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3" d="100"/>
          <a:sy n="93" d="100"/>
        </p:scale>
        <p:origin x="726"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notesMaster" Target="notesMasters/notesMaster1.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B75065-846E-4C00-BC7D-FB01694D06C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0E7C0C-3D1C-4F57-B946-2B3329ECC8F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8712C9AC-093F-4F34-BE83-8DAE609EC534}" type="datetime1">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7D5E17A-B4AD-4557-A432-1D73CB0057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35E247C-5F4D-4077-9D25-7B19FDDCDA04}" type="datetime1">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7D5E17A-B4AD-4557-A432-1D73CB0057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3F8EF70-C1DC-4ECB-BA3B-A3D06E81790C}" type="datetime1">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7D5E17A-B4AD-4557-A432-1D73CB0057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FEF50AE-D5C1-48D4-B2F1-378BAD65963D}" type="datetime1">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7D5E17A-B4AD-4557-A432-1D73CB0057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57808B49-4111-47C0-9389-50C9FBE488E8}" type="datetime1">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7D5E17A-B4AD-4557-A432-1D73CB0057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5715A055-15C3-4A30-830D-106F0E417CA2}" type="datetime1">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7D5E17A-B4AD-4557-A432-1D73CB0057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55F962D1-5A91-4864-B978-34905DAAC098}" type="datetime1">
              <a:rPr lang="zh-CN" altLang="en-US" smtClean="0">
                <a:solidFill>
                  <a:prstClr val="black">
                    <a:tint val="75000"/>
                  </a:prstClr>
                </a:solidFill>
              </a:rPr>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7D5E17A-B4AD-4557-A432-1D73CB0057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473F1610-9165-42EB-8FE1-C7D6DD1E4A03}" type="datetime1">
              <a:rPr lang="zh-CN" altLang="en-US" smtClean="0">
                <a:solidFill>
                  <a:prstClr val="black">
                    <a:tint val="75000"/>
                  </a:prstClr>
                </a:solidFill>
              </a:rPr>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7D5E17A-B4AD-4557-A432-1D73CB0057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5" name="组合 4"/>
          <p:cNvGrpSpPr/>
          <p:nvPr userDrawn="1"/>
        </p:nvGrpSpPr>
        <p:grpSpPr>
          <a:xfrm>
            <a:off x="-20637" y="3873"/>
            <a:ext cx="9164637" cy="5138927"/>
            <a:chOff x="22340" y="-34226"/>
            <a:chExt cx="9164637" cy="5138927"/>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l="28568"/>
            <a:stretch>
              <a:fillRect/>
            </a:stretch>
          </p:blipFill>
          <p:spPr>
            <a:xfrm>
              <a:off x="2634563" y="-34226"/>
              <a:ext cx="6552414" cy="5138927"/>
            </a:xfrm>
            <a:custGeom>
              <a:avLst/>
              <a:gdLst>
                <a:gd name="connsiteX0" fmla="*/ 0 w 6531777"/>
                <a:gd name="connsiteY0" fmla="*/ 0 h 5138927"/>
                <a:gd name="connsiteX1" fmla="*/ 6531777 w 6531777"/>
                <a:gd name="connsiteY1" fmla="*/ 0 h 5138927"/>
                <a:gd name="connsiteX2" fmla="*/ 6531777 w 6531777"/>
                <a:gd name="connsiteY2" fmla="*/ 5138927 h 5138927"/>
                <a:gd name="connsiteX3" fmla="*/ 0 w 6531777"/>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6531777" h="5138927">
                  <a:moveTo>
                    <a:pt x="0" y="0"/>
                  </a:moveTo>
                  <a:lnTo>
                    <a:pt x="6531777" y="0"/>
                  </a:lnTo>
                  <a:lnTo>
                    <a:pt x="6531777" y="5138927"/>
                  </a:lnTo>
                  <a:lnTo>
                    <a:pt x="0" y="5138927"/>
                  </a:lnTo>
                  <a:close/>
                </a:path>
              </a:pathLst>
            </a:cu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rcRect r="71432"/>
            <a:stretch>
              <a:fillRect/>
            </a:stretch>
          </p:blipFill>
          <p:spPr>
            <a:xfrm>
              <a:off x="22340" y="-34226"/>
              <a:ext cx="2612223" cy="5138927"/>
            </a:xfrm>
            <a:custGeom>
              <a:avLst/>
              <a:gdLst>
                <a:gd name="connsiteX0" fmla="*/ 0 w 2612223"/>
                <a:gd name="connsiteY0" fmla="*/ 0 h 5138927"/>
                <a:gd name="connsiteX1" fmla="*/ 2612223 w 2612223"/>
                <a:gd name="connsiteY1" fmla="*/ 0 h 5138927"/>
                <a:gd name="connsiteX2" fmla="*/ 2612223 w 2612223"/>
                <a:gd name="connsiteY2" fmla="*/ 5138927 h 5138927"/>
                <a:gd name="connsiteX3" fmla="*/ 0 w 2612223"/>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2612223" h="5138927">
                  <a:moveTo>
                    <a:pt x="0" y="0"/>
                  </a:moveTo>
                  <a:lnTo>
                    <a:pt x="2612223" y="0"/>
                  </a:lnTo>
                  <a:lnTo>
                    <a:pt x="2612223" y="5138927"/>
                  </a:lnTo>
                  <a:lnTo>
                    <a:pt x="0" y="5138927"/>
                  </a:lnTo>
                  <a:close/>
                </a:path>
              </a:pathLst>
            </a:custGeom>
          </p:spPr>
        </p:pic>
      </p:gr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1B8C3F04-09BA-46CD-88E6-66C04163BFFA}" type="datetime1">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7D5E17A-B4AD-4557-A432-1D73CB0057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32207756-4F49-4286-9848-D6311B2CC4F8}" type="datetime1">
              <a:rPr lang="zh-CN" altLang="en-US" smtClean="0">
                <a:solidFill>
                  <a:prstClr val="black">
                    <a:tint val="75000"/>
                  </a:prstClr>
                </a:solidFill>
              </a:rPr>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7D5E17A-B4AD-4557-A432-1D73CB00577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972FCC4B-7F91-41C0-96E7-49757006FF07}" type="datetime1">
              <a:rPr lang="zh-CN" altLang="en-US" smtClean="0">
                <a:solidFill>
                  <a:prstClr val="black">
                    <a:tint val="75000"/>
                  </a:prstClr>
                </a:solidFill>
              </a:rPr>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B7D5E17A-B4AD-4557-A432-1D73CB00577A}"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5.jpe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jpe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1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682747" y="-810479"/>
            <a:ext cx="17484509" cy="6113376"/>
            <a:chOff x="-2682747" y="-810479"/>
            <a:chExt cx="17484509" cy="6113376"/>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2056" y="-810479"/>
              <a:ext cx="9170064" cy="6113376"/>
            </a:xfrm>
            <a:prstGeom prst="rect">
              <a:avLst/>
            </a:prstGeom>
          </p:spPr>
        </p:pic>
        <p:pic>
          <p:nvPicPr>
            <p:cNvPr id="55" name="图片 54"/>
            <p:cNvPicPr>
              <a:picLocks noChangeAspect="1"/>
            </p:cNvPicPr>
            <p:nvPr/>
          </p:nvPicPr>
          <p:blipFill>
            <a:blip r:embed="rId2">
              <a:extLst>
                <a:ext uri="{28A0092B-C50C-407E-A947-70E740481C1C}">
                  <a14:useLocalDpi xmlns:a14="http://schemas.microsoft.com/office/drawing/2010/main" val="0"/>
                </a:ext>
              </a:extLst>
            </a:blip>
            <a:srcRect t="66818"/>
            <a:stretch>
              <a:fillRect/>
            </a:stretch>
          </p:blipFill>
          <p:spPr>
            <a:xfrm>
              <a:off x="-35992" y="3428031"/>
              <a:ext cx="9144000" cy="1874865"/>
            </a:xfrm>
            <a:custGeom>
              <a:avLst/>
              <a:gdLst>
                <a:gd name="connsiteX0" fmla="*/ 0 w 9144000"/>
                <a:gd name="connsiteY0" fmla="*/ 0 h 1705216"/>
                <a:gd name="connsiteX1" fmla="*/ 9144000 w 9144000"/>
                <a:gd name="connsiteY1" fmla="*/ 0 h 1705216"/>
                <a:gd name="connsiteX2" fmla="*/ 9144000 w 9144000"/>
                <a:gd name="connsiteY2" fmla="*/ 1705216 h 1705216"/>
                <a:gd name="connsiteX3" fmla="*/ 0 w 9144000"/>
                <a:gd name="connsiteY3" fmla="*/ 1705216 h 1705216"/>
              </a:gdLst>
              <a:ahLst/>
              <a:cxnLst>
                <a:cxn ang="0">
                  <a:pos x="connsiteX0" y="connsiteY0"/>
                </a:cxn>
                <a:cxn ang="0">
                  <a:pos x="connsiteX1" y="connsiteY1"/>
                </a:cxn>
                <a:cxn ang="0">
                  <a:pos x="connsiteX2" y="connsiteY2"/>
                </a:cxn>
                <a:cxn ang="0">
                  <a:pos x="connsiteX3" y="connsiteY3"/>
                </a:cxn>
              </a:cxnLst>
              <a:rect l="l" t="t" r="r" b="b"/>
              <a:pathLst>
                <a:path w="9144000" h="1705216">
                  <a:moveTo>
                    <a:pt x="0" y="0"/>
                  </a:moveTo>
                  <a:lnTo>
                    <a:pt x="9144000" y="0"/>
                  </a:lnTo>
                  <a:lnTo>
                    <a:pt x="9144000" y="1705216"/>
                  </a:lnTo>
                  <a:lnTo>
                    <a:pt x="0" y="1705216"/>
                  </a:lnTo>
                  <a:close/>
                </a:path>
              </a:pathLst>
            </a:custGeom>
          </p:spPr>
        </p:pic>
        <p:cxnSp>
          <p:nvCxnSpPr>
            <p:cNvPr id="6" name="直接连接符 5"/>
            <p:cNvCxnSpPr/>
            <p:nvPr/>
          </p:nvCxnSpPr>
          <p:spPr>
            <a:xfrm>
              <a:off x="2366048" y="4440462"/>
              <a:ext cx="3343963" cy="0"/>
            </a:xfrm>
            <a:prstGeom prst="line">
              <a:avLst/>
            </a:prstGeom>
            <a:ln>
              <a:solidFill>
                <a:srgbClr val="006DB1"/>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2288966" y="3879142"/>
              <a:ext cx="2310542" cy="537865"/>
              <a:chOff x="2288966" y="3980742"/>
              <a:chExt cx="2310542" cy="537865"/>
            </a:xfrm>
          </p:grpSpPr>
          <p:sp>
            <p:nvSpPr>
              <p:cNvPr id="18" name="文本框 17"/>
              <p:cNvSpPr txBox="1"/>
              <p:nvPr/>
            </p:nvSpPr>
            <p:spPr>
              <a:xfrm>
                <a:off x="2288966" y="3980742"/>
                <a:ext cx="1446411" cy="523220"/>
              </a:xfrm>
              <a:prstGeom prst="rect">
                <a:avLst/>
              </a:prstGeom>
              <a:noFill/>
            </p:spPr>
            <p:txBody>
              <a:bodyPr wrap="square" rtlCol="0">
                <a:spAutoFit/>
              </a:bodyPr>
              <a:lstStyle/>
              <a:p>
                <a:pPr defTabSz="685800"/>
                <a:r>
                  <a:rPr lang="zh-CN" altLang="en-US" sz="2800" b="1" spc="300" dirty="0">
                    <a:solidFill>
                      <a:prstClr val="black"/>
                    </a:solidFill>
                    <a:latin typeface="微软雅黑" panose="020B0503020204020204" pitchFamily="34" charset="-122"/>
                    <a:ea typeface="微软雅黑" panose="020B0503020204020204" pitchFamily="34" charset="-122"/>
                  </a:rPr>
                  <a:t>团结</a:t>
                </a:r>
                <a:endParaRPr lang="zh-CN" altLang="en-US" sz="2800" b="1" spc="300" dirty="0">
                  <a:solidFill>
                    <a:prstClr val="black"/>
                  </a:solidFill>
                  <a:latin typeface="微软雅黑" panose="020B0503020204020204" pitchFamily="34" charset="-122"/>
                  <a:ea typeface="微软雅黑" panose="020B0503020204020204" pitchFamily="34" charset="-122"/>
                </a:endParaRPr>
              </a:p>
            </p:txBody>
          </p:sp>
          <p:sp>
            <p:nvSpPr>
              <p:cNvPr id="4" name="矩形 3"/>
              <p:cNvSpPr/>
              <p:nvPr/>
            </p:nvSpPr>
            <p:spPr>
              <a:xfrm>
                <a:off x="3075672" y="4118497"/>
                <a:ext cx="1523836" cy="400110"/>
              </a:xfrm>
              <a:prstGeom prst="rect">
                <a:avLst/>
              </a:prstGeom>
            </p:spPr>
            <p:txBody>
              <a:bodyPr wrap="square">
                <a:spAutoFit/>
              </a:bodyPr>
              <a:lstStyle/>
              <a:p>
                <a:pPr defTabSz="685800"/>
                <a:r>
                  <a:rPr lang="en-US" altLang="zh-CN" sz="2000" b="1" dirty="0">
                    <a:solidFill>
                      <a:prstClr val="black"/>
                    </a:solidFill>
                  </a:rPr>
                  <a:t>unity</a:t>
                </a:r>
                <a:endParaRPr lang="zh-CN" altLang="en-US" sz="2000" dirty="0">
                  <a:solidFill>
                    <a:prstClr val="black"/>
                  </a:solidFill>
                </a:endParaRPr>
              </a:p>
            </p:txBody>
          </p:sp>
        </p:grpSp>
        <p:sp>
          <p:nvSpPr>
            <p:cNvPr id="19" name="矩形 18"/>
            <p:cNvSpPr>
              <a:spLocks noChangeArrowheads="1"/>
            </p:cNvSpPr>
            <p:nvPr/>
          </p:nvSpPr>
          <p:spPr bwMode="auto">
            <a:xfrm>
              <a:off x="2285312" y="4465862"/>
              <a:ext cx="4973718" cy="261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10000"/>
                </a:lnSpc>
                <a:defRPr/>
              </a:pPr>
              <a:r>
                <a:rPr lang="en-US" altLang="zh-CN" sz="1000" spc="200" dirty="0">
                  <a:solidFill>
                    <a:prstClr val="black"/>
                  </a:solidFill>
                  <a:ea typeface="DFGHSGothic-W5" panose="020B0500000000000000" pitchFamily="50" charset="-128"/>
                </a:rPr>
                <a:t>SHANGHAI RAPIDESIGN ADVERTISING CO.,LTD </a:t>
              </a:r>
              <a:endParaRPr lang="en-US" altLang="zh-CN" sz="1000" spc="200" dirty="0">
                <a:solidFill>
                  <a:prstClr val="black"/>
                </a:solidFill>
                <a:ea typeface="DFGHSGothic-W5" panose="020B0500000000000000" pitchFamily="50" charset="-128"/>
              </a:endParaRPr>
            </a:p>
          </p:txBody>
        </p:sp>
        <p:pic>
          <p:nvPicPr>
            <p:cNvPr id="22" name="图片 21"/>
            <p:cNvPicPr>
              <a:picLocks noChangeAspect="1"/>
            </p:cNvPicPr>
            <p:nvPr/>
          </p:nvPicPr>
          <p:blipFill>
            <a:blip r:embed="rId2">
              <a:extLst>
                <a:ext uri="{28A0092B-C50C-407E-A947-70E740481C1C}">
                  <a14:useLocalDpi xmlns:a14="http://schemas.microsoft.com/office/drawing/2010/main" val="0"/>
                </a:ext>
              </a:extLst>
            </a:blip>
            <a:srcRect l="29051"/>
            <a:stretch>
              <a:fillRect/>
            </a:stretch>
          </p:blipFill>
          <p:spPr>
            <a:xfrm>
              <a:off x="6911754" y="5677"/>
              <a:ext cx="6675623" cy="5138927"/>
            </a:xfrm>
            <a:custGeom>
              <a:avLst/>
              <a:gdLst>
                <a:gd name="connsiteX0" fmla="*/ 0 w 6487569"/>
                <a:gd name="connsiteY0" fmla="*/ 0 h 5138927"/>
                <a:gd name="connsiteX1" fmla="*/ 6487569 w 6487569"/>
                <a:gd name="connsiteY1" fmla="*/ 0 h 5138927"/>
                <a:gd name="connsiteX2" fmla="*/ 6487569 w 6487569"/>
                <a:gd name="connsiteY2" fmla="*/ 5138927 h 5138927"/>
                <a:gd name="connsiteX3" fmla="*/ 2071171 w 6487569"/>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6487569" h="5138927">
                  <a:moveTo>
                    <a:pt x="0" y="0"/>
                  </a:moveTo>
                  <a:lnTo>
                    <a:pt x="6487569" y="0"/>
                  </a:lnTo>
                  <a:lnTo>
                    <a:pt x="6487569" y="5138927"/>
                  </a:lnTo>
                  <a:lnTo>
                    <a:pt x="2071171" y="5138927"/>
                  </a:lnTo>
                  <a:close/>
                </a:path>
              </a:pathLst>
            </a:custGeom>
            <a:effectLst>
              <a:outerShdw blurRad="50800" dist="38100" dir="10800000" algn="r" rotWithShape="0">
                <a:prstClr val="black">
                  <a:alpha val="40000"/>
                </a:prstClr>
              </a:outerShdw>
            </a:effectLst>
          </p:spPr>
        </p:pic>
        <p:pic>
          <p:nvPicPr>
            <p:cNvPr id="23" name="图片 22"/>
            <p:cNvPicPr>
              <a:picLocks noChangeAspect="1"/>
            </p:cNvPicPr>
            <p:nvPr/>
          </p:nvPicPr>
          <p:blipFill>
            <a:blip r:embed="rId2">
              <a:extLst>
                <a:ext uri="{28A0092B-C50C-407E-A947-70E740481C1C}">
                  <a14:useLocalDpi xmlns:a14="http://schemas.microsoft.com/office/drawing/2010/main" val="0"/>
                </a:ext>
              </a:extLst>
            </a:blip>
            <a:srcRect r="48354"/>
            <a:stretch>
              <a:fillRect/>
            </a:stretch>
          </p:blipFill>
          <p:spPr>
            <a:xfrm>
              <a:off x="-2682747" y="5677"/>
              <a:ext cx="4859355" cy="5138928"/>
            </a:xfrm>
            <a:custGeom>
              <a:avLst/>
              <a:gdLst>
                <a:gd name="connsiteX0" fmla="*/ 0 w 4722465"/>
                <a:gd name="connsiteY0" fmla="*/ 0 h 5138928"/>
                <a:gd name="connsiteX1" fmla="*/ 2651294 w 4722465"/>
                <a:gd name="connsiteY1" fmla="*/ 0 h 5138928"/>
                <a:gd name="connsiteX2" fmla="*/ 4722465 w 4722465"/>
                <a:gd name="connsiteY2" fmla="*/ 5138928 h 5138928"/>
                <a:gd name="connsiteX3" fmla="*/ 0 w 4722465"/>
                <a:gd name="connsiteY3" fmla="*/ 5138928 h 5138928"/>
              </a:gdLst>
              <a:ahLst/>
              <a:cxnLst>
                <a:cxn ang="0">
                  <a:pos x="connsiteX0" y="connsiteY0"/>
                </a:cxn>
                <a:cxn ang="0">
                  <a:pos x="connsiteX1" y="connsiteY1"/>
                </a:cxn>
                <a:cxn ang="0">
                  <a:pos x="connsiteX2" y="connsiteY2"/>
                </a:cxn>
                <a:cxn ang="0">
                  <a:pos x="connsiteX3" y="connsiteY3"/>
                </a:cxn>
              </a:cxnLst>
              <a:rect l="l" t="t" r="r" b="b"/>
              <a:pathLst>
                <a:path w="4722465" h="5138928">
                  <a:moveTo>
                    <a:pt x="0" y="0"/>
                  </a:moveTo>
                  <a:lnTo>
                    <a:pt x="2651294" y="0"/>
                  </a:lnTo>
                  <a:lnTo>
                    <a:pt x="4722465" y="5138928"/>
                  </a:lnTo>
                  <a:lnTo>
                    <a:pt x="0" y="5138928"/>
                  </a:lnTo>
                  <a:close/>
                </a:path>
              </a:pathLst>
            </a:custGeom>
            <a:effectLst>
              <a:outerShdw blurRad="50800" dist="38100" algn="l" rotWithShape="0">
                <a:prstClr val="black">
                  <a:alpha val="40000"/>
                </a:prstClr>
              </a:outerShdw>
            </a:effectLst>
          </p:spPr>
        </p:pic>
        <p:sp>
          <p:nvSpPr>
            <p:cNvPr id="24" name="任意多边形 23"/>
            <p:cNvSpPr/>
            <p:nvPr/>
          </p:nvSpPr>
          <p:spPr>
            <a:xfrm>
              <a:off x="8299481" y="-2287"/>
              <a:ext cx="6502281" cy="5143500"/>
            </a:xfrm>
            <a:custGeom>
              <a:avLst/>
              <a:gdLst>
                <a:gd name="connsiteX0" fmla="*/ 0 w 6502281"/>
                <a:gd name="connsiteY0" fmla="*/ 0 h 5109028"/>
                <a:gd name="connsiteX1" fmla="*/ 6502281 w 6502281"/>
                <a:gd name="connsiteY1" fmla="*/ 0 h 5109028"/>
                <a:gd name="connsiteX2" fmla="*/ 6502281 w 6502281"/>
                <a:gd name="connsiteY2" fmla="*/ 5109028 h 5109028"/>
                <a:gd name="connsiteX3" fmla="*/ 805346 w 6502281"/>
                <a:gd name="connsiteY3" fmla="*/ 5109028 h 5109028"/>
              </a:gdLst>
              <a:ahLst/>
              <a:cxnLst>
                <a:cxn ang="0">
                  <a:pos x="connsiteX0" y="connsiteY0"/>
                </a:cxn>
                <a:cxn ang="0">
                  <a:pos x="connsiteX1" y="connsiteY1"/>
                </a:cxn>
                <a:cxn ang="0">
                  <a:pos x="connsiteX2" y="connsiteY2"/>
                </a:cxn>
                <a:cxn ang="0">
                  <a:pos x="connsiteX3" y="connsiteY3"/>
                </a:cxn>
              </a:cxnLst>
              <a:rect l="l" t="t" r="r" b="b"/>
              <a:pathLst>
                <a:path w="6502281" h="5109028">
                  <a:moveTo>
                    <a:pt x="0" y="0"/>
                  </a:moveTo>
                  <a:lnTo>
                    <a:pt x="6502281" y="0"/>
                  </a:lnTo>
                  <a:lnTo>
                    <a:pt x="6502281" y="5109028"/>
                  </a:lnTo>
                  <a:lnTo>
                    <a:pt x="805346" y="5109028"/>
                  </a:lnTo>
                  <a:close/>
                </a:path>
              </a:pathLst>
            </a:custGeom>
            <a:solidFill>
              <a:srgbClr val="006DB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25" name="任意多边形 24"/>
            <p:cNvSpPr/>
            <p:nvPr/>
          </p:nvSpPr>
          <p:spPr>
            <a:xfrm>
              <a:off x="-2591328" y="-2287"/>
              <a:ext cx="3480906" cy="5143500"/>
            </a:xfrm>
            <a:custGeom>
              <a:avLst/>
              <a:gdLst>
                <a:gd name="connsiteX0" fmla="*/ 0 w 3480906"/>
                <a:gd name="connsiteY0" fmla="*/ 0 h 5109028"/>
                <a:gd name="connsiteX1" fmla="*/ 2675560 w 3480906"/>
                <a:gd name="connsiteY1" fmla="*/ 0 h 5109028"/>
                <a:gd name="connsiteX2" fmla="*/ 3480906 w 3480906"/>
                <a:gd name="connsiteY2" fmla="*/ 5109028 h 5109028"/>
                <a:gd name="connsiteX3" fmla="*/ 0 w 3480906"/>
                <a:gd name="connsiteY3" fmla="*/ 5109028 h 5109028"/>
              </a:gdLst>
              <a:ahLst/>
              <a:cxnLst>
                <a:cxn ang="0">
                  <a:pos x="connsiteX0" y="connsiteY0"/>
                </a:cxn>
                <a:cxn ang="0">
                  <a:pos x="connsiteX1" y="connsiteY1"/>
                </a:cxn>
                <a:cxn ang="0">
                  <a:pos x="connsiteX2" y="connsiteY2"/>
                </a:cxn>
                <a:cxn ang="0">
                  <a:pos x="connsiteX3" y="connsiteY3"/>
                </a:cxn>
              </a:cxnLst>
              <a:rect l="l" t="t" r="r" b="b"/>
              <a:pathLst>
                <a:path w="3480906" h="5109028">
                  <a:moveTo>
                    <a:pt x="0" y="0"/>
                  </a:moveTo>
                  <a:lnTo>
                    <a:pt x="2675560" y="0"/>
                  </a:lnTo>
                  <a:lnTo>
                    <a:pt x="3480906" y="5109028"/>
                  </a:lnTo>
                  <a:lnTo>
                    <a:pt x="0" y="5109028"/>
                  </a:lnTo>
                  <a:close/>
                </a:path>
              </a:pathLst>
            </a:custGeom>
            <a:solidFill>
              <a:srgbClr val="006DB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637" y="3873"/>
            <a:ext cx="9164637" cy="5138927"/>
            <a:chOff x="-20637" y="3873"/>
            <a:chExt cx="9164637" cy="5138927"/>
          </a:xfrm>
        </p:grpSpPr>
        <p:grpSp>
          <p:nvGrpSpPr>
            <p:cNvPr id="3" name="组合 2"/>
            <p:cNvGrpSpPr/>
            <p:nvPr/>
          </p:nvGrpSpPr>
          <p:grpSpPr>
            <a:xfrm>
              <a:off x="-20637" y="3873"/>
              <a:ext cx="9164637" cy="5138927"/>
              <a:chOff x="22340" y="-34226"/>
              <a:chExt cx="9164637" cy="5138927"/>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rcRect l="28568"/>
              <a:stretch>
                <a:fillRect/>
              </a:stretch>
            </p:blipFill>
            <p:spPr>
              <a:xfrm>
                <a:off x="2634563" y="-34226"/>
                <a:ext cx="6552414" cy="5138927"/>
              </a:xfrm>
              <a:custGeom>
                <a:avLst/>
                <a:gdLst>
                  <a:gd name="connsiteX0" fmla="*/ 0 w 6531777"/>
                  <a:gd name="connsiteY0" fmla="*/ 0 h 5138927"/>
                  <a:gd name="connsiteX1" fmla="*/ 6531777 w 6531777"/>
                  <a:gd name="connsiteY1" fmla="*/ 0 h 5138927"/>
                  <a:gd name="connsiteX2" fmla="*/ 6531777 w 6531777"/>
                  <a:gd name="connsiteY2" fmla="*/ 5138927 h 5138927"/>
                  <a:gd name="connsiteX3" fmla="*/ 0 w 6531777"/>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6531777" h="5138927">
                    <a:moveTo>
                      <a:pt x="0" y="0"/>
                    </a:moveTo>
                    <a:lnTo>
                      <a:pt x="6531777" y="0"/>
                    </a:lnTo>
                    <a:lnTo>
                      <a:pt x="6531777" y="5138927"/>
                    </a:lnTo>
                    <a:lnTo>
                      <a:pt x="0" y="5138927"/>
                    </a:lnTo>
                    <a:close/>
                  </a:path>
                </a:pathLst>
              </a:custGeom>
            </p:spPr>
          </p:pic>
          <p:pic>
            <p:nvPicPr>
              <p:cNvPr id="5" name="图片 4"/>
              <p:cNvPicPr>
                <a:picLocks noChangeAspect="1"/>
              </p:cNvPicPr>
              <p:nvPr/>
            </p:nvPicPr>
            <p:blipFill>
              <a:blip r:embed="rId1">
                <a:extLst>
                  <a:ext uri="{28A0092B-C50C-407E-A947-70E740481C1C}">
                    <a14:useLocalDpi xmlns:a14="http://schemas.microsoft.com/office/drawing/2010/main" val="0"/>
                  </a:ext>
                </a:extLst>
              </a:blip>
              <a:srcRect r="71432"/>
              <a:stretch>
                <a:fillRect/>
              </a:stretch>
            </p:blipFill>
            <p:spPr>
              <a:xfrm>
                <a:off x="22340" y="-34226"/>
                <a:ext cx="2612223" cy="5138927"/>
              </a:xfrm>
              <a:custGeom>
                <a:avLst/>
                <a:gdLst>
                  <a:gd name="connsiteX0" fmla="*/ 0 w 2612223"/>
                  <a:gd name="connsiteY0" fmla="*/ 0 h 5138927"/>
                  <a:gd name="connsiteX1" fmla="*/ 2612223 w 2612223"/>
                  <a:gd name="connsiteY1" fmla="*/ 0 h 5138927"/>
                  <a:gd name="connsiteX2" fmla="*/ 2612223 w 2612223"/>
                  <a:gd name="connsiteY2" fmla="*/ 5138927 h 5138927"/>
                  <a:gd name="connsiteX3" fmla="*/ 0 w 2612223"/>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2612223" h="5138927">
                    <a:moveTo>
                      <a:pt x="0" y="0"/>
                    </a:moveTo>
                    <a:lnTo>
                      <a:pt x="2612223" y="0"/>
                    </a:lnTo>
                    <a:lnTo>
                      <a:pt x="2612223" y="5138927"/>
                    </a:lnTo>
                    <a:lnTo>
                      <a:pt x="0" y="5138927"/>
                    </a:lnTo>
                    <a:close/>
                  </a:path>
                </a:pathLst>
              </a:custGeom>
            </p:spPr>
          </p:pic>
        </p:grpSp>
        <p:grpSp>
          <p:nvGrpSpPr>
            <p:cNvPr id="97" name="组合 96"/>
            <p:cNvGrpSpPr/>
            <p:nvPr/>
          </p:nvGrpSpPr>
          <p:grpSpPr bwMode="auto">
            <a:xfrm>
              <a:off x="4407297" y="1779737"/>
              <a:ext cx="331787" cy="2581275"/>
              <a:chOff x="4427984" y="1865613"/>
              <a:chExt cx="330707" cy="2692838"/>
            </a:xfrm>
          </p:grpSpPr>
          <p:sp>
            <p:nvSpPr>
              <p:cNvPr id="98" name="TextBox 15"/>
              <p:cNvSpPr txBox="1">
                <a:spLocks noChangeArrowheads="1"/>
              </p:cNvSpPr>
              <p:nvPr/>
            </p:nvSpPr>
            <p:spPr bwMode="auto">
              <a:xfrm>
                <a:off x="4427984" y="1865613"/>
                <a:ext cx="322728"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800" b="1">
                    <a:solidFill>
                      <a:srgbClr val="000000"/>
                    </a:solidFill>
                  </a:rPr>
                  <a:t>A</a:t>
                </a:r>
                <a:endParaRPr lang="zh-CN" altLang="en-US" sz="1800" b="1">
                  <a:solidFill>
                    <a:srgbClr val="000000"/>
                  </a:solidFill>
                </a:endParaRPr>
              </a:p>
            </p:txBody>
          </p:sp>
          <p:sp>
            <p:nvSpPr>
              <p:cNvPr id="99" name="TextBox 16"/>
              <p:cNvSpPr txBox="1">
                <a:spLocks noChangeArrowheads="1"/>
              </p:cNvSpPr>
              <p:nvPr/>
            </p:nvSpPr>
            <p:spPr bwMode="auto">
              <a:xfrm>
                <a:off x="4427984" y="2256357"/>
                <a:ext cx="313152"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800" b="1">
                    <a:solidFill>
                      <a:srgbClr val="000000"/>
                    </a:solidFill>
                  </a:rPr>
                  <a:t>B</a:t>
                </a:r>
                <a:endParaRPr lang="zh-CN" altLang="en-US" sz="1800" b="1">
                  <a:solidFill>
                    <a:srgbClr val="000000"/>
                  </a:solidFill>
                </a:endParaRPr>
              </a:p>
            </p:txBody>
          </p:sp>
          <p:sp>
            <p:nvSpPr>
              <p:cNvPr id="100" name="TextBox 17"/>
              <p:cNvSpPr txBox="1">
                <a:spLocks noChangeArrowheads="1"/>
              </p:cNvSpPr>
              <p:nvPr/>
            </p:nvSpPr>
            <p:spPr bwMode="auto">
              <a:xfrm>
                <a:off x="4427984" y="2639727"/>
                <a:ext cx="305170"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800" b="1">
                    <a:solidFill>
                      <a:srgbClr val="000000"/>
                    </a:solidFill>
                  </a:rPr>
                  <a:t>C</a:t>
                </a:r>
                <a:endParaRPr lang="zh-CN" altLang="en-US" sz="1800" b="1">
                  <a:solidFill>
                    <a:srgbClr val="000000"/>
                  </a:solidFill>
                </a:endParaRPr>
              </a:p>
            </p:txBody>
          </p:sp>
          <p:sp>
            <p:nvSpPr>
              <p:cNvPr id="101" name="TextBox 18"/>
              <p:cNvSpPr txBox="1">
                <a:spLocks noChangeArrowheads="1"/>
              </p:cNvSpPr>
              <p:nvPr/>
            </p:nvSpPr>
            <p:spPr bwMode="auto">
              <a:xfrm>
                <a:off x="4427984" y="3023098"/>
                <a:ext cx="329112"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800" b="1">
                    <a:solidFill>
                      <a:srgbClr val="000000"/>
                    </a:solidFill>
                  </a:rPr>
                  <a:t>D</a:t>
                </a:r>
                <a:endParaRPr lang="zh-CN" altLang="en-US" sz="1800" b="1">
                  <a:solidFill>
                    <a:srgbClr val="000000"/>
                  </a:solidFill>
                </a:endParaRPr>
              </a:p>
            </p:txBody>
          </p:sp>
          <p:sp>
            <p:nvSpPr>
              <p:cNvPr id="102" name="TextBox 19"/>
              <p:cNvSpPr txBox="1">
                <a:spLocks noChangeArrowheads="1"/>
              </p:cNvSpPr>
              <p:nvPr/>
            </p:nvSpPr>
            <p:spPr bwMode="auto">
              <a:xfrm>
                <a:off x="4427984" y="3406467"/>
                <a:ext cx="295593"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800" b="1">
                    <a:solidFill>
                      <a:srgbClr val="000000"/>
                    </a:solidFill>
                  </a:rPr>
                  <a:t>E</a:t>
                </a:r>
                <a:endParaRPr lang="zh-CN" altLang="en-US" sz="1800" b="1">
                  <a:solidFill>
                    <a:srgbClr val="000000"/>
                  </a:solidFill>
                </a:endParaRPr>
              </a:p>
            </p:txBody>
          </p:sp>
          <p:sp>
            <p:nvSpPr>
              <p:cNvPr id="103" name="TextBox 20"/>
              <p:cNvSpPr txBox="1">
                <a:spLocks noChangeArrowheads="1"/>
              </p:cNvSpPr>
              <p:nvPr/>
            </p:nvSpPr>
            <p:spPr bwMode="auto">
              <a:xfrm>
                <a:off x="4427984" y="3789838"/>
                <a:ext cx="289209"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800" b="1">
                    <a:solidFill>
                      <a:srgbClr val="000000"/>
                    </a:solidFill>
                  </a:rPr>
                  <a:t>F</a:t>
                </a:r>
                <a:endParaRPr lang="zh-CN" altLang="en-US" sz="1800" b="1">
                  <a:solidFill>
                    <a:srgbClr val="000000"/>
                  </a:solidFill>
                </a:endParaRPr>
              </a:p>
            </p:txBody>
          </p:sp>
          <p:sp>
            <p:nvSpPr>
              <p:cNvPr id="104" name="TextBox 21"/>
              <p:cNvSpPr txBox="1">
                <a:spLocks noChangeArrowheads="1"/>
              </p:cNvSpPr>
              <p:nvPr/>
            </p:nvSpPr>
            <p:spPr bwMode="auto">
              <a:xfrm>
                <a:off x="4427984" y="4173205"/>
                <a:ext cx="330707" cy="38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800" b="1">
                    <a:solidFill>
                      <a:srgbClr val="000000"/>
                    </a:solidFill>
                  </a:rPr>
                  <a:t>G</a:t>
                </a:r>
                <a:endParaRPr lang="zh-CN" altLang="en-US" sz="1800" b="1">
                  <a:solidFill>
                    <a:srgbClr val="000000"/>
                  </a:solidFill>
                </a:endParaRPr>
              </a:p>
            </p:txBody>
          </p:sp>
        </p:grpSp>
        <p:grpSp>
          <p:nvGrpSpPr>
            <p:cNvPr id="105" name="组合 104"/>
            <p:cNvGrpSpPr/>
            <p:nvPr/>
          </p:nvGrpSpPr>
          <p:grpSpPr bwMode="auto">
            <a:xfrm>
              <a:off x="1411684" y="1798787"/>
              <a:ext cx="2968625" cy="261937"/>
              <a:chOff x="1431864" y="1885640"/>
              <a:chExt cx="2969063" cy="273580"/>
            </a:xfrm>
          </p:grpSpPr>
          <p:sp>
            <p:nvSpPr>
              <p:cNvPr id="106" name="矩形 105"/>
              <p:cNvSpPr/>
              <p:nvPr/>
            </p:nvSpPr>
            <p:spPr>
              <a:xfrm>
                <a:off x="1958992" y="1920459"/>
                <a:ext cx="2441935" cy="198968"/>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7" name="TextBox 42"/>
              <p:cNvSpPr txBox="1">
                <a:spLocks noChangeArrowheads="1"/>
              </p:cNvSpPr>
              <p:nvPr/>
            </p:nvSpPr>
            <p:spPr bwMode="auto">
              <a:xfrm>
                <a:off x="1431864" y="1885640"/>
                <a:ext cx="481222" cy="27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08" name="组合 107"/>
            <p:cNvGrpSpPr/>
            <p:nvPr/>
          </p:nvGrpSpPr>
          <p:grpSpPr bwMode="auto">
            <a:xfrm>
              <a:off x="1787922" y="2182962"/>
              <a:ext cx="2592387" cy="261937"/>
              <a:chOff x="1807558" y="2286131"/>
              <a:chExt cx="2593369" cy="271972"/>
            </a:xfrm>
          </p:grpSpPr>
          <p:sp>
            <p:nvSpPr>
              <p:cNvPr id="109" name="矩形 108"/>
              <p:cNvSpPr/>
              <p:nvPr/>
            </p:nvSpPr>
            <p:spPr>
              <a:xfrm>
                <a:off x="2320514" y="2320745"/>
                <a:ext cx="2080413" cy="199447"/>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0" name="TextBox 43"/>
              <p:cNvSpPr txBox="1">
                <a:spLocks noChangeArrowheads="1"/>
              </p:cNvSpPr>
              <p:nvPr/>
            </p:nvSpPr>
            <p:spPr bwMode="auto">
              <a:xfrm>
                <a:off x="1807558" y="2286131"/>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11" name="组合 110"/>
            <p:cNvGrpSpPr/>
            <p:nvPr/>
          </p:nvGrpSpPr>
          <p:grpSpPr bwMode="auto">
            <a:xfrm>
              <a:off x="2859484" y="2540149"/>
              <a:ext cx="1520825" cy="261938"/>
              <a:chOff x="2879824" y="2659754"/>
              <a:chExt cx="1521102" cy="271972"/>
            </a:xfrm>
          </p:grpSpPr>
          <p:sp>
            <p:nvSpPr>
              <p:cNvPr id="112" name="矩形 111"/>
              <p:cNvSpPr/>
              <p:nvPr/>
            </p:nvSpPr>
            <p:spPr>
              <a:xfrm>
                <a:off x="3360925" y="2694369"/>
                <a:ext cx="1040001" cy="199445"/>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3" name="TextBox 44"/>
              <p:cNvSpPr txBox="1">
                <a:spLocks noChangeArrowheads="1"/>
              </p:cNvSpPr>
              <p:nvPr/>
            </p:nvSpPr>
            <p:spPr bwMode="auto">
              <a:xfrm>
                <a:off x="2879824" y="2659754"/>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14" name="组合 113"/>
            <p:cNvGrpSpPr/>
            <p:nvPr/>
          </p:nvGrpSpPr>
          <p:grpSpPr bwMode="auto">
            <a:xfrm>
              <a:off x="1986359" y="2908449"/>
              <a:ext cx="2393950" cy="261938"/>
              <a:chOff x="2006846" y="3043125"/>
              <a:chExt cx="2394079" cy="273581"/>
            </a:xfrm>
          </p:grpSpPr>
          <p:sp>
            <p:nvSpPr>
              <p:cNvPr id="115" name="矩形 114"/>
              <p:cNvSpPr/>
              <p:nvPr/>
            </p:nvSpPr>
            <p:spPr>
              <a:xfrm>
                <a:off x="2487885" y="3077945"/>
                <a:ext cx="1913040" cy="198968"/>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6" name="TextBox 45"/>
              <p:cNvSpPr txBox="1">
                <a:spLocks noChangeArrowheads="1"/>
              </p:cNvSpPr>
              <p:nvPr/>
            </p:nvSpPr>
            <p:spPr bwMode="auto">
              <a:xfrm>
                <a:off x="2006846" y="3043125"/>
                <a:ext cx="481222" cy="273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17" name="组合 116"/>
            <p:cNvGrpSpPr/>
            <p:nvPr/>
          </p:nvGrpSpPr>
          <p:grpSpPr bwMode="auto">
            <a:xfrm>
              <a:off x="1216422" y="3275162"/>
              <a:ext cx="3163887" cy="261937"/>
              <a:chOff x="1237344" y="3426494"/>
              <a:chExt cx="3163583" cy="271972"/>
            </a:xfrm>
          </p:grpSpPr>
          <p:sp>
            <p:nvSpPr>
              <p:cNvPr id="118" name="矩形 117"/>
              <p:cNvSpPr/>
              <p:nvPr/>
            </p:nvSpPr>
            <p:spPr>
              <a:xfrm>
                <a:off x="1718310" y="3461108"/>
                <a:ext cx="2682617" cy="199447"/>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9" name="TextBox 46"/>
              <p:cNvSpPr txBox="1">
                <a:spLocks noChangeArrowheads="1"/>
              </p:cNvSpPr>
              <p:nvPr/>
            </p:nvSpPr>
            <p:spPr bwMode="auto">
              <a:xfrm>
                <a:off x="1237344" y="3426494"/>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20" name="组合 119"/>
            <p:cNvGrpSpPr/>
            <p:nvPr/>
          </p:nvGrpSpPr>
          <p:grpSpPr bwMode="auto">
            <a:xfrm>
              <a:off x="3143647" y="3643462"/>
              <a:ext cx="1236662" cy="261937"/>
              <a:chOff x="3164281" y="3809865"/>
              <a:chExt cx="1236645" cy="273580"/>
            </a:xfrm>
          </p:grpSpPr>
          <p:sp>
            <p:nvSpPr>
              <p:cNvPr id="121" name="矩形 120"/>
              <p:cNvSpPr/>
              <p:nvPr/>
            </p:nvSpPr>
            <p:spPr>
              <a:xfrm>
                <a:off x="3646874" y="3844684"/>
                <a:ext cx="754052" cy="198968"/>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22" name="TextBox 47"/>
              <p:cNvSpPr txBox="1">
                <a:spLocks noChangeArrowheads="1"/>
              </p:cNvSpPr>
              <p:nvPr/>
            </p:nvSpPr>
            <p:spPr bwMode="auto">
              <a:xfrm>
                <a:off x="3164281" y="3809865"/>
                <a:ext cx="481222" cy="27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23" name="组合 122"/>
            <p:cNvGrpSpPr/>
            <p:nvPr/>
          </p:nvGrpSpPr>
          <p:grpSpPr bwMode="auto">
            <a:xfrm>
              <a:off x="2362597" y="4010174"/>
              <a:ext cx="2017712" cy="261938"/>
              <a:chOff x="2382284" y="4193232"/>
              <a:chExt cx="2018642" cy="271972"/>
            </a:xfrm>
          </p:grpSpPr>
          <p:sp>
            <p:nvSpPr>
              <p:cNvPr id="124" name="矩形 123"/>
              <p:cNvSpPr/>
              <p:nvPr/>
            </p:nvSpPr>
            <p:spPr>
              <a:xfrm>
                <a:off x="2863518" y="4227847"/>
                <a:ext cx="1537408" cy="199445"/>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25" name="TextBox 48"/>
              <p:cNvSpPr txBox="1">
                <a:spLocks noChangeArrowheads="1"/>
              </p:cNvSpPr>
              <p:nvPr/>
            </p:nvSpPr>
            <p:spPr bwMode="auto">
              <a:xfrm>
                <a:off x="2382284" y="4193232"/>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26" name="组合 125"/>
            <p:cNvGrpSpPr/>
            <p:nvPr/>
          </p:nvGrpSpPr>
          <p:grpSpPr bwMode="auto">
            <a:xfrm>
              <a:off x="4726384" y="4010174"/>
              <a:ext cx="2874963" cy="261938"/>
              <a:chOff x="4746039" y="4193232"/>
              <a:chExt cx="2876195" cy="271972"/>
            </a:xfrm>
          </p:grpSpPr>
          <p:sp>
            <p:nvSpPr>
              <p:cNvPr id="127" name="矩形 126"/>
              <p:cNvSpPr/>
              <p:nvPr/>
            </p:nvSpPr>
            <p:spPr>
              <a:xfrm>
                <a:off x="4746039" y="4227847"/>
                <a:ext cx="2394976" cy="199445"/>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28" name="TextBox 49"/>
              <p:cNvSpPr txBox="1">
                <a:spLocks noChangeArrowheads="1"/>
              </p:cNvSpPr>
              <p:nvPr/>
            </p:nvSpPr>
            <p:spPr bwMode="auto">
              <a:xfrm>
                <a:off x="7141012" y="4193232"/>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29" name="组合 128"/>
            <p:cNvGrpSpPr/>
            <p:nvPr/>
          </p:nvGrpSpPr>
          <p:grpSpPr bwMode="auto">
            <a:xfrm>
              <a:off x="4726384" y="3643462"/>
              <a:ext cx="1235075" cy="261937"/>
              <a:chOff x="4746040" y="3809865"/>
              <a:chExt cx="1235262" cy="273580"/>
            </a:xfrm>
          </p:grpSpPr>
          <p:sp>
            <p:nvSpPr>
              <p:cNvPr id="130" name="矩形 129"/>
              <p:cNvSpPr/>
              <p:nvPr/>
            </p:nvSpPr>
            <p:spPr>
              <a:xfrm>
                <a:off x="4746040" y="3844684"/>
                <a:ext cx="754177" cy="198968"/>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31" name="TextBox 50"/>
              <p:cNvSpPr txBox="1">
                <a:spLocks noChangeArrowheads="1"/>
              </p:cNvSpPr>
              <p:nvPr/>
            </p:nvSpPr>
            <p:spPr bwMode="auto">
              <a:xfrm>
                <a:off x="5500080" y="3809865"/>
                <a:ext cx="481222" cy="27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32" name="组合 131"/>
            <p:cNvGrpSpPr/>
            <p:nvPr/>
          </p:nvGrpSpPr>
          <p:grpSpPr bwMode="auto">
            <a:xfrm>
              <a:off x="4726384" y="3275162"/>
              <a:ext cx="3162300" cy="261937"/>
              <a:chOff x="4746040" y="3426494"/>
              <a:chExt cx="3163582" cy="271972"/>
            </a:xfrm>
          </p:grpSpPr>
          <p:sp>
            <p:nvSpPr>
              <p:cNvPr id="133" name="矩形 132"/>
              <p:cNvSpPr/>
              <p:nvPr/>
            </p:nvSpPr>
            <p:spPr>
              <a:xfrm>
                <a:off x="4746040" y="3461108"/>
                <a:ext cx="2682375" cy="199447"/>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34" name="TextBox 51"/>
              <p:cNvSpPr txBox="1">
                <a:spLocks noChangeArrowheads="1"/>
              </p:cNvSpPr>
              <p:nvPr/>
            </p:nvSpPr>
            <p:spPr bwMode="auto">
              <a:xfrm>
                <a:off x="7428400" y="3426494"/>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35" name="组合 134"/>
            <p:cNvGrpSpPr/>
            <p:nvPr/>
          </p:nvGrpSpPr>
          <p:grpSpPr bwMode="auto">
            <a:xfrm>
              <a:off x="4726384" y="2908449"/>
              <a:ext cx="2028825" cy="261938"/>
              <a:chOff x="4746041" y="3043125"/>
              <a:chExt cx="2029268" cy="273581"/>
            </a:xfrm>
          </p:grpSpPr>
          <p:sp>
            <p:nvSpPr>
              <p:cNvPr id="136" name="矩形 135"/>
              <p:cNvSpPr/>
              <p:nvPr/>
            </p:nvSpPr>
            <p:spPr>
              <a:xfrm>
                <a:off x="4746041" y="3077945"/>
                <a:ext cx="1548151" cy="198968"/>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37" name="TextBox 52"/>
              <p:cNvSpPr txBox="1">
                <a:spLocks noChangeArrowheads="1"/>
              </p:cNvSpPr>
              <p:nvPr/>
            </p:nvSpPr>
            <p:spPr bwMode="auto">
              <a:xfrm>
                <a:off x="6294087" y="3043125"/>
                <a:ext cx="481222" cy="273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38" name="组合 137"/>
            <p:cNvGrpSpPr/>
            <p:nvPr/>
          </p:nvGrpSpPr>
          <p:grpSpPr bwMode="auto">
            <a:xfrm>
              <a:off x="4726384" y="2540149"/>
              <a:ext cx="993775" cy="261938"/>
              <a:chOff x="4746041" y="2659754"/>
              <a:chExt cx="994649" cy="271972"/>
            </a:xfrm>
          </p:grpSpPr>
          <p:sp>
            <p:nvSpPr>
              <p:cNvPr id="139" name="矩形 138"/>
              <p:cNvSpPr/>
              <p:nvPr/>
            </p:nvSpPr>
            <p:spPr>
              <a:xfrm>
                <a:off x="4746041" y="2697666"/>
                <a:ext cx="519570" cy="192852"/>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0" name="TextBox 53"/>
              <p:cNvSpPr txBox="1">
                <a:spLocks noChangeArrowheads="1"/>
              </p:cNvSpPr>
              <p:nvPr/>
            </p:nvSpPr>
            <p:spPr bwMode="auto">
              <a:xfrm>
                <a:off x="5259468" y="2659754"/>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41" name="组合 140"/>
            <p:cNvGrpSpPr/>
            <p:nvPr/>
          </p:nvGrpSpPr>
          <p:grpSpPr bwMode="auto">
            <a:xfrm>
              <a:off x="4726384" y="2182962"/>
              <a:ext cx="1836738" cy="261937"/>
              <a:chOff x="4746041" y="2286131"/>
              <a:chExt cx="1836744" cy="271972"/>
            </a:xfrm>
          </p:grpSpPr>
          <p:sp>
            <p:nvSpPr>
              <p:cNvPr id="142" name="矩形 141"/>
              <p:cNvSpPr/>
              <p:nvPr/>
            </p:nvSpPr>
            <p:spPr>
              <a:xfrm>
                <a:off x="4746041" y="2319097"/>
                <a:ext cx="1355729" cy="202743"/>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3" name="TextBox 54"/>
              <p:cNvSpPr txBox="1">
                <a:spLocks noChangeArrowheads="1"/>
              </p:cNvSpPr>
              <p:nvPr/>
            </p:nvSpPr>
            <p:spPr bwMode="auto">
              <a:xfrm>
                <a:off x="6101563" y="2286131"/>
                <a:ext cx="481222" cy="271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44" name="组合 143"/>
            <p:cNvGrpSpPr/>
            <p:nvPr/>
          </p:nvGrpSpPr>
          <p:grpSpPr bwMode="auto">
            <a:xfrm>
              <a:off x="4726384" y="1798787"/>
              <a:ext cx="1385888" cy="261937"/>
              <a:chOff x="4746040" y="1885640"/>
              <a:chExt cx="1387146" cy="273580"/>
            </a:xfrm>
          </p:grpSpPr>
          <p:sp>
            <p:nvSpPr>
              <p:cNvPr id="145" name="矩形 144"/>
              <p:cNvSpPr/>
              <p:nvPr/>
            </p:nvSpPr>
            <p:spPr>
              <a:xfrm>
                <a:off x="4746040" y="1920459"/>
                <a:ext cx="905696" cy="198968"/>
              </a:xfrm>
              <a:prstGeom prst="rect">
                <a:avLst/>
              </a:prstGeom>
              <a:solidFill>
                <a:schemeClr val="bg1">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6" name="TextBox 55"/>
              <p:cNvSpPr txBox="1">
                <a:spLocks noChangeArrowheads="1"/>
              </p:cNvSpPr>
              <p:nvPr/>
            </p:nvSpPr>
            <p:spPr bwMode="auto">
              <a:xfrm>
                <a:off x="5651964" y="1885640"/>
                <a:ext cx="481222" cy="27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100">
                    <a:solidFill>
                      <a:srgbClr val="000000"/>
                    </a:solidFill>
                    <a:latin typeface="微软雅黑" panose="020B0503020204020204" pitchFamily="34" charset="-122"/>
                    <a:ea typeface="微软雅黑" panose="020B0503020204020204" pitchFamily="34" charset="-122"/>
                  </a:rPr>
                  <a:t>文本</a:t>
                </a:r>
                <a:endParaRPr lang="zh-CN" altLang="en-US" sz="1100">
                  <a:solidFill>
                    <a:srgbClr val="000000"/>
                  </a:solidFill>
                  <a:latin typeface="微软雅黑" panose="020B0503020204020204" pitchFamily="34" charset="-122"/>
                  <a:ea typeface="微软雅黑" panose="020B0503020204020204" pitchFamily="34" charset="-122"/>
                </a:endParaRPr>
              </a:p>
            </p:txBody>
          </p:sp>
        </p:grpSp>
        <p:grpSp>
          <p:nvGrpSpPr>
            <p:cNvPr id="147" name="组合 146"/>
            <p:cNvGrpSpPr/>
            <p:nvPr/>
          </p:nvGrpSpPr>
          <p:grpSpPr bwMode="auto">
            <a:xfrm>
              <a:off x="1135459" y="1241574"/>
              <a:ext cx="3244850" cy="354013"/>
              <a:chOff x="1156290" y="1304221"/>
              <a:chExt cx="3244730" cy="369336"/>
            </a:xfrm>
          </p:grpSpPr>
          <p:cxnSp>
            <p:nvCxnSpPr>
              <p:cNvPr id="148" name="直接连接符 147"/>
              <p:cNvCxnSpPr/>
              <p:nvPr/>
            </p:nvCxnSpPr>
            <p:spPr>
              <a:xfrm>
                <a:off x="1326147" y="1612277"/>
                <a:ext cx="30748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1326147"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1672209"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2365920"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2711982"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3404107"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3751757"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2018271"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3058045"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4097819"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8" name="TextBox 56"/>
              <p:cNvSpPr txBox="1">
                <a:spLocks noChangeArrowheads="1"/>
              </p:cNvSpPr>
              <p:nvPr/>
            </p:nvSpPr>
            <p:spPr bwMode="auto">
              <a:xfrm>
                <a:off x="3941184"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10</a:t>
                </a:r>
                <a:endParaRPr lang="zh-CN" altLang="en-US" sz="1400">
                  <a:solidFill>
                    <a:srgbClr val="000000"/>
                  </a:solidFill>
                </a:endParaRPr>
              </a:p>
            </p:txBody>
          </p:sp>
          <p:sp>
            <p:nvSpPr>
              <p:cNvPr id="159" name="TextBox 59"/>
              <p:cNvSpPr txBox="1">
                <a:spLocks noChangeArrowheads="1"/>
              </p:cNvSpPr>
              <p:nvPr/>
            </p:nvSpPr>
            <p:spPr bwMode="auto">
              <a:xfrm>
                <a:off x="3610352"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20</a:t>
                </a:r>
                <a:endParaRPr lang="zh-CN" altLang="en-US" sz="1400">
                  <a:solidFill>
                    <a:srgbClr val="000000"/>
                  </a:solidFill>
                </a:endParaRPr>
              </a:p>
            </p:txBody>
          </p:sp>
          <p:sp>
            <p:nvSpPr>
              <p:cNvPr id="160" name="TextBox 60"/>
              <p:cNvSpPr txBox="1">
                <a:spLocks noChangeArrowheads="1"/>
              </p:cNvSpPr>
              <p:nvPr/>
            </p:nvSpPr>
            <p:spPr bwMode="auto">
              <a:xfrm>
                <a:off x="3251158"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30</a:t>
                </a:r>
                <a:endParaRPr lang="zh-CN" altLang="en-US" sz="1400">
                  <a:solidFill>
                    <a:srgbClr val="000000"/>
                  </a:solidFill>
                </a:endParaRPr>
              </a:p>
            </p:txBody>
          </p:sp>
          <p:sp>
            <p:nvSpPr>
              <p:cNvPr id="161" name="TextBox 63"/>
              <p:cNvSpPr txBox="1">
                <a:spLocks noChangeArrowheads="1"/>
              </p:cNvSpPr>
              <p:nvPr/>
            </p:nvSpPr>
            <p:spPr bwMode="auto">
              <a:xfrm>
                <a:off x="2906013"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40</a:t>
                </a:r>
                <a:endParaRPr lang="zh-CN" altLang="en-US" sz="1400">
                  <a:solidFill>
                    <a:srgbClr val="000000"/>
                  </a:solidFill>
                </a:endParaRPr>
              </a:p>
            </p:txBody>
          </p:sp>
          <p:sp>
            <p:nvSpPr>
              <p:cNvPr id="162" name="TextBox 64"/>
              <p:cNvSpPr txBox="1">
                <a:spLocks noChangeArrowheads="1"/>
              </p:cNvSpPr>
              <p:nvPr/>
            </p:nvSpPr>
            <p:spPr bwMode="auto">
              <a:xfrm>
                <a:off x="2572358"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50</a:t>
                </a:r>
                <a:endParaRPr lang="zh-CN" altLang="en-US" sz="1400">
                  <a:solidFill>
                    <a:srgbClr val="000000"/>
                  </a:solidFill>
                </a:endParaRPr>
              </a:p>
            </p:txBody>
          </p:sp>
          <p:sp>
            <p:nvSpPr>
              <p:cNvPr id="163" name="TextBox 67"/>
              <p:cNvSpPr txBox="1">
                <a:spLocks noChangeArrowheads="1"/>
              </p:cNvSpPr>
              <p:nvPr/>
            </p:nvSpPr>
            <p:spPr bwMode="auto">
              <a:xfrm>
                <a:off x="2218651"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60</a:t>
                </a:r>
                <a:endParaRPr lang="zh-CN" altLang="en-US" sz="1400">
                  <a:solidFill>
                    <a:srgbClr val="000000"/>
                  </a:solidFill>
                </a:endParaRPr>
              </a:p>
            </p:txBody>
          </p:sp>
          <p:sp>
            <p:nvSpPr>
              <p:cNvPr id="164" name="TextBox 68"/>
              <p:cNvSpPr txBox="1">
                <a:spLocks noChangeArrowheads="1"/>
              </p:cNvSpPr>
              <p:nvPr/>
            </p:nvSpPr>
            <p:spPr bwMode="auto">
              <a:xfrm>
                <a:off x="1865226"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70</a:t>
                </a:r>
                <a:endParaRPr lang="zh-CN" altLang="en-US" sz="1400">
                  <a:solidFill>
                    <a:srgbClr val="000000"/>
                  </a:solidFill>
                </a:endParaRPr>
              </a:p>
            </p:txBody>
          </p:sp>
          <p:sp>
            <p:nvSpPr>
              <p:cNvPr id="165" name="TextBox 71"/>
              <p:cNvSpPr txBox="1">
                <a:spLocks noChangeArrowheads="1"/>
              </p:cNvSpPr>
              <p:nvPr/>
            </p:nvSpPr>
            <p:spPr bwMode="auto">
              <a:xfrm>
                <a:off x="1518742"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80</a:t>
                </a:r>
                <a:endParaRPr lang="zh-CN" altLang="en-US" sz="1400">
                  <a:solidFill>
                    <a:srgbClr val="000000"/>
                  </a:solidFill>
                </a:endParaRPr>
              </a:p>
            </p:txBody>
          </p:sp>
          <p:sp>
            <p:nvSpPr>
              <p:cNvPr id="166" name="TextBox 72"/>
              <p:cNvSpPr txBox="1">
                <a:spLocks noChangeArrowheads="1"/>
              </p:cNvSpPr>
              <p:nvPr/>
            </p:nvSpPr>
            <p:spPr bwMode="auto">
              <a:xfrm>
                <a:off x="1156290" y="1304221"/>
                <a:ext cx="367394"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90</a:t>
                </a:r>
                <a:endParaRPr lang="zh-CN" altLang="en-US" sz="1400">
                  <a:solidFill>
                    <a:srgbClr val="000000"/>
                  </a:solidFill>
                </a:endParaRPr>
              </a:p>
            </p:txBody>
          </p:sp>
        </p:grpSp>
        <p:grpSp>
          <p:nvGrpSpPr>
            <p:cNvPr id="167" name="组合 166"/>
            <p:cNvGrpSpPr/>
            <p:nvPr/>
          </p:nvGrpSpPr>
          <p:grpSpPr bwMode="auto">
            <a:xfrm>
              <a:off x="4735909" y="1241574"/>
              <a:ext cx="3292475" cy="354013"/>
              <a:chOff x="4756574" y="1304221"/>
              <a:chExt cx="3290963" cy="369336"/>
            </a:xfrm>
          </p:grpSpPr>
          <p:cxnSp>
            <p:nvCxnSpPr>
              <p:cNvPr id="168" name="直接连接符 167"/>
              <p:cNvCxnSpPr/>
              <p:nvPr/>
            </p:nvCxnSpPr>
            <p:spPr>
              <a:xfrm>
                <a:off x="4756574" y="1612277"/>
                <a:ext cx="307516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5062821"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5408737"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6102156"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a:off x="6448072"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a:off x="7139904"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7487407"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5754653"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6793988"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7833323" y="1612277"/>
                <a:ext cx="0" cy="61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TextBox 57"/>
              <p:cNvSpPr txBox="1">
                <a:spLocks noChangeArrowheads="1"/>
              </p:cNvSpPr>
              <p:nvPr/>
            </p:nvSpPr>
            <p:spPr bwMode="auto">
              <a:xfrm>
                <a:off x="4891535"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10</a:t>
                </a:r>
                <a:endParaRPr lang="zh-CN" altLang="en-US" sz="1400">
                  <a:solidFill>
                    <a:srgbClr val="000000"/>
                  </a:solidFill>
                </a:endParaRPr>
              </a:p>
            </p:txBody>
          </p:sp>
          <p:sp>
            <p:nvSpPr>
              <p:cNvPr id="179" name="TextBox 58"/>
              <p:cNvSpPr txBox="1">
                <a:spLocks noChangeArrowheads="1"/>
              </p:cNvSpPr>
              <p:nvPr/>
            </p:nvSpPr>
            <p:spPr bwMode="auto">
              <a:xfrm>
                <a:off x="5234199"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20</a:t>
                </a:r>
                <a:endParaRPr lang="zh-CN" altLang="en-US" sz="1400">
                  <a:solidFill>
                    <a:srgbClr val="000000"/>
                  </a:solidFill>
                </a:endParaRPr>
              </a:p>
            </p:txBody>
          </p:sp>
          <p:sp>
            <p:nvSpPr>
              <p:cNvPr id="180" name="TextBox 61"/>
              <p:cNvSpPr txBox="1">
                <a:spLocks noChangeArrowheads="1"/>
              </p:cNvSpPr>
              <p:nvPr/>
            </p:nvSpPr>
            <p:spPr bwMode="auto">
              <a:xfrm>
                <a:off x="5585109"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30</a:t>
                </a:r>
                <a:endParaRPr lang="zh-CN" altLang="en-US" sz="1400">
                  <a:solidFill>
                    <a:srgbClr val="000000"/>
                  </a:solidFill>
                </a:endParaRPr>
              </a:p>
            </p:txBody>
          </p:sp>
          <p:sp>
            <p:nvSpPr>
              <p:cNvPr id="181" name="TextBox 62"/>
              <p:cNvSpPr txBox="1">
                <a:spLocks noChangeArrowheads="1"/>
              </p:cNvSpPr>
              <p:nvPr/>
            </p:nvSpPr>
            <p:spPr bwMode="auto">
              <a:xfrm>
                <a:off x="5947829"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40</a:t>
                </a:r>
                <a:endParaRPr lang="zh-CN" altLang="en-US" sz="1400">
                  <a:solidFill>
                    <a:srgbClr val="000000"/>
                  </a:solidFill>
                </a:endParaRPr>
              </a:p>
            </p:txBody>
          </p:sp>
          <p:sp>
            <p:nvSpPr>
              <p:cNvPr id="182" name="TextBox 65"/>
              <p:cNvSpPr txBox="1">
                <a:spLocks noChangeArrowheads="1"/>
              </p:cNvSpPr>
              <p:nvPr/>
            </p:nvSpPr>
            <p:spPr bwMode="auto">
              <a:xfrm>
                <a:off x="6292664"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50</a:t>
                </a:r>
                <a:endParaRPr lang="zh-CN" altLang="en-US" sz="1400">
                  <a:solidFill>
                    <a:srgbClr val="000000"/>
                  </a:solidFill>
                </a:endParaRPr>
              </a:p>
            </p:txBody>
          </p:sp>
          <p:sp>
            <p:nvSpPr>
              <p:cNvPr id="183" name="TextBox 66"/>
              <p:cNvSpPr txBox="1">
                <a:spLocks noChangeArrowheads="1"/>
              </p:cNvSpPr>
              <p:nvPr/>
            </p:nvSpPr>
            <p:spPr bwMode="auto">
              <a:xfrm>
                <a:off x="6640796"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60</a:t>
                </a:r>
                <a:endParaRPr lang="zh-CN" altLang="en-US" sz="1400">
                  <a:solidFill>
                    <a:srgbClr val="000000"/>
                  </a:solidFill>
                </a:endParaRPr>
              </a:p>
            </p:txBody>
          </p:sp>
          <p:sp>
            <p:nvSpPr>
              <p:cNvPr id="184" name="TextBox 69"/>
              <p:cNvSpPr txBox="1">
                <a:spLocks noChangeArrowheads="1"/>
              </p:cNvSpPr>
              <p:nvPr/>
            </p:nvSpPr>
            <p:spPr bwMode="auto">
              <a:xfrm>
                <a:off x="6987278"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70</a:t>
                </a:r>
                <a:endParaRPr lang="zh-CN" altLang="en-US" sz="1400">
                  <a:solidFill>
                    <a:srgbClr val="000000"/>
                  </a:solidFill>
                </a:endParaRPr>
              </a:p>
            </p:txBody>
          </p:sp>
          <p:sp>
            <p:nvSpPr>
              <p:cNvPr id="185" name="TextBox 70"/>
              <p:cNvSpPr txBox="1">
                <a:spLocks noChangeArrowheads="1"/>
              </p:cNvSpPr>
              <p:nvPr/>
            </p:nvSpPr>
            <p:spPr bwMode="auto">
              <a:xfrm>
                <a:off x="7319095"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80</a:t>
                </a:r>
                <a:endParaRPr lang="zh-CN" altLang="en-US" sz="1400">
                  <a:solidFill>
                    <a:srgbClr val="000000"/>
                  </a:solidFill>
                </a:endParaRPr>
              </a:p>
            </p:txBody>
          </p:sp>
          <p:sp>
            <p:nvSpPr>
              <p:cNvPr id="186" name="TextBox 73"/>
              <p:cNvSpPr txBox="1">
                <a:spLocks noChangeArrowheads="1"/>
              </p:cNvSpPr>
              <p:nvPr/>
            </p:nvSpPr>
            <p:spPr bwMode="auto">
              <a:xfrm>
                <a:off x="7680244" y="1304221"/>
                <a:ext cx="367293" cy="32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1400">
                    <a:solidFill>
                      <a:srgbClr val="000000"/>
                    </a:solidFill>
                  </a:rPr>
                  <a:t>90</a:t>
                </a:r>
                <a:endParaRPr lang="zh-CN" altLang="en-US" sz="1400">
                  <a:solidFill>
                    <a:srgbClr val="000000"/>
                  </a:solidFill>
                </a:endParaRPr>
              </a:p>
            </p:txBody>
          </p:sp>
        </p:grpSp>
        <p:sp>
          <p:nvSpPr>
            <p:cNvPr id="187" name="矩形 186"/>
            <p:cNvSpPr/>
            <p:nvPr/>
          </p:nvSpPr>
          <p:spPr>
            <a:xfrm>
              <a:off x="3502772" y="600780"/>
              <a:ext cx="2179287" cy="369332"/>
            </a:xfrm>
            <a:prstGeom prst="rect">
              <a:avLst/>
            </a:prstGeom>
          </p:spPr>
          <p:txBody>
            <a:bodyPr wrap="square">
              <a:spAutoFit/>
            </a:bodyPr>
            <a:lstStyle/>
            <a:p>
              <a:pPr defTabSz="685800"/>
              <a:r>
                <a:rPr lang="en-US" altLang="zh-CN" b="1" dirty="0">
                  <a:solidFill>
                    <a:prstClr val="black"/>
                  </a:solidFill>
                  <a:latin typeface="微软雅黑" panose="020B0503020204020204" pitchFamily="34" charset="-122"/>
                  <a:ea typeface="微软雅黑" panose="020B0503020204020204" pitchFamily="34" charset="-122"/>
                </a:rPr>
                <a:t> </a:t>
              </a:r>
              <a:r>
                <a:rPr lang="zh-CN" altLang="en-US" b="1" dirty="0">
                  <a:solidFill>
                    <a:prstClr val="black"/>
                  </a:solidFill>
                  <a:latin typeface="微软雅黑" panose="020B0503020204020204" pitchFamily="34" charset="-122"/>
                  <a:ea typeface="微软雅黑" panose="020B0503020204020204" pitchFamily="34" charset="-122"/>
                </a:rPr>
                <a:t>点击此处添加标题</a:t>
              </a:r>
              <a:endParaRPr lang="zh-CN" altLang="en-US" b="1" dirty="0">
                <a:solidFill>
                  <a:prstClr val="black"/>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631606" y="600780"/>
            <a:ext cx="8347773" cy="4124616"/>
            <a:chOff x="631606" y="600780"/>
            <a:chExt cx="8347773" cy="4124616"/>
          </a:xfrm>
        </p:grpSpPr>
        <p:cxnSp>
          <p:nvCxnSpPr>
            <p:cNvPr id="93" name="直接连接符 92"/>
            <p:cNvCxnSpPr/>
            <p:nvPr/>
          </p:nvCxnSpPr>
          <p:spPr>
            <a:xfrm>
              <a:off x="718690" y="3456541"/>
              <a:ext cx="161810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2718549" y="3456541"/>
              <a:ext cx="161810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4897413" y="3456541"/>
              <a:ext cx="161810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6952916" y="3456541"/>
              <a:ext cx="161810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631606" y="3549560"/>
              <a:ext cx="1797362" cy="253916"/>
            </a:xfrm>
            <a:prstGeom prst="rect">
              <a:avLst/>
            </a:prstGeom>
          </p:spPr>
          <p:txBody>
            <a:bodyPr wrap="square">
              <a:spAutoFit/>
            </a:bodyPr>
            <a:lstStyle/>
            <a:p>
              <a:pPr defTabSz="685800"/>
              <a:r>
                <a:rPr lang="en-US" altLang="zh-CN" sz="1050" b="1" dirty="0">
                  <a:solidFill>
                    <a:prstClr val="black"/>
                  </a:solidFill>
                  <a:latin typeface="Gill Sans MT" panose="020B0502020104020203" pitchFamily="34" charset="0"/>
                  <a:ea typeface="Kozuka Mincho Pr6N B" panose="02020800000000000000" pitchFamily="18" charset="-128"/>
                </a:rPr>
                <a:t> CLICK TO ADD TITLE</a:t>
              </a:r>
              <a:endParaRPr lang="zh-CN" altLang="en-US" sz="1050" b="1" dirty="0">
                <a:solidFill>
                  <a:prstClr val="black"/>
                </a:solidFill>
                <a:latin typeface="Gill Sans MT" panose="020B0502020104020203" pitchFamily="34" charset="0"/>
                <a:ea typeface="Kozuka Mincho Pr6N B" panose="02020800000000000000" pitchFamily="18" charset="-128"/>
              </a:endParaRPr>
            </a:p>
          </p:txBody>
        </p:sp>
        <p:sp>
          <p:nvSpPr>
            <p:cNvPr id="98" name="矩形 97"/>
            <p:cNvSpPr/>
            <p:nvPr/>
          </p:nvSpPr>
          <p:spPr>
            <a:xfrm>
              <a:off x="2628922" y="3549560"/>
              <a:ext cx="1797362" cy="253916"/>
            </a:xfrm>
            <a:prstGeom prst="rect">
              <a:avLst/>
            </a:prstGeom>
          </p:spPr>
          <p:txBody>
            <a:bodyPr wrap="square">
              <a:spAutoFit/>
            </a:bodyPr>
            <a:lstStyle/>
            <a:p>
              <a:pPr defTabSz="685800"/>
              <a:r>
                <a:rPr lang="en-US" altLang="zh-CN" sz="1050" b="1" dirty="0">
                  <a:solidFill>
                    <a:prstClr val="black"/>
                  </a:solidFill>
                  <a:latin typeface="Gill Sans MT" panose="020B0502020104020203" pitchFamily="34" charset="0"/>
                  <a:ea typeface="Kozuka Mincho Pr6N B" panose="02020800000000000000" pitchFamily="18" charset="-128"/>
                </a:rPr>
                <a:t> CLICK TO ADD TITLE</a:t>
              </a:r>
              <a:endParaRPr lang="zh-CN" altLang="en-US" sz="1050" b="1" dirty="0">
                <a:solidFill>
                  <a:prstClr val="black"/>
                </a:solidFill>
                <a:latin typeface="Gill Sans MT" panose="020B0502020104020203" pitchFamily="34" charset="0"/>
                <a:ea typeface="Kozuka Mincho Pr6N B" panose="02020800000000000000" pitchFamily="18" charset="-128"/>
              </a:endParaRPr>
            </a:p>
          </p:txBody>
        </p:sp>
        <p:sp>
          <p:nvSpPr>
            <p:cNvPr id="99" name="矩形 98"/>
            <p:cNvSpPr/>
            <p:nvPr/>
          </p:nvSpPr>
          <p:spPr>
            <a:xfrm>
              <a:off x="4829071" y="3549560"/>
              <a:ext cx="1797362" cy="253916"/>
            </a:xfrm>
            <a:prstGeom prst="rect">
              <a:avLst/>
            </a:prstGeom>
          </p:spPr>
          <p:txBody>
            <a:bodyPr wrap="square">
              <a:spAutoFit/>
            </a:bodyPr>
            <a:lstStyle/>
            <a:p>
              <a:pPr defTabSz="685800"/>
              <a:r>
                <a:rPr lang="en-US" altLang="zh-CN" sz="1050" b="1" dirty="0">
                  <a:solidFill>
                    <a:prstClr val="black"/>
                  </a:solidFill>
                  <a:latin typeface="Gill Sans MT" panose="020B0502020104020203" pitchFamily="34" charset="0"/>
                  <a:ea typeface="Kozuka Mincho Pr6N B" panose="02020800000000000000" pitchFamily="18" charset="-128"/>
                </a:rPr>
                <a:t> CLICK TO ADD TITLE</a:t>
              </a:r>
              <a:endParaRPr lang="zh-CN" altLang="en-US" sz="1050" b="1" dirty="0">
                <a:solidFill>
                  <a:prstClr val="black"/>
                </a:solidFill>
                <a:latin typeface="Gill Sans MT" panose="020B0502020104020203" pitchFamily="34" charset="0"/>
                <a:ea typeface="Kozuka Mincho Pr6N B" panose="02020800000000000000" pitchFamily="18" charset="-128"/>
              </a:endParaRPr>
            </a:p>
          </p:txBody>
        </p:sp>
        <p:sp>
          <p:nvSpPr>
            <p:cNvPr id="100" name="矩形 99"/>
            <p:cNvSpPr/>
            <p:nvPr/>
          </p:nvSpPr>
          <p:spPr>
            <a:xfrm>
              <a:off x="6892436" y="3549560"/>
              <a:ext cx="1797362" cy="253916"/>
            </a:xfrm>
            <a:prstGeom prst="rect">
              <a:avLst/>
            </a:prstGeom>
          </p:spPr>
          <p:txBody>
            <a:bodyPr wrap="square">
              <a:spAutoFit/>
            </a:bodyPr>
            <a:lstStyle/>
            <a:p>
              <a:pPr defTabSz="685800"/>
              <a:r>
                <a:rPr lang="en-US" altLang="zh-CN" sz="1050" b="1" dirty="0">
                  <a:solidFill>
                    <a:prstClr val="black"/>
                  </a:solidFill>
                  <a:latin typeface="Gill Sans MT" panose="020B0502020104020203" pitchFamily="34" charset="0"/>
                  <a:ea typeface="Kozuka Mincho Pr6N B" panose="02020800000000000000" pitchFamily="18" charset="-128"/>
                </a:rPr>
                <a:t> CLICK TO ADD TITLE</a:t>
              </a:r>
              <a:endParaRPr lang="zh-CN" altLang="en-US" sz="1050" b="1" dirty="0">
                <a:solidFill>
                  <a:prstClr val="black"/>
                </a:solidFill>
                <a:latin typeface="Gill Sans MT" panose="020B0502020104020203" pitchFamily="34" charset="0"/>
                <a:ea typeface="Kozuka Mincho Pr6N B" panose="02020800000000000000" pitchFamily="18" charset="-128"/>
              </a:endParaRPr>
            </a:p>
          </p:txBody>
        </p:sp>
        <p:sp>
          <p:nvSpPr>
            <p:cNvPr id="101" name="矩形 100"/>
            <p:cNvSpPr>
              <a:spLocks noChangeArrowheads="1"/>
            </p:cNvSpPr>
            <p:nvPr/>
          </p:nvSpPr>
          <p:spPr bwMode="auto">
            <a:xfrm>
              <a:off x="631606" y="3802066"/>
              <a:ext cx="208694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50000"/>
                </a:lnSpc>
                <a:defRPr/>
              </a:pPr>
              <a:r>
                <a:rPr lang="en-US" altLang="zh-CN" sz="1200" dirty="0">
                  <a:solidFill>
                    <a:prstClr val="black">
                      <a:lumMod val="85000"/>
                      <a:lumOff val="15000"/>
                    </a:prstClr>
                  </a:solidFill>
                  <a:latin typeface="Arial" panose="020B0604020202020204" pitchFamily="34" charset="0"/>
                </a:rPr>
                <a:t>500 case studies for the classical PPT, make sure you will be satisfied. </a:t>
              </a:r>
              <a:endParaRPr lang="en-US" altLang="zh-CN" sz="1200" dirty="0">
                <a:solidFill>
                  <a:prstClr val="black">
                    <a:lumMod val="85000"/>
                    <a:lumOff val="15000"/>
                  </a:prstClr>
                </a:solidFill>
                <a:latin typeface="Arial" panose="020B0604020202020204" pitchFamily="34" charset="0"/>
              </a:endParaRPr>
            </a:p>
          </p:txBody>
        </p:sp>
        <p:sp>
          <p:nvSpPr>
            <p:cNvPr id="102" name="矩形 101"/>
            <p:cNvSpPr>
              <a:spLocks noChangeArrowheads="1"/>
            </p:cNvSpPr>
            <p:nvPr/>
          </p:nvSpPr>
          <p:spPr bwMode="auto">
            <a:xfrm>
              <a:off x="2633571" y="3802066"/>
              <a:ext cx="208694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50000"/>
                </a:lnSpc>
                <a:defRPr/>
              </a:pPr>
              <a:r>
                <a:rPr lang="en-US" altLang="zh-CN" sz="1200" dirty="0">
                  <a:solidFill>
                    <a:prstClr val="black">
                      <a:lumMod val="85000"/>
                      <a:lumOff val="15000"/>
                    </a:prstClr>
                  </a:solidFill>
                  <a:latin typeface="Arial" panose="020B0604020202020204" pitchFamily="34" charset="0"/>
                </a:rPr>
                <a:t>500 case studies for the classical PPT, make sure you will be satisfied. </a:t>
              </a:r>
              <a:endParaRPr lang="en-US" altLang="zh-CN" sz="1200" dirty="0">
                <a:solidFill>
                  <a:prstClr val="black">
                    <a:lumMod val="85000"/>
                    <a:lumOff val="15000"/>
                  </a:prstClr>
                </a:solidFill>
                <a:latin typeface="Arial" panose="020B0604020202020204" pitchFamily="34" charset="0"/>
              </a:endParaRPr>
            </a:p>
          </p:txBody>
        </p:sp>
        <p:sp>
          <p:nvSpPr>
            <p:cNvPr id="103" name="矩形 102"/>
            <p:cNvSpPr>
              <a:spLocks noChangeArrowheads="1"/>
            </p:cNvSpPr>
            <p:nvPr/>
          </p:nvSpPr>
          <p:spPr bwMode="auto">
            <a:xfrm>
              <a:off x="4865973" y="3802066"/>
              <a:ext cx="208694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50000"/>
                </a:lnSpc>
                <a:defRPr/>
              </a:pPr>
              <a:r>
                <a:rPr lang="en-US" altLang="zh-CN" sz="1200" dirty="0">
                  <a:solidFill>
                    <a:prstClr val="black">
                      <a:lumMod val="85000"/>
                      <a:lumOff val="15000"/>
                    </a:prstClr>
                  </a:solidFill>
                  <a:latin typeface="Arial" panose="020B0604020202020204" pitchFamily="34" charset="0"/>
                </a:rPr>
                <a:t>500 case studies for the classical PPT, make sure you will be satisfied. </a:t>
              </a:r>
              <a:endParaRPr lang="en-US" altLang="zh-CN" sz="1200" dirty="0">
                <a:solidFill>
                  <a:prstClr val="black">
                    <a:lumMod val="85000"/>
                    <a:lumOff val="15000"/>
                  </a:prstClr>
                </a:solidFill>
                <a:latin typeface="Arial" panose="020B0604020202020204" pitchFamily="34" charset="0"/>
              </a:endParaRPr>
            </a:p>
          </p:txBody>
        </p:sp>
        <p:sp>
          <p:nvSpPr>
            <p:cNvPr id="104" name="矩形 103"/>
            <p:cNvSpPr>
              <a:spLocks noChangeArrowheads="1"/>
            </p:cNvSpPr>
            <p:nvPr/>
          </p:nvSpPr>
          <p:spPr bwMode="auto">
            <a:xfrm>
              <a:off x="6892436" y="3802066"/>
              <a:ext cx="208694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50000"/>
                </a:lnSpc>
                <a:defRPr/>
              </a:pPr>
              <a:r>
                <a:rPr lang="en-US" altLang="zh-CN" sz="1200" dirty="0">
                  <a:solidFill>
                    <a:prstClr val="black">
                      <a:lumMod val="85000"/>
                      <a:lumOff val="15000"/>
                    </a:prstClr>
                  </a:solidFill>
                  <a:latin typeface="Arial" panose="020B0604020202020204" pitchFamily="34" charset="0"/>
                </a:rPr>
                <a:t>500 case studies for the classical PPT, make sure you will be satisfied. </a:t>
              </a:r>
              <a:endParaRPr lang="en-US" altLang="zh-CN" sz="1200" dirty="0">
                <a:solidFill>
                  <a:prstClr val="black">
                    <a:lumMod val="85000"/>
                    <a:lumOff val="15000"/>
                  </a:prstClr>
                </a:solidFill>
                <a:latin typeface="Arial" panose="020B0604020202020204" pitchFamily="34" charset="0"/>
              </a:endParaRPr>
            </a:p>
          </p:txBody>
        </p:sp>
        <p:grpSp>
          <p:nvGrpSpPr>
            <p:cNvPr id="105" name="组合 104"/>
            <p:cNvGrpSpPr/>
            <p:nvPr/>
          </p:nvGrpSpPr>
          <p:grpSpPr>
            <a:xfrm>
              <a:off x="631606" y="1357007"/>
              <a:ext cx="1752600" cy="1752600"/>
              <a:chOff x="631606" y="1357007"/>
              <a:chExt cx="1752600" cy="1752600"/>
            </a:xfrm>
          </p:grpSpPr>
          <p:sp>
            <p:nvSpPr>
              <p:cNvPr id="106" name="同心圆 105"/>
              <p:cNvSpPr/>
              <p:nvPr/>
            </p:nvSpPr>
            <p:spPr>
              <a:xfrm>
                <a:off x="631606" y="1357007"/>
                <a:ext cx="1752600" cy="1752600"/>
              </a:xfrm>
              <a:prstGeom prst="donut">
                <a:avLst>
                  <a:gd name="adj" fmla="val 201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107" name="任意多边形 106"/>
              <p:cNvSpPr/>
              <p:nvPr/>
            </p:nvSpPr>
            <p:spPr>
              <a:xfrm>
                <a:off x="631606" y="1357007"/>
                <a:ext cx="1752600" cy="1752600"/>
              </a:xfrm>
              <a:custGeom>
                <a:avLst/>
                <a:gdLst>
                  <a:gd name="connsiteX0" fmla="*/ 876300 w 1752600"/>
                  <a:gd name="connsiteY0" fmla="*/ 0 h 1752600"/>
                  <a:gd name="connsiteX1" fmla="*/ 1752600 w 1752600"/>
                  <a:gd name="connsiteY1" fmla="*/ 876300 h 1752600"/>
                  <a:gd name="connsiteX2" fmla="*/ 876300 w 1752600"/>
                  <a:gd name="connsiteY2" fmla="*/ 1752600 h 1752600"/>
                  <a:gd name="connsiteX3" fmla="*/ 0 w 1752600"/>
                  <a:gd name="connsiteY3" fmla="*/ 876300 h 1752600"/>
                  <a:gd name="connsiteX4" fmla="*/ 352430 w 1752600"/>
                  <a:gd name="connsiteY4" fmla="*/ 876300 h 1752600"/>
                  <a:gd name="connsiteX5" fmla="*/ 876300 w 1752600"/>
                  <a:gd name="connsiteY5" fmla="*/ 1400170 h 1752600"/>
                  <a:gd name="connsiteX6" fmla="*/ 1400170 w 1752600"/>
                  <a:gd name="connsiteY6" fmla="*/ 876300 h 1752600"/>
                  <a:gd name="connsiteX7" fmla="*/ 876300 w 1752600"/>
                  <a:gd name="connsiteY7" fmla="*/ 352430 h 1752600"/>
                  <a:gd name="connsiteX8" fmla="*/ 869534 w 1752600"/>
                  <a:gd name="connsiteY8" fmla="*/ 353112 h 1752600"/>
                  <a:gd name="connsiteX9" fmla="*/ 869534 w 1752600"/>
                  <a:gd name="connsiteY9" fmla="*/ 342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2600" h="1752600">
                    <a:moveTo>
                      <a:pt x="876300" y="0"/>
                    </a:moveTo>
                    <a:cubicBezTo>
                      <a:pt x="1360267" y="0"/>
                      <a:pt x="1752600" y="392333"/>
                      <a:pt x="1752600" y="876300"/>
                    </a:cubicBezTo>
                    <a:cubicBezTo>
                      <a:pt x="1752600" y="1360267"/>
                      <a:pt x="1360267" y="1752600"/>
                      <a:pt x="876300" y="1752600"/>
                    </a:cubicBezTo>
                    <a:cubicBezTo>
                      <a:pt x="392333" y="1752600"/>
                      <a:pt x="0" y="1360267"/>
                      <a:pt x="0" y="876300"/>
                    </a:cubicBezTo>
                    <a:lnTo>
                      <a:pt x="352430" y="876300"/>
                    </a:lnTo>
                    <a:cubicBezTo>
                      <a:pt x="352430" y="1165625"/>
                      <a:pt x="586975" y="1400170"/>
                      <a:pt x="876300" y="1400170"/>
                    </a:cubicBezTo>
                    <a:cubicBezTo>
                      <a:pt x="1165625" y="1400170"/>
                      <a:pt x="1400170" y="1165625"/>
                      <a:pt x="1400170" y="876300"/>
                    </a:cubicBezTo>
                    <a:cubicBezTo>
                      <a:pt x="1400170" y="586975"/>
                      <a:pt x="1165625" y="352430"/>
                      <a:pt x="876300" y="352430"/>
                    </a:cubicBezTo>
                    <a:lnTo>
                      <a:pt x="869534" y="353112"/>
                    </a:lnTo>
                    <a:lnTo>
                      <a:pt x="869534" y="342"/>
                    </a:lnTo>
                    <a:close/>
                  </a:path>
                </a:pathLst>
              </a:custGeom>
              <a:solidFill>
                <a:srgbClr val="006D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8" name="TextBox 72"/>
              <p:cNvSpPr txBox="1">
                <a:spLocks noChangeArrowheads="1"/>
              </p:cNvSpPr>
              <p:nvPr/>
            </p:nvSpPr>
            <p:spPr bwMode="auto">
              <a:xfrm>
                <a:off x="1150276" y="2002474"/>
                <a:ext cx="7152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2400" dirty="0" smtClean="0">
                    <a:solidFill>
                      <a:srgbClr val="000000"/>
                    </a:solidFill>
                  </a:rPr>
                  <a:t>75%</a:t>
                </a:r>
                <a:endParaRPr lang="zh-CN" altLang="en-US" sz="2400" dirty="0">
                  <a:solidFill>
                    <a:srgbClr val="000000"/>
                  </a:solidFill>
                </a:endParaRPr>
              </a:p>
            </p:txBody>
          </p:sp>
        </p:grpSp>
        <p:grpSp>
          <p:nvGrpSpPr>
            <p:cNvPr id="109" name="组合 108"/>
            <p:cNvGrpSpPr/>
            <p:nvPr/>
          </p:nvGrpSpPr>
          <p:grpSpPr>
            <a:xfrm>
              <a:off x="2718549" y="1357007"/>
              <a:ext cx="1752600" cy="1752600"/>
              <a:chOff x="2718549" y="1357007"/>
              <a:chExt cx="1752600" cy="1752600"/>
            </a:xfrm>
          </p:grpSpPr>
          <p:sp>
            <p:nvSpPr>
              <p:cNvPr id="110" name="同心圆 109"/>
              <p:cNvSpPr/>
              <p:nvPr/>
            </p:nvSpPr>
            <p:spPr>
              <a:xfrm>
                <a:off x="2718549" y="1357007"/>
                <a:ext cx="1752600" cy="1752600"/>
              </a:xfrm>
              <a:prstGeom prst="donut">
                <a:avLst>
                  <a:gd name="adj" fmla="val 201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111" name="任意多边形 110"/>
              <p:cNvSpPr/>
              <p:nvPr/>
            </p:nvSpPr>
            <p:spPr>
              <a:xfrm>
                <a:off x="3594848" y="1357007"/>
                <a:ext cx="876300" cy="1752600"/>
              </a:xfrm>
              <a:custGeom>
                <a:avLst/>
                <a:gdLst>
                  <a:gd name="connsiteX0" fmla="*/ 0 w 876300"/>
                  <a:gd name="connsiteY0" fmla="*/ 0 h 1752600"/>
                  <a:gd name="connsiteX1" fmla="*/ 876300 w 876300"/>
                  <a:gd name="connsiteY1" fmla="*/ 876300 h 1752600"/>
                  <a:gd name="connsiteX2" fmla="*/ 0 w 876300"/>
                  <a:gd name="connsiteY2" fmla="*/ 1752600 h 1752600"/>
                  <a:gd name="connsiteX3" fmla="*/ 0 w 876300"/>
                  <a:gd name="connsiteY3" fmla="*/ 1400170 h 1752600"/>
                  <a:gd name="connsiteX4" fmla="*/ 523870 w 876300"/>
                  <a:gd name="connsiteY4" fmla="*/ 876300 h 1752600"/>
                  <a:gd name="connsiteX5" fmla="*/ 0 w 876300"/>
                  <a:gd name="connsiteY5" fmla="*/ 352430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0" h="1752600">
                    <a:moveTo>
                      <a:pt x="0" y="0"/>
                    </a:moveTo>
                    <a:cubicBezTo>
                      <a:pt x="483967" y="0"/>
                      <a:pt x="876300" y="392333"/>
                      <a:pt x="876300" y="876300"/>
                    </a:cubicBezTo>
                    <a:cubicBezTo>
                      <a:pt x="876300" y="1360267"/>
                      <a:pt x="483967" y="1752600"/>
                      <a:pt x="0" y="1752600"/>
                    </a:cubicBezTo>
                    <a:lnTo>
                      <a:pt x="0" y="1400170"/>
                    </a:lnTo>
                    <a:cubicBezTo>
                      <a:pt x="289325" y="1400170"/>
                      <a:pt x="523870" y="1165625"/>
                      <a:pt x="523870" y="876300"/>
                    </a:cubicBezTo>
                    <a:cubicBezTo>
                      <a:pt x="523870" y="586975"/>
                      <a:pt x="289325" y="352430"/>
                      <a:pt x="0" y="352430"/>
                    </a:cubicBezTo>
                    <a:close/>
                  </a:path>
                </a:pathLst>
              </a:cu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2" name="TextBox 72"/>
              <p:cNvSpPr txBox="1">
                <a:spLocks noChangeArrowheads="1"/>
              </p:cNvSpPr>
              <p:nvPr/>
            </p:nvSpPr>
            <p:spPr bwMode="auto">
              <a:xfrm>
                <a:off x="3253740" y="2002474"/>
                <a:ext cx="7152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2400" dirty="0" smtClean="0">
                    <a:solidFill>
                      <a:srgbClr val="000000"/>
                    </a:solidFill>
                  </a:rPr>
                  <a:t>50%</a:t>
                </a:r>
                <a:endParaRPr lang="zh-CN" altLang="en-US" sz="2400" dirty="0">
                  <a:solidFill>
                    <a:srgbClr val="000000"/>
                  </a:solidFill>
                </a:endParaRPr>
              </a:p>
            </p:txBody>
          </p:sp>
        </p:grpSp>
        <p:grpSp>
          <p:nvGrpSpPr>
            <p:cNvPr id="113" name="组合 112"/>
            <p:cNvGrpSpPr/>
            <p:nvPr/>
          </p:nvGrpSpPr>
          <p:grpSpPr>
            <a:xfrm>
              <a:off x="4805492" y="1357007"/>
              <a:ext cx="1752600" cy="1752600"/>
              <a:chOff x="4805492" y="1357007"/>
              <a:chExt cx="1752600" cy="1752600"/>
            </a:xfrm>
          </p:grpSpPr>
          <p:sp>
            <p:nvSpPr>
              <p:cNvPr id="114" name="同心圆 113"/>
              <p:cNvSpPr/>
              <p:nvPr/>
            </p:nvSpPr>
            <p:spPr>
              <a:xfrm>
                <a:off x="4805492" y="1357007"/>
                <a:ext cx="1752600" cy="1752600"/>
              </a:xfrm>
              <a:prstGeom prst="donut">
                <a:avLst>
                  <a:gd name="adj" fmla="val 201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115" name="任意多边形 114"/>
              <p:cNvSpPr/>
              <p:nvPr/>
            </p:nvSpPr>
            <p:spPr>
              <a:xfrm>
                <a:off x="4897413" y="1357007"/>
                <a:ext cx="1660678" cy="1752600"/>
              </a:xfrm>
              <a:custGeom>
                <a:avLst/>
                <a:gdLst>
                  <a:gd name="connsiteX0" fmla="*/ 784378 w 1660678"/>
                  <a:gd name="connsiteY0" fmla="*/ 0 h 1752600"/>
                  <a:gd name="connsiteX1" fmla="*/ 1660678 w 1660678"/>
                  <a:gd name="connsiteY1" fmla="*/ 876300 h 1752600"/>
                  <a:gd name="connsiteX2" fmla="*/ 784378 w 1660678"/>
                  <a:gd name="connsiteY2" fmla="*/ 1752600 h 1752600"/>
                  <a:gd name="connsiteX3" fmla="*/ 57737 w 1660678"/>
                  <a:gd name="connsiteY3" fmla="*/ 1366248 h 1752600"/>
                  <a:gd name="connsiteX4" fmla="*/ 0 w 1660678"/>
                  <a:gd name="connsiteY4" fmla="*/ 1259877 h 1752600"/>
                  <a:gd name="connsiteX5" fmla="*/ 324324 w 1660678"/>
                  <a:gd name="connsiteY5" fmla="*/ 1121938 h 1752600"/>
                  <a:gd name="connsiteX6" fmla="*/ 349977 w 1660678"/>
                  <a:gd name="connsiteY6" fmla="*/ 1169201 h 1752600"/>
                  <a:gd name="connsiteX7" fmla="*/ 784378 w 1660678"/>
                  <a:gd name="connsiteY7" fmla="*/ 1400170 h 1752600"/>
                  <a:gd name="connsiteX8" fmla="*/ 1308248 w 1660678"/>
                  <a:gd name="connsiteY8" fmla="*/ 876300 h 1752600"/>
                  <a:gd name="connsiteX9" fmla="*/ 784378 w 1660678"/>
                  <a:gd name="connsiteY9" fmla="*/ 352430 h 1752600"/>
                  <a:gd name="connsiteX10" fmla="*/ 777612 w 1660678"/>
                  <a:gd name="connsiteY10" fmla="*/ 353112 h 1752600"/>
                  <a:gd name="connsiteX11" fmla="*/ 777612 w 1660678"/>
                  <a:gd name="connsiteY11" fmla="*/ 342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0678" h="1752600">
                    <a:moveTo>
                      <a:pt x="784378" y="0"/>
                    </a:moveTo>
                    <a:cubicBezTo>
                      <a:pt x="1268345" y="0"/>
                      <a:pt x="1660678" y="392333"/>
                      <a:pt x="1660678" y="876300"/>
                    </a:cubicBezTo>
                    <a:cubicBezTo>
                      <a:pt x="1660678" y="1360267"/>
                      <a:pt x="1268345" y="1752600"/>
                      <a:pt x="784378" y="1752600"/>
                    </a:cubicBezTo>
                    <a:cubicBezTo>
                      <a:pt x="481899" y="1752600"/>
                      <a:pt x="215214" y="1599345"/>
                      <a:pt x="57737" y="1366248"/>
                    </a:cubicBezTo>
                    <a:lnTo>
                      <a:pt x="0" y="1259877"/>
                    </a:lnTo>
                    <a:lnTo>
                      <a:pt x="324324" y="1121938"/>
                    </a:lnTo>
                    <a:lnTo>
                      <a:pt x="349977" y="1169201"/>
                    </a:lnTo>
                    <a:cubicBezTo>
                      <a:pt x="444120" y="1308551"/>
                      <a:pt x="603550" y="1400170"/>
                      <a:pt x="784378" y="1400170"/>
                    </a:cubicBezTo>
                    <a:cubicBezTo>
                      <a:pt x="1073703" y="1400170"/>
                      <a:pt x="1308248" y="1165625"/>
                      <a:pt x="1308248" y="876300"/>
                    </a:cubicBezTo>
                    <a:cubicBezTo>
                      <a:pt x="1308248" y="586975"/>
                      <a:pt x="1073703" y="352430"/>
                      <a:pt x="784378" y="352430"/>
                    </a:cubicBezTo>
                    <a:lnTo>
                      <a:pt x="777612" y="353112"/>
                    </a:lnTo>
                    <a:lnTo>
                      <a:pt x="777612" y="342"/>
                    </a:lnTo>
                    <a:close/>
                  </a:path>
                </a:pathLst>
              </a:custGeom>
              <a:solidFill>
                <a:srgbClr val="E5B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6" name="TextBox 72"/>
              <p:cNvSpPr txBox="1">
                <a:spLocks noChangeArrowheads="1"/>
              </p:cNvSpPr>
              <p:nvPr/>
            </p:nvSpPr>
            <p:spPr bwMode="auto">
              <a:xfrm>
                <a:off x="5370122" y="2002474"/>
                <a:ext cx="7152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2400" dirty="0" smtClean="0">
                    <a:solidFill>
                      <a:srgbClr val="000000"/>
                    </a:solidFill>
                  </a:rPr>
                  <a:t>68%</a:t>
                </a:r>
                <a:endParaRPr lang="zh-CN" altLang="en-US" sz="2400" dirty="0">
                  <a:solidFill>
                    <a:srgbClr val="000000"/>
                  </a:solidFill>
                </a:endParaRPr>
              </a:p>
            </p:txBody>
          </p:sp>
        </p:grpSp>
        <p:grpSp>
          <p:nvGrpSpPr>
            <p:cNvPr id="117" name="组合 116"/>
            <p:cNvGrpSpPr/>
            <p:nvPr/>
          </p:nvGrpSpPr>
          <p:grpSpPr>
            <a:xfrm>
              <a:off x="6892436" y="1357007"/>
              <a:ext cx="1752600" cy="1752600"/>
              <a:chOff x="6892436" y="1357007"/>
              <a:chExt cx="1752600" cy="1752600"/>
            </a:xfrm>
          </p:grpSpPr>
          <p:sp>
            <p:nvSpPr>
              <p:cNvPr id="118" name="同心圆 117"/>
              <p:cNvSpPr/>
              <p:nvPr/>
            </p:nvSpPr>
            <p:spPr>
              <a:xfrm>
                <a:off x="6892436" y="1357007"/>
                <a:ext cx="1752600" cy="1752600"/>
              </a:xfrm>
              <a:prstGeom prst="donut">
                <a:avLst>
                  <a:gd name="adj" fmla="val 201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119" name="任意多边形 118"/>
              <p:cNvSpPr/>
              <p:nvPr/>
            </p:nvSpPr>
            <p:spPr>
              <a:xfrm>
                <a:off x="7761970" y="1357007"/>
                <a:ext cx="883066" cy="876300"/>
              </a:xfrm>
              <a:custGeom>
                <a:avLst/>
                <a:gdLst>
                  <a:gd name="connsiteX0" fmla="*/ 6766 w 883066"/>
                  <a:gd name="connsiteY0" fmla="*/ 0 h 876300"/>
                  <a:gd name="connsiteX1" fmla="*/ 883066 w 883066"/>
                  <a:gd name="connsiteY1" fmla="*/ 876300 h 876300"/>
                  <a:gd name="connsiteX2" fmla="*/ 530636 w 883066"/>
                  <a:gd name="connsiteY2" fmla="*/ 876300 h 876300"/>
                  <a:gd name="connsiteX3" fmla="*/ 6766 w 883066"/>
                  <a:gd name="connsiteY3" fmla="*/ 352430 h 876300"/>
                  <a:gd name="connsiteX4" fmla="*/ 0 w 883066"/>
                  <a:gd name="connsiteY4" fmla="*/ 353112 h 876300"/>
                  <a:gd name="connsiteX5" fmla="*/ 0 w 883066"/>
                  <a:gd name="connsiteY5" fmla="*/ 342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3066" h="876300">
                    <a:moveTo>
                      <a:pt x="6766" y="0"/>
                    </a:moveTo>
                    <a:cubicBezTo>
                      <a:pt x="490733" y="0"/>
                      <a:pt x="883066" y="392333"/>
                      <a:pt x="883066" y="876300"/>
                    </a:cubicBezTo>
                    <a:lnTo>
                      <a:pt x="530636" y="876300"/>
                    </a:lnTo>
                    <a:cubicBezTo>
                      <a:pt x="530636" y="586975"/>
                      <a:pt x="296091" y="352430"/>
                      <a:pt x="6766" y="352430"/>
                    </a:cubicBezTo>
                    <a:lnTo>
                      <a:pt x="0" y="353112"/>
                    </a:lnTo>
                    <a:lnTo>
                      <a:pt x="0" y="342"/>
                    </a:lnTo>
                    <a:close/>
                  </a:path>
                </a:pathLst>
              </a:custGeom>
              <a:solidFill>
                <a:srgbClr val="E34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20" name="TextBox 72"/>
              <p:cNvSpPr txBox="1">
                <a:spLocks noChangeArrowheads="1"/>
              </p:cNvSpPr>
              <p:nvPr/>
            </p:nvSpPr>
            <p:spPr bwMode="auto">
              <a:xfrm>
                <a:off x="7488243" y="2002474"/>
                <a:ext cx="7152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2400" dirty="0" smtClean="0">
                    <a:solidFill>
                      <a:srgbClr val="000000"/>
                    </a:solidFill>
                  </a:rPr>
                  <a:t>25%</a:t>
                </a:r>
                <a:endParaRPr lang="zh-CN" altLang="en-US" sz="2400" dirty="0">
                  <a:solidFill>
                    <a:srgbClr val="000000"/>
                  </a:solidFill>
                </a:endParaRPr>
              </a:p>
            </p:txBody>
          </p:sp>
        </p:grpSp>
        <p:sp>
          <p:nvSpPr>
            <p:cNvPr id="121" name="矩形 120"/>
            <p:cNvSpPr/>
            <p:nvPr/>
          </p:nvSpPr>
          <p:spPr>
            <a:xfrm>
              <a:off x="3502772" y="600780"/>
              <a:ext cx="2179287" cy="369332"/>
            </a:xfrm>
            <a:prstGeom prst="rect">
              <a:avLst/>
            </a:prstGeom>
          </p:spPr>
          <p:txBody>
            <a:bodyPr wrap="square">
              <a:spAutoFit/>
            </a:bodyPr>
            <a:lstStyle/>
            <a:p>
              <a:pPr defTabSz="685800"/>
              <a:r>
                <a:rPr lang="en-US" altLang="zh-CN" b="1" dirty="0">
                  <a:solidFill>
                    <a:prstClr val="black"/>
                  </a:solidFill>
                  <a:latin typeface="微软雅黑" panose="020B0503020204020204" pitchFamily="34" charset="-122"/>
                  <a:ea typeface="微软雅黑" panose="020B0503020204020204" pitchFamily="34" charset="-122"/>
                </a:rPr>
                <a:t> </a:t>
              </a:r>
              <a:r>
                <a:rPr lang="zh-CN" altLang="en-US" b="1" dirty="0">
                  <a:solidFill>
                    <a:prstClr val="black"/>
                  </a:solidFill>
                  <a:latin typeface="微软雅黑" panose="020B0503020204020204" pitchFamily="34" charset="-122"/>
                  <a:ea typeface="微软雅黑" panose="020B0503020204020204" pitchFamily="34" charset="-122"/>
                </a:rPr>
                <a:t>点击此处添加标题</a:t>
              </a:r>
              <a:endParaRPr lang="zh-CN" altLang="en-US" b="1" dirty="0">
                <a:solidFill>
                  <a:prstClr val="black"/>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0" y="602081"/>
            <a:ext cx="9143999" cy="4120832"/>
            <a:chOff x="0" y="602081"/>
            <a:chExt cx="9143999" cy="4120832"/>
          </a:xfrm>
        </p:grpSpPr>
        <p:grpSp>
          <p:nvGrpSpPr>
            <p:cNvPr id="26" name="组合 25"/>
            <p:cNvGrpSpPr/>
            <p:nvPr/>
          </p:nvGrpSpPr>
          <p:grpSpPr>
            <a:xfrm>
              <a:off x="6892436" y="1357007"/>
              <a:ext cx="1752600" cy="1752600"/>
              <a:chOff x="6892436" y="1357007"/>
              <a:chExt cx="1752600" cy="1752600"/>
            </a:xfrm>
          </p:grpSpPr>
          <p:sp>
            <p:nvSpPr>
              <p:cNvPr id="27" name="同心圆 26"/>
              <p:cNvSpPr/>
              <p:nvPr/>
            </p:nvSpPr>
            <p:spPr>
              <a:xfrm>
                <a:off x="6892436" y="1357007"/>
                <a:ext cx="1752600" cy="1752600"/>
              </a:xfrm>
              <a:prstGeom prst="donut">
                <a:avLst>
                  <a:gd name="adj" fmla="val 201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black"/>
                  </a:solidFill>
                </a:endParaRPr>
              </a:p>
            </p:txBody>
          </p:sp>
          <p:sp>
            <p:nvSpPr>
              <p:cNvPr id="28" name="任意多边形 27"/>
              <p:cNvSpPr/>
              <p:nvPr/>
            </p:nvSpPr>
            <p:spPr>
              <a:xfrm>
                <a:off x="7761970" y="1357007"/>
                <a:ext cx="883066" cy="876300"/>
              </a:xfrm>
              <a:custGeom>
                <a:avLst/>
                <a:gdLst>
                  <a:gd name="connsiteX0" fmla="*/ 6766 w 883066"/>
                  <a:gd name="connsiteY0" fmla="*/ 0 h 876300"/>
                  <a:gd name="connsiteX1" fmla="*/ 883066 w 883066"/>
                  <a:gd name="connsiteY1" fmla="*/ 876300 h 876300"/>
                  <a:gd name="connsiteX2" fmla="*/ 530636 w 883066"/>
                  <a:gd name="connsiteY2" fmla="*/ 876300 h 876300"/>
                  <a:gd name="connsiteX3" fmla="*/ 6766 w 883066"/>
                  <a:gd name="connsiteY3" fmla="*/ 352430 h 876300"/>
                  <a:gd name="connsiteX4" fmla="*/ 0 w 883066"/>
                  <a:gd name="connsiteY4" fmla="*/ 353112 h 876300"/>
                  <a:gd name="connsiteX5" fmla="*/ 0 w 883066"/>
                  <a:gd name="connsiteY5" fmla="*/ 342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3066" h="876300">
                    <a:moveTo>
                      <a:pt x="6766" y="0"/>
                    </a:moveTo>
                    <a:cubicBezTo>
                      <a:pt x="490733" y="0"/>
                      <a:pt x="883066" y="392333"/>
                      <a:pt x="883066" y="876300"/>
                    </a:cubicBezTo>
                    <a:lnTo>
                      <a:pt x="530636" y="876300"/>
                    </a:lnTo>
                    <a:cubicBezTo>
                      <a:pt x="530636" y="586975"/>
                      <a:pt x="296091" y="352430"/>
                      <a:pt x="6766" y="352430"/>
                    </a:cubicBezTo>
                    <a:lnTo>
                      <a:pt x="0" y="353112"/>
                    </a:lnTo>
                    <a:lnTo>
                      <a:pt x="0" y="342"/>
                    </a:lnTo>
                    <a:close/>
                  </a:path>
                </a:pathLst>
              </a:custGeom>
              <a:solidFill>
                <a:srgbClr val="E34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9" name="TextBox 72"/>
              <p:cNvSpPr txBox="1">
                <a:spLocks noChangeArrowheads="1"/>
              </p:cNvSpPr>
              <p:nvPr/>
            </p:nvSpPr>
            <p:spPr bwMode="auto">
              <a:xfrm>
                <a:off x="7488243" y="2002474"/>
                <a:ext cx="7152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en-US" altLang="zh-CN" sz="2400" dirty="0" smtClean="0">
                    <a:solidFill>
                      <a:srgbClr val="000000"/>
                    </a:solidFill>
                  </a:rPr>
                  <a:t>25%</a:t>
                </a:r>
                <a:endParaRPr lang="zh-CN" altLang="en-US" sz="2400" dirty="0">
                  <a:solidFill>
                    <a:srgbClr val="000000"/>
                  </a:solidFill>
                </a:endParaRPr>
              </a:p>
            </p:txBody>
          </p:sp>
        </p:grpSp>
        <p:pic>
          <p:nvPicPr>
            <p:cNvPr id="31" name="图片 30"/>
            <p:cNvPicPr>
              <a:picLocks noChangeAspect="1"/>
            </p:cNvPicPr>
            <p:nvPr/>
          </p:nvPicPr>
          <p:blipFill rotWithShape="1">
            <a:blip r:embed="rId1" cstate="print">
              <a:extLst>
                <a:ext uri="{28A0092B-C50C-407E-A947-70E740481C1C}">
                  <a14:useLocalDpi xmlns:a14="http://schemas.microsoft.com/office/drawing/2010/main" val="0"/>
                </a:ext>
              </a:extLst>
            </a:blip>
            <a:srcRect l="6981" r="12851"/>
            <a:stretch>
              <a:fillRect/>
            </a:stretch>
          </p:blipFill>
          <p:spPr>
            <a:xfrm>
              <a:off x="7242628" y="602081"/>
              <a:ext cx="1901371" cy="4120832"/>
            </a:xfrm>
            <a:prstGeom prst="rect">
              <a:avLst/>
            </a:prstGeom>
          </p:spPr>
        </p:pic>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1845" y="602081"/>
              <a:ext cx="1395984" cy="1182624"/>
            </a:xfrm>
            <a:prstGeom prst="rect">
              <a:avLst/>
            </a:prstGeom>
          </p:spPr>
        </p:pic>
        <p:pic>
          <p:nvPicPr>
            <p:cNvPr id="33" name="图片 32"/>
            <p:cNvPicPr>
              <a:picLocks noChangeAspect="1"/>
            </p:cNvPicPr>
            <p:nvPr/>
          </p:nvPicPr>
          <p:blipFill rotWithShape="1">
            <a:blip r:embed="rId3">
              <a:extLst>
                <a:ext uri="{28A0092B-C50C-407E-A947-70E740481C1C}">
                  <a14:useLocalDpi xmlns:a14="http://schemas.microsoft.com/office/drawing/2010/main" val="0"/>
                </a:ext>
              </a:extLst>
            </a:blip>
            <a:srcRect b="6265"/>
            <a:stretch>
              <a:fillRect/>
            </a:stretch>
          </p:blipFill>
          <p:spPr>
            <a:xfrm>
              <a:off x="4487616" y="602081"/>
              <a:ext cx="1286256" cy="1171384"/>
            </a:xfrm>
            <a:prstGeom prst="rect">
              <a:avLst/>
            </a:prstGeom>
          </p:spPr>
        </p:pic>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0126" y="1906815"/>
              <a:ext cx="2699517" cy="1524000"/>
            </a:xfrm>
            <a:prstGeom prst="rect">
              <a:avLst/>
            </a:prstGeom>
          </p:spPr>
        </p:pic>
        <p:grpSp>
          <p:nvGrpSpPr>
            <p:cNvPr id="35" name="组合 34"/>
            <p:cNvGrpSpPr/>
            <p:nvPr/>
          </p:nvGrpSpPr>
          <p:grpSpPr>
            <a:xfrm>
              <a:off x="4560126" y="3562673"/>
              <a:ext cx="1213746" cy="1160240"/>
              <a:chOff x="4679950" y="3802158"/>
              <a:chExt cx="1213746" cy="1160240"/>
            </a:xfrm>
          </p:grpSpPr>
          <p:sp>
            <p:nvSpPr>
              <p:cNvPr id="36" name="矩形 35"/>
              <p:cNvSpPr/>
              <p:nvPr/>
            </p:nvSpPr>
            <p:spPr>
              <a:xfrm>
                <a:off x="4679950" y="3802158"/>
                <a:ext cx="1213746" cy="11602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37" name="图片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9211" y="3829050"/>
                <a:ext cx="1038161" cy="1104900"/>
              </a:xfrm>
              <a:prstGeom prst="rect">
                <a:avLst/>
              </a:prstGeom>
            </p:spPr>
          </p:pic>
        </p:grpSp>
        <p:grpSp>
          <p:nvGrpSpPr>
            <p:cNvPr id="38" name="组合 37"/>
            <p:cNvGrpSpPr/>
            <p:nvPr/>
          </p:nvGrpSpPr>
          <p:grpSpPr>
            <a:xfrm>
              <a:off x="5863659" y="602081"/>
              <a:ext cx="1395984" cy="1171384"/>
              <a:chOff x="5863659" y="790766"/>
              <a:chExt cx="1395984" cy="1171384"/>
            </a:xfrm>
          </p:grpSpPr>
          <p:sp>
            <p:nvSpPr>
              <p:cNvPr id="39" name="矩形 38"/>
              <p:cNvSpPr/>
              <p:nvPr/>
            </p:nvSpPr>
            <p:spPr>
              <a:xfrm>
                <a:off x="5863659" y="790766"/>
                <a:ext cx="1395984" cy="11713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40" name="图片 39"/>
              <p:cNvPicPr>
                <a:picLocks noChangeAspect="1"/>
              </p:cNvPicPr>
              <p:nvPr/>
            </p:nvPicPr>
            <p:blipFill rotWithShape="1">
              <a:blip r:embed="rId6" cstate="print">
                <a:extLst>
                  <a:ext uri="{28A0092B-C50C-407E-A947-70E740481C1C}">
                    <a14:useLocalDpi xmlns:a14="http://schemas.microsoft.com/office/drawing/2010/main" val="0"/>
                  </a:ext>
                </a:extLst>
              </a:blip>
              <a:srcRect l="30472" b="18921"/>
              <a:stretch>
                <a:fillRect/>
              </a:stretch>
            </p:blipFill>
            <p:spPr>
              <a:xfrm>
                <a:off x="6148053" y="790766"/>
                <a:ext cx="827195" cy="1163930"/>
              </a:xfrm>
              <a:prstGeom prst="rect">
                <a:avLst/>
              </a:prstGeom>
            </p:spPr>
          </p:pic>
        </p:grpSp>
        <p:pic>
          <p:nvPicPr>
            <p:cNvPr id="41" name="图片 40"/>
            <p:cNvPicPr>
              <a:picLocks noChangeAspect="1"/>
            </p:cNvPicPr>
            <p:nvPr/>
          </p:nvPicPr>
          <p:blipFill rotWithShape="1">
            <a:blip r:embed="rId7">
              <a:extLst>
                <a:ext uri="{28A0092B-C50C-407E-A947-70E740481C1C}">
                  <a14:useLocalDpi xmlns:a14="http://schemas.microsoft.com/office/drawing/2010/main" val="0"/>
                </a:ext>
              </a:extLst>
            </a:blip>
            <a:srcRect l="10818" r="13158"/>
            <a:stretch>
              <a:fillRect/>
            </a:stretch>
          </p:blipFill>
          <p:spPr>
            <a:xfrm>
              <a:off x="5969000" y="3576865"/>
              <a:ext cx="1320800" cy="1146048"/>
            </a:xfrm>
            <a:prstGeom prst="rect">
              <a:avLst/>
            </a:prstGeom>
          </p:spPr>
        </p:pic>
        <p:grpSp>
          <p:nvGrpSpPr>
            <p:cNvPr id="42" name="组合 41"/>
            <p:cNvGrpSpPr/>
            <p:nvPr/>
          </p:nvGrpSpPr>
          <p:grpSpPr>
            <a:xfrm>
              <a:off x="0" y="1906815"/>
              <a:ext cx="4397829" cy="1524000"/>
              <a:chOff x="0" y="2095500"/>
              <a:chExt cx="4397829" cy="1524000"/>
            </a:xfrm>
          </p:grpSpPr>
          <p:sp>
            <p:nvSpPr>
              <p:cNvPr id="43" name="矩形 42"/>
              <p:cNvSpPr/>
              <p:nvPr/>
            </p:nvSpPr>
            <p:spPr>
              <a:xfrm>
                <a:off x="0" y="2095500"/>
                <a:ext cx="4397829" cy="1524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44" name="矩形 43"/>
              <p:cNvSpPr/>
              <p:nvPr/>
            </p:nvSpPr>
            <p:spPr>
              <a:xfrm>
                <a:off x="17146" y="2182940"/>
                <a:ext cx="2972696" cy="400110"/>
              </a:xfrm>
              <a:prstGeom prst="rect">
                <a:avLst/>
              </a:prstGeom>
            </p:spPr>
            <p:txBody>
              <a:bodyPr wrap="square">
                <a:spAutoFit/>
              </a:bodyPr>
              <a:lstStyle/>
              <a:p>
                <a:pPr defTabSz="685800"/>
                <a:r>
                  <a:rPr lang="en-US" altLang="zh-CN" sz="2000" b="1" dirty="0">
                    <a:solidFill>
                      <a:prstClr val="white"/>
                    </a:solidFill>
                    <a:latin typeface="Gill Sans MT" panose="020B0502020104020203" pitchFamily="34" charset="0"/>
                    <a:ea typeface="Kozuka Mincho Pr6N B" panose="02020800000000000000" pitchFamily="18" charset="-128"/>
                  </a:rPr>
                  <a:t> CLICK TO ADD TITLE</a:t>
                </a:r>
                <a:endParaRPr lang="zh-CN" altLang="en-US" sz="2000" b="1" dirty="0">
                  <a:solidFill>
                    <a:prstClr val="white"/>
                  </a:solidFill>
                  <a:latin typeface="Gill Sans MT" panose="020B0502020104020203" pitchFamily="34" charset="0"/>
                  <a:ea typeface="Kozuka Mincho Pr6N B" panose="02020800000000000000" pitchFamily="18" charset="-128"/>
                </a:endParaRPr>
              </a:p>
            </p:txBody>
          </p:sp>
          <p:sp>
            <p:nvSpPr>
              <p:cNvPr id="45" name="矩形 44"/>
              <p:cNvSpPr>
                <a:spLocks noChangeArrowheads="1"/>
              </p:cNvSpPr>
              <p:nvPr/>
            </p:nvSpPr>
            <p:spPr bwMode="auto">
              <a:xfrm>
                <a:off x="80646" y="2447512"/>
                <a:ext cx="431718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50000"/>
                  </a:lnSpc>
                  <a:defRPr/>
                </a:pPr>
                <a:r>
                  <a:rPr lang="en-US" altLang="zh-CN" sz="1200" dirty="0">
                    <a:solidFill>
                      <a:prstClr val="white"/>
                    </a:solidFill>
                    <a:latin typeface="Arial" panose="020B0604020202020204" pitchFamily="34" charset="0"/>
                  </a:rPr>
                  <a:t>RAPIDPPT, the leader of professional PPT designer in China. </a:t>
                </a:r>
                <a:endParaRPr lang="en-US" altLang="zh-CN" sz="1200" dirty="0">
                  <a:solidFill>
                    <a:prstClr val="white"/>
                  </a:solidFill>
                  <a:latin typeface="Arial" panose="020B0604020202020204" pitchFamily="34" charset="0"/>
                </a:endParaRPr>
              </a:p>
              <a:p>
                <a:pPr defTabSz="685800">
                  <a:lnSpc>
                    <a:spcPct val="150000"/>
                  </a:lnSpc>
                  <a:defRPr/>
                </a:pPr>
                <a:r>
                  <a:rPr lang="en-US" altLang="zh-CN" sz="1200" dirty="0">
                    <a:solidFill>
                      <a:prstClr val="white"/>
                    </a:solidFill>
                    <a:latin typeface="Arial" panose="020B0604020202020204" pitchFamily="34" charset="0"/>
                  </a:rPr>
                  <a:t>5years of making professional PPT, 500 case studies for the classical PPT, make sure you will be satisfied</a:t>
                </a:r>
                <a:endParaRPr lang="en-US" altLang="zh-CN" sz="1200" dirty="0">
                  <a:solidFill>
                    <a:prstClr val="white"/>
                  </a:solidFill>
                  <a:latin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899592" y="987425"/>
            <a:ext cx="7036196" cy="3096493"/>
            <a:chOff x="899592" y="987425"/>
            <a:chExt cx="7036196" cy="3096493"/>
          </a:xfrm>
        </p:grpSpPr>
        <p:grpSp>
          <p:nvGrpSpPr>
            <p:cNvPr id="2" name="组合 1"/>
            <p:cNvGrpSpPr/>
            <p:nvPr/>
          </p:nvGrpSpPr>
          <p:grpSpPr bwMode="auto">
            <a:xfrm>
              <a:off x="899592" y="987425"/>
              <a:ext cx="3930650" cy="3059113"/>
              <a:chOff x="785293" y="987574"/>
              <a:chExt cx="3930723" cy="3059315"/>
            </a:xfrm>
          </p:grpSpPr>
          <p:sp>
            <p:nvSpPr>
              <p:cNvPr id="3" name="Freeform 55"/>
              <p:cNvSpPr/>
              <p:nvPr/>
            </p:nvSpPr>
            <p:spPr bwMode="auto">
              <a:xfrm>
                <a:off x="1646312" y="1799393"/>
                <a:ext cx="660044" cy="1346559"/>
              </a:xfrm>
              <a:custGeom>
                <a:avLst/>
                <a:gdLst>
                  <a:gd name="T0" fmla="*/ 2147483647 w 100"/>
                  <a:gd name="T1" fmla="*/ 2147483647 h 204"/>
                  <a:gd name="T2" fmla="*/ 0 w 100"/>
                  <a:gd name="T3" fmla="*/ 2147483647 h 204"/>
                  <a:gd name="T4" fmla="*/ 2147483647 w 100"/>
                  <a:gd name="T5" fmla="*/ 2147483647 h 204"/>
                  <a:gd name="T6" fmla="*/ 2147483647 w 100"/>
                  <a:gd name="T7" fmla="*/ 2147483647 h 204"/>
                  <a:gd name="T8" fmla="*/ 2147483647 w 100"/>
                  <a:gd name="T9" fmla="*/ 2147483647 h 204"/>
                  <a:gd name="T10" fmla="*/ 2147483647 w 100"/>
                  <a:gd name="T11" fmla="*/ 2147483647 h 204"/>
                  <a:gd name="T12" fmla="*/ 2147483647 w 100"/>
                  <a:gd name="T13" fmla="*/ 2147483647 h 204"/>
                  <a:gd name="T14" fmla="*/ 2147483647 w 100"/>
                  <a:gd name="T15" fmla="*/ 0 h 204"/>
                  <a:gd name="T16" fmla="*/ 2147483647 w 100"/>
                  <a:gd name="T17" fmla="*/ 2147483647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204">
                    <a:moveTo>
                      <a:pt x="24" y="85"/>
                    </a:moveTo>
                    <a:cubicBezTo>
                      <a:pt x="0" y="103"/>
                      <a:pt x="0" y="103"/>
                      <a:pt x="0" y="103"/>
                    </a:cubicBezTo>
                    <a:cubicBezTo>
                      <a:pt x="24" y="121"/>
                      <a:pt x="24" y="121"/>
                      <a:pt x="24" y="121"/>
                    </a:cubicBezTo>
                    <a:cubicBezTo>
                      <a:pt x="28" y="153"/>
                      <a:pt x="41" y="181"/>
                      <a:pt x="61" y="204"/>
                    </a:cubicBezTo>
                    <a:cubicBezTo>
                      <a:pt x="97" y="167"/>
                      <a:pt x="97" y="167"/>
                      <a:pt x="97" y="167"/>
                    </a:cubicBezTo>
                    <a:cubicBezTo>
                      <a:pt x="83" y="150"/>
                      <a:pt x="74" y="128"/>
                      <a:pt x="74" y="103"/>
                    </a:cubicBezTo>
                    <a:cubicBezTo>
                      <a:pt x="74" y="78"/>
                      <a:pt x="84" y="54"/>
                      <a:pt x="100" y="36"/>
                    </a:cubicBezTo>
                    <a:cubicBezTo>
                      <a:pt x="64" y="0"/>
                      <a:pt x="64" y="0"/>
                      <a:pt x="64" y="0"/>
                    </a:cubicBezTo>
                    <a:cubicBezTo>
                      <a:pt x="42" y="23"/>
                      <a:pt x="28" y="53"/>
                      <a:pt x="24" y="85"/>
                    </a:cubicBezTo>
                    <a:close/>
                  </a:path>
                </a:pathLst>
              </a:custGeom>
              <a:solidFill>
                <a:srgbClr val="006DB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4" name="Freeform 56"/>
              <p:cNvSpPr/>
              <p:nvPr/>
            </p:nvSpPr>
            <p:spPr bwMode="auto">
              <a:xfrm>
                <a:off x="2089283" y="2941232"/>
                <a:ext cx="1378328" cy="660044"/>
              </a:xfrm>
              <a:custGeom>
                <a:avLst/>
                <a:gdLst>
                  <a:gd name="T0" fmla="*/ 2147483647 w 209"/>
                  <a:gd name="T1" fmla="*/ 0 h 100"/>
                  <a:gd name="T2" fmla="*/ 0 w 209"/>
                  <a:gd name="T3" fmla="*/ 2147483647 h 100"/>
                  <a:gd name="T4" fmla="*/ 2147483647 w 209"/>
                  <a:gd name="T5" fmla="*/ 2147483647 h 100"/>
                  <a:gd name="T6" fmla="*/ 2147483647 w 209"/>
                  <a:gd name="T7" fmla="*/ 2147483647 h 100"/>
                  <a:gd name="T8" fmla="*/ 2147483647 w 209"/>
                  <a:gd name="T9" fmla="*/ 2147483647 h 100"/>
                  <a:gd name="T10" fmla="*/ 2147483647 w 209"/>
                  <a:gd name="T11" fmla="*/ 2147483647 h 100"/>
                  <a:gd name="T12" fmla="*/ 2147483647 w 209"/>
                  <a:gd name="T13" fmla="*/ 2147483647 h 100"/>
                  <a:gd name="T14" fmla="*/ 2147483647 w 209"/>
                  <a:gd name="T15" fmla="*/ 2147483647 h 100"/>
                  <a:gd name="T16" fmla="*/ 2147483647 w 209"/>
                  <a:gd name="T17" fmla="*/ 0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9" h="100">
                    <a:moveTo>
                      <a:pt x="36" y="0"/>
                    </a:moveTo>
                    <a:cubicBezTo>
                      <a:pt x="0" y="36"/>
                      <a:pt x="0" y="36"/>
                      <a:pt x="0" y="36"/>
                    </a:cubicBezTo>
                    <a:cubicBezTo>
                      <a:pt x="23" y="60"/>
                      <a:pt x="54" y="76"/>
                      <a:pt x="89" y="80"/>
                    </a:cubicBezTo>
                    <a:cubicBezTo>
                      <a:pt x="104" y="100"/>
                      <a:pt x="104" y="100"/>
                      <a:pt x="104" y="100"/>
                    </a:cubicBezTo>
                    <a:cubicBezTo>
                      <a:pt x="120" y="80"/>
                      <a:pt x="120" y="80"/>
                      <a:pt x="120" y="80"/>
                    </a:cubicBezTo>
                    <a:cubicBezTo>
                      <a:pt x="154" y="77"/>
                      <a:pt x="185" y="62"/>
                      <a:pt x="209" y="40"/>
                    </a:cubicBezTo>
                    <a:cubicBezTo>
                      <a:pt x="173" y="4"/>
                      <a:pt x="173" y="4"/>
                      <a:pt x="173" y="4"/>
                    </a:cubicBezTo>
                    <a:cubicBezTo>
                      <a:pt x="155" y="20"/>
                      <a:pt x="132" y="30"/>
                      <a:pt x="106" y="30"/>
                    </a:cubicBezTo>
                    <a:cubicBezTo>
                      <a:pt x="79" y="30"/>
                      <a:pt x="54" y="18"/>
                      <a:pt x="36" y="0"/>
                    </a:cubicBezTo>
                    <a:close/>
                  </a:path>
                </a:pathLst>
              </a:custGeom>
              <a:solidFill>
                <a:srgbClr val="00A6FB"/>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5" name="Freeform 57"/>
              <p:cNvSpPr/>
              <p:nvPr/>
            </p:nvSpPr>
            <p:spPr bwMode="auto">
              <a:xfrm>
                <a:off x="2101636" y="1337009"/>
                <a:ext cx="1346561" cy="667103"/>
              </a:xfrm>
              <a:custGeom>
                <a:avLst/>
                <a:gdLst>
                  <a:gd name="T0" fmla="*/ 2147483647 w 204"/>
                  <a:gd name="T1" fmla="*/ 0 h 101"/>
                  <a:gd name="T2" fmla="*/ 2147483647 w 204"/>
                  <a:gd name="T3" fmla="*/ 2147483647 h 101"/>
                  <a:gd name="T4" fmla="*/ 0 w 204"/>
                  <a:gd name="T5" fmla="*/ 2147483647 h 101"/>
                  <a:gd name="T6" fmla="*/ 2147483647 w 204"/>
                  <a:gd name="T7" fmla="*/ 2147483647 h 101"/>
                  <a:gd name="T8" fmla="*/ 2147483647 w 204"/>
                  <a:gd name="T9" fmla="*/ 2147483647 h 101"/>
                  <a:gd name="T10" fmla="*/ 2147483647 w 204"/>
                  <a:gd name="T11" fmla="*/ 2147483647 h 101"/>
                  <a:gd name="T12" fmla="*/ 2147483647 w 204"/>
                  <a:gd name="T13" fmla="*/ 2147483647 h 101"/>
                  <a:gd name="T14" fmla="*/ 2147483647 w 204"/>
                  <a:gd name="T15" fmla="*/ 2147483647 h 101"/>
                  <a:gd name="T16" fmla="*/ 2147483647 w 204"/>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4" h="101">
                    <a:moveTo>
                      <a:pt x="102" y="0"/>
                    </a:moveTo>
                    <a:cubicBezTo>
                      <a:pt x="84" y="24"/>
                      <a:pt x="84" y="24"/>
                      <a:pt x="84" y="24"/>
                    </a:cubicBezTo>
                    <a:cubicBezTo>
                      <a:pt x="52" y="29"/>
                      <a:pt x="23" y="43"/>
                      <a:pt x="0" y="65"/>
                    </a:cubicBezTo>
                    <a:cubicBezTo>
                      <a:pt x="36" y="101"/>
                      <a:pt x="36" y="101"/>
                      <a:pt x="36" y="101"/>
                    </a:cubicBezTo>
                    <a:cubicBezTo>
                      <a:pt x="54" y="84"/>
                      <a:pt x="78" y="74"/>
                      <a:pt x="104" y="74"/>
                    </a:cubicBezTo>
                    <a:cubicBezTo>
                      <a:pt x="129" y="74"/>
                      <a:pt x="151" y="83"/>
                      <a:pt x="168" y="97"/>
                    </a:cubicBezTo>
                    <a:cubicBezTo>
                      <a:pt x="204" y="61"/>
                      <a:pt x="204" y="61"/>
                      <a:pt x="204" y="61"/>
                    </a:cubicBezTo>
                    <a:cubicBezTo>
                      <a:pt x="182" y="41"/>
                      <a:pt x="152" y="27"/>
                      <a:pt x="120" y="24"/>
                    </a:cubicBezTo>
                    <a:lnTo>
                      <a:pt x="102" y="0"/>
                    </a:lnTo>
                    <a:close/>
                  </a:path>
                </a:pathLst>
              </a:custGeom>
              <a:solidFill>
                <a:srgbClr val="E348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6" name="Freeform 58"/>
              <p:cNvSpPr/>
              <p:nvPr/>
            </p:nvSpPr>
            <p:spPr bwMode="auto">
              <a:xfrm>
                <a:off x="3250537" y="1779979"/>
                <a:ext cx="660044" cy="1385385"/>
              </a:xfrm>
              <a:custGeom>
                <a:avLst/>
                <a:gdLst>
                  <a:gd name="T0" fmla="*/ 2147483647 w 100"/>
                  <a:gd name="T1" fmla="*/ 2147483647 h 210"/>
                  <a:gd name="T2" fmla="*/ 2147483647 w 100"/>
                  <a:gd name="T3" fmla="*/ 0 h 210"/>
                  <a:gd name="T4" fmla="*/ 0 w 100"/>
                  <a:gd name="T5" fmla="*/ 2147483647 h 210"/>
                  <a:gd name="T6" fmla="*/ 2147483647 w 100"/>
                  <a:gd name="T7" fmla="*/ 2147483647 h 210"/>
                  <a:gd name="T8" fmla="*/ 2147483647 w 100"/>
                  <a:gd name="T9" fmla="*/ 2147483647 h 210"/>
                  <a:gd name="T10" fmla="*/ 2147483647 w 100"/>
                  <a:gd name="T11" fmla="*/ 2147483647 h 210"/>
                  <a:gd name="T12" fmla="*/ 2147483647 w 100"/>
                  <a:gd name="T13" fmla="*/ 2147483647 h 210"/>
                  <a:gd name="T14" fmla="*/ 2147483647 w 100"/>
                  <a:gd name="T15" fmla="*/ 2147483647 h 210"/>
                  <a:gd name="T16" fmla="*/ 2147483647 w 100"/>
                  <a:gd name="T17" fmla="*/ 2147483647 h 2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210">
                    <a:moveTo>
                      <a:pt x="80" y="91"/>
                    </a:moveTo>
                    <a:cubicBezTo>
                      <a:pt x="76" y="55"/>
                      <a:pt x="60" y="24"/>
                      <a:pt x="36" y="0"/>
                    </a:cubicBezTo>
                    <a:cubicBezTo>
                      <a:pt x="0" y="36"/>
                      <a:pt x="0" y="36"/>
                      <a:pt x="0" y="36"/>
                    </a:cubicBezTo>
                    <a:cubicBezTo>
                      <a:pt x="18" y="54"/>
                      <a:pt x="30" y="79"/>
                      <a:pt x="30" y="106"/>
                    </a:cubicBezTo>
                    <a:cubicBezTo>
                      <a:pt x="30" y="133"/>
                      <a:pt x="19" y="156"/>
                      <a:pt x="3" y="174"/>
                    </a:cubicBezTo>
                    <a:cubicBezTo>
                      <a:pt x="39" y="210"/>
                      <a:pt x="39" y="210"/>
                      <a:pt x="39" y="210"/>
                    </a:cubicBezTo>
                    <a:cubicBezTo>
                      <a:pt x="61" y="187"/>
                      <a:pt x="76" y="156"/>
                      <a:pt x="80" y="122"/>
                    </a:cubicBezTo>
                    <a:cubicBezTo>
                      <a:pt x="100" y="106"/>
                      <a:pt x="100" y="106"/>
                      <a:pt x="100" y="106"/>
                    </a:cubicBezTo>
                    <a:lnTo>
                      <a:pt x="80" y="91"/>
                    </a:lnTo>
                    <a:close/>
                  </a:path>
                </a:pathLst>
              </a:custGeom>
              <a:solidFill>
                <a:srgbClr val="E5BC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nvGrpSpPr>
              <p:cNvPr id="7" name="组合 6"/>
              <p:cNvGrpSpPr/>
              <p:nvPr/>
            </p:nvGrpSpPr>
            <p:grpSpPr>
              <a:xfrm>
                <a:off x="1145102" y="2334133"/>
                <a:ext cx="337082" cy="284136"/>
                <a:chOff x="1081602" y="2471024"/>
                <a:chExt cx="337082" cy="284136"/>
              </a:xfrm>
              <a:solidFill>
                <a:srgbClr val="E6BA00"/>
              </a:solidFill>
            </p:grpSpPr>
            <p:sp>
              <p:nvSpPr>
                <p:cNvPr id="19" name="Freeform 59"/>
                <p:cNvSpPr/>
                <p:nvPr/>
              </p:nvSpPr>
              <p:spPr bwMode="auto">
                <a:xfrm>
                  <a:off x="1122193" y="2523969"/>
                  <a:ext cx="250605" cy="231191"/>
                </a:xfrm>
                <a:custGeom>
                  <a:avLst/>
                  <a:gdLst>
                    <a:gd name="T0" fmla="*/ 71 w 142"/>
                    <a:gd name="T1" fmla="*/ 0 h 131"/>
                    <a:gd name="T2" fmla="*/ 37 w 142"/>
                    <a:gd name="T3" fmla="*/ 26 h 131"/>
                    <a:gd name="T4" fmla="*/ 0 w 142"/>
                    <a:gd name="T5" fmla="*/ 56 h 131"/>
                    <a:gd name="T6" fmla="*/ 0 w 142"/>
                    <a:gd name="T7" fmla="*/ 131 h 131"/>
                    <a:gd name="T8" fmla="*/ 52 w 142"/>
                    <a:gd name="T9" fmla="*/ 131 h 131"/>
                    <a:gd name="T10" fmla="*/ 52 w 142"/>
                    <a:gd name="T11" fmla="*/ 67 h 131"/>
                    <a:gd name="T12" fmla="*/ 90 w 142"/>
                    <a:gd name="T13" fmla="*/ 67 h 131"/>
                    <a:gd name="T14" fmla="*/ 90 w 142"/>
                    <a:gd name="T15" fmla="*/ 131 h 131"/>
                    <a:gd name="T16" fmla="*/ 142 w 142"/>
                    <a:gd name="T17" fmla="*/ 131 h 131"/>
                    <a:gd name="T18" fmla="*/ 142 w 142"/>
                    <a:gd name="T19" fmla="*/ 56 h 131"/>
                    <a:gd name="T20" fmla="*/ 108 w 142"/>
                    <a:gd name="T21" fmla="*/ 26 h 131"/>
                    <a:gd name="T22" fmla="*/ 71 w 142"/>
                    <a:gd name="T23" fmla="*/ 0 h 1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2" h="131">
                      <a:moveTo>
                        <a:pt x="71" y="0"/>
                      </a:moveTo>
                      <a:lnTo>
                        <a:pt x="37" y="26"/>
                      </a:lnTo>
                      <a:lnTo>
                        <a:pt x="0" y="56"/>
                      </a:lnTo>
                      <a:lnTo>
                        <a:pt x="0" y="131"/>
                      </a:lnTo>
                      <a:lnTo>
                        <a:pt x="52" y="131"/>
                      </a:lnTo>
                      <a:lnTo>
                        <a:pt x="52" y="67"/>
                      </a:lnTo>
                      <a:lnTo>
                        <a:pt x="90" y="67"/>
                      </a:lnTo>
                      <a:lnTo>
                        <a:pt x="90" y="131"/>
                      </a:lnTo>
                      <a:lnTo>
                        <a:pt x="142" y="131"/>
                      </a:lnTo>
                      <a:lnTo>
                        <a:pt x="142" y="56"/>
                      </a:lnTo>
                      <a:lnTo>
                        <a:pt x="108" y="26"/>
                      </a:lnTo>
                      <a:lnTo>
                        <a:pt x="71"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20" name="Freeform 60"/>
                <p:cNvSpPr/>
                <p:nvPr/>
              </p:nvSpPr>
              <p:spPr bwMode="auto">
                <a:xfrm>
                  <a:off x="1081602" y="2471024"/>
                  <a:ext cx="337082" cy="151775"/>
                </a:xfrm>
                <a:custGeom>
                  <a:avLst/>
                  <a:gdLst>
                    <a:gd name="T0" fmla="*/ 154 w 191"/>
                    <a:gd name="T1" fmla="*/ 45 h 86"/>
                    <a:gd name="T2" fmla="*/ 154 w 191"/>
                    <a:gd name="T3" fmla="*/ 7 h 86"/>
                    <a:gd name="T4" fmla="*/ 127 w 191"/>
                    <a:gd name="T5" fmla="*/ 7 h 86"/>
                    <a:gd name="T6" fmla="*/ 127 w 191"/>
                    <a:gd name="T7" fmla="*/ 22 h 86"/>
                    <a:gd name="T8" fmla="*/ 109 w 191"/>
                    <a:gd name="T9" fmla="*/ 11 h 86"/>
                    <a:gd name="T10" fmla="*/ 98 w 191"/>
                    <a:gd name="T11" fmla="*/ 0 h 86"/>
                    <a:gd name="T12" fmla="*/ 83 w 191"/>
                    <a:gd name="T13" fmla="*/ 11 h 86"/>
                    <a:gd name="T14" fmla="*/ 0 w 191"/>
                    <a:gd name="T15" fmla="*/ 75 h 86"/>
                    <a:gd name="T16" fmla="*/ 12 w 191"/>
                    <a:gd name="T17" fmla="*/ 86 h 86"/>
                    <a:gd name="T18" fmla="*/ 98 w 191"/>
                    <a:gd name="T19" fmla="*/ 19 h 86"/>
                    <a:gd name="T20" fmla="*/ 184 w 191"/>
                    <a:gd name="T21" fmla="*/ 86 h 86"/>
                    <a:gd name="T22" fmla="*/ 191 w 191"/>
                    <a:gd name="T23" fmla="*/ 75 h 86"/>
                    <a:gd name="T24" fmla="*/ 154 w 191"/>
                    <a:gd name="T25" fmla="*/ 45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1" h="86">
                      <a:moveTo>
                        <a:pt x="154" y="45"/>
                      </a:moveTo>
                      <a:lnTo>
                        <a:pt x="154" y="7"/>
                      </a:lnTo>
                      <a:lnTo>
                        <a:pt x="127" y="7"/>
                      </a:lnTo>
                      <a:lnTo>
                        <a:pt x="127" y="22"/>
                      </a:lnTo>
                      <a:lnTo>
                        <a:pt x="109" y="11"/>
                      </a:lnTo>
                      <a:lnTo>
                        <a:pt x="98" y="0"/>
                      </a:lnTo>
                      <a:lnTo>
                        <a:pt x="83" y="11"/>
                      </a:lnTo>
                      <a:lnTo>
                        <a:pt x="0" y="75"/>
                      </a:lnTo>
                      <a:lnTo>
                        <a:pt x="12" y="86"/>
                      </a:lnTo>
                      <a:lnTo>
                        <a:pt x="98" y="19"/>
                      </a:lnTo>
                      <a:lnTo>
                        <a:pt x="184" y="86"/>
                      </a:lnTo>
                      <a:lnTo>
                        <a:pt x="191" y="75"/>
                      </a:lnTo>
                      <a:lnTo>
                        <a:pt x="154" y="4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nvGrpSpPr>
              <p:cNvPr id="8" name="组合 7"/>
              <p:cNvGrpSpPr/>
              <p:nvPr/>
            </p:nvGrpSpPr>
            <p:grpSpPr>
              <a:xfrm>
                <a:off x="4077800" y="2247658"/>
                <a:ext cx="197660" cy="495914"/>
                <a:chOff x="3938852" y="2384549"/>
                <a:chExt cx="197660" cy="495914"/>
              </a:xfrm>
              <a:solidFill>
                <a:srgbClr val="00B0F0"/>
              </a:solidFill>
            </p:grpSpPr>
            <p:sp>
              <p:nvSpPr>
                <p:cNvPr id="17" name="Freeform 61"/>
                <p:cNvSpPr/>
                <p:nvPr/>
              </p:nvSpPr>
              <p:spPr bwMode="auto">
                <a:xfrm>
                  <a:off x="3938852" y="2471024"/>
                  <a:ext cx="197660" cy="409439"/>
                </a:xfrm>
                <a:custGeom>
                  <a:avLst/>
                  <a:gdLst>
                    <a:gd name="T0" fmla="*/ 4473 w 30"/>
                    <a:gd name="T1" fmla="*/ 0 h 62"/>
                    <a:gd name="T2" fmla="*/ 1561 w 30"/>
                    <a:gd name="T3" fmla="*/ 0 h 62"/>
                    <a:gd name="T4" fmla="*/ 0 w 30"/>
                    <a:gd name="T5" fmla="*/ 1149 h 62"/>
                    <a:gd name="T6" fmla="*/ 0 w 30"/>
                    <a:gd name="T7" fmla="*/ 1149 h 62"/>
                    <a:gd name="T8" fmla="*/ 0 w 30"/>
                    <a:gd name="T9" fmla="*/ 1358 h 62"/>
                    <a:gd name="T10" fmla="*/ 0 w 30"/>
                    <a:gd name="T11" fmla="*/ 5504 h 62"/>
                    <a:gd name="T12" fmla="*/ 362 w 30"/>
                    <a:gd name="T13" fmla="*/ 5867 h 62"/>
                    <a:gd name="T14" fmla="*/ 989 w 30"/>
                    <a:gd name="T15" fmla="*/ 5504 h 62"/>
                    <a:gd name="T16" fmla="*/ 989 w 30"/>
                    <a:gd name="T17" fmla="*/ 1931 h 62"/>
                    <a:gd name="T18" fmla="*/ 1351 w 30"/>
                    <a:gd name="T19" fmla="*/ 1931 h 62"/>
                    <a:gd name="T20" fmla="*/ 1351 w 30"/>
                    <a:gd name="T21" fmla="*/ 5291 h 62"/>
                    <a:gd name="T22" fmla="*/ 1351 w 30"/>
                    <a:gd name="T23" fmla="*/ 5504 h 62"/>
                    <a:gd name="T24" fmla="*/ 1351 w 30"/>
                    <a:gd name="T25" fmla="*/ 11581 h 62"/>
                    <a:gd name="T26" fmla="*/ 2132 w 30"/>
                    <a:gd name="T27" fmla="*/ 12154 h 62"/>
                    <a:gd name="T28" fmla="*/ 2703 w 30"/>
                    <a:gd name="T29" fmla="*/ 11581 h 62"/>
                    <a:gd name="T30" fmla="*/ 2703 w 30"/>
                    <a:gd name="T31" fmla="*/ 6077 h 62"/>
                    <a:gd name="T32" fmla="*/ 3121 w 30"/>
                    <a:gd name="T33" fmla="*/ 6077 h 62"/>
                    <a:gd name="T34" fmla="*/ 3121 w 30"/>
                    <a:gd name="T35" fmla="*/ 11581 h 62"/>
                    <a:gd name="T36" fmla="*/ 3692 w 30"/>
                    <a:gd name="T37" fmla="*/ 12154 h 62"/>
                    <a:gd name="T38" fmla="*/ 4473 w 30"/>
                    <a:gd name="T39" fmla="*/ 11581 h 62"/>
                    <a:gd name="T40" fmla="*/ 4473 w 30"/>
                    <a:gd name="T41" fmla="*/ 5291 h 62"/>
                    <a:gd name="T42" fmla="*/ 4473 w 30"/>
                    <a:gd name="T43" fmla="*/ 5291 h 62"/>
                    <a:gd name="T44" fmla="*/ 4473 w 30"/>
                    <a:gd name="T45" fmla="*/ 1931 h 62"/>
                    <a:gd name="T46" fmla="*/ 4835 w 30"/>
                    <a:gd name="T47" fmla="*/ 1931 h 62"/>
                    <a:gd name="T48" fmla="*/ 4835 w 30"/>
                    <a:gd name="T49" fmla="*/ 5504 h 62"/>
                    <a:gd name="T50" fmla="*/ 5253 w 30"/>
                    <a:gd name="T51" fmla="*/ 5867 h 62"/>
                    <a:gd name="T52" fmla="*/ 5828 w 30"/>
                    <a:gd name="T53" fmla="*/ 5504 h 62"/>
                    <a:gd name="T54" fmla="*/ 5828 w 30"/>
                    <a:gd name="T55" fmla="*/ 1358 h 62"/>
                    <a:gd name="T56" fmla="*/ 5828 w 30"/>
                    <a:gd name="T57" fmla="*/ 1149 h 62"/>
                    <a:gd name="T58" fmla="*/ 5828 w 30"/>
                    <a:gd name="T59" fmla="*/ 995 h 62"/>
                    <a:gd name="T60" fmla="*/ 4473 w 30"/>
                    <a:gd name="T61" fmla="*/ 0 h 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0" h="62">
                      <a:moveTo>
                        <a:pt x="23" y="0"/>
                      </a:moveTo>
                      <a:cubicBezTo>
                        <a:pt x="8" y="0"/>
                        <a:pt x="8" y="0"/>
                        <a:pt x="8" y="0"/>
                      </a:cubicBezTo>
                      <a:cubicBezTo>
                        <a:pt x="2" y="0"/>
                        <a:pt x="0" y="4"/>
                        <a:pt x="0" y="6"/>
                      </a:cubicBezTo>
                      <a:cubicBezTo>
                        <a:pt x="0" y="6"/>
                        <a:pt x="0" y="6"/>
                        <a:pt x="0" y="6"/>
                      </a:cubicBezTo>
                      <a:cubicBezTo>
                        <a:pt x="0" y="7"/>
                        <a:pt x="0" y="7"/>
                        <a:pt x="0" y="7"/>
                      </a:cubicBezTo>
                      <a:cubicBezTo>
                        <a:pt x="0" y="28"/>
                        <a:pt x="0" y="28"/>
                        <a:pt x="0" y="28"/>
                      </a:cubicBezTo>
                      <a:cubicBezTo>
                        <a:pt x="0" y="29"/>
                        <a:pt x="1" y="30"/>
                        <a:pt x="2" y="30"/>
                      </a:cubicBezTo>
                      <a:cubicBezTo>
                        <a:pt x="4" y="30"/>
                        <a:pt x="5" y="29"/>
                        <a:pt x="5" y="28"/>
                      </a:cubicBezTo>
                      <a:cubicBezTo>
                        <a:pt x="5" y="10"/>
                        <a:pt x="5" y="10"/>
                        <a:pt x="5" y="10"/>
                      </a:cubicBezTo>
                      <a:cubicBezTo>
                        <a:pt x="7" y="10"/>
                        <a:pt x="7" y="10"/>
                        <a:pt x="7" y="10"/>
                      </a:cubicBezTo>
                      <a:cubicBezTo>
                        <a:pt x="7" y="27"/>
                        <a:pt x="7" y="27"/>
                        <a:pt x="7" y="27"/>
                      </a:cubicBezTo>
                      <a:cubicBezTo>
                        <a:pt x="7" y="27"/>
                        <a:pt x="7" y="28"/>
                        <a:pt x="7" y="28"/>
                      </a:cubicBezTo>
                      <a:cubicBezTo>
                        <a:pt x="7" y="59"/>
                        <a:pt x="7" y="59"/>
                        <a:pt x="7" y="59"/>
                      </a:cubicBezTo>
                      <a:cubicBezTo>
                        <a:pt x="7" y="61"/>
                        <a:pt x="9" y="62"/>
                        <a:pt x="11" y="62"/>
                      </a:cubicBezTo>
                      <a:cubicBezTo>
                        <a:pt x="13" y="62"/>
                        <a:pt x="14" y="61"/>
                        <a:pt x="14" y="59"/>
                      </a:cubicBezTo>
                      <a:cubicBezTo>
                        <a:pt x="14" y="31"/>
                        <a:pt x="14" y="31"/>
                        <a:pt x="14" y="31"/>
                      </a:cubicBezTo>
                      <a:cubicBezTo>
                        <a:pt x="16" y="31"/>
                        <a:pt x="16" y="31"/>
                        <a:pt x="16" y="31"/>
                      </a:cubicBezTo>
                      <a:cubicBezTo>
                        <a:pt x="16" y="59"/>
                        <a:pt x="16" y="59"/>
                        <a:pt x="16" y="59"/>
                      </a:cubicBezTo>
                      <a:cubicBezTo>
                        <a:pt x="16" y="61"/>
                        <a:pt x="17" y="62"/>
                        <a:pt x="19" y="62"/>
                      </a:cubicBezTo>
                      <a:cubicBezTo>
                        <a:pt x="21" y="62"/>
                        <a:pt x="23" y="61"/>
                        <a:pt x="23" y="59"/>
                      </a:cubicBezTo>
                      <a:cubicBezTo>
                        <a:pt x="23" y="27"/>
                        <a:pt x="23" y="27"/>
                        <a:pt x="23" y="27"/>
                      </a:cubicBezTo>
                      <a:cubicBezTo>
                        <a:pt x="23" y="27"/>
                        <a:pt x="23" y="27"/>
                        <a:pt x="23" y="27"/>
                      </a:cubicBezTo>
                      <a:cubicBezTo>
                        <a:pt x="23" y="10"/>
                        <a:pt x="23" y="10"/>
                        <a:pt x="23" y="10"/>
                      </a:cubicBezTo>
                      <a:cubicBezTo>
                        <a:pt x="25" y="10"/>
                        <a:pt x="25" y="10"/>
                        <a:pt x="25" y="10"/>
                      </a:cubicBezTo>
                      <a:cubicBezTo>
                        <a:pt x="25" y="28"/>
                        <a:pt x="25" y="28"/>
                        <a:pt x="25" y="28"/>
                      </a:cubicBezTo>
                      <a:cubicBezTo>
                        <a:pt x="25" y="29"/>
                        <a:pt x="26" y="30"/>
                        <a:pt x="27" y="30"/>
                      </a:cubicBezTo>
                      <a:cubicBezTo>
                        <a:pt x="29" y="30"/>
                        <a:pt x="30" y="29"/>
                        <a:pt x="30" y="28"/>
                      </a:cubicBezTo>
                      <a:cubicBezTo>
                        <a:pt x="30" y="7"/>
                        <a:pt x="30" y="7"/>
                        <a:pt x="30" y="7"/>
                      </a:cubicBezTo>
                      <a:cubicBezTo>
                        <a:pt x="30" y="6"/>
                        <a:pt x="30" y="6"/>
                        <a:pt x="30" y="6"/>
                      </a:cubicBezTo>
                      <a:cubicBezTo>
                        <a:pt x="30" y="5"/>
                        <a:pt x="30" y="5"/>
                        <a:pt x="30" y="5"/>
                      </a:cubicBezTo>
                      <a:cubicBezTo>
                        <a:pt x="30" y="4"/>
                        <a:pt x="28" y="0"/>
                        <a:pt x="23" y="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8" name="Oval 62"/>
                <p:cNvSpPr>
                  <a:spLocks noChangeArrowheads="1"/>
                </p:cNvSpPr>
                <p:nvPr/>
              </p:nvSpPr>
              <p:spPr bwMode="auto">
                <a:xfrm>
                  <a:off x="3998856" y="2384549"/>
                  <a:ext cx="79418" cy="79416"/>
                </a:xfrm>
                <a:prstGeom prst="ellipse">
                  <a:avLst/>
                </a:pr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sp>
            <p:nvSpPr>
              <p:cNvPr id="9" name="Freeform 63"/>
              <p:cNvSpPr/>
              <p:nvPr/>
            </p:nvSpPr>
            <p:spPr bwMode="auto">
              <a:xfrm>
                <a:off x="2571079" y="3666575"/>
                <a:ext cx="414734" cy="375907"/>
              </a:xfrm>
              <a:custGeom>
                <a:avLst/>
                <a:gdLst>
                  <a:gd name="T0" fmla="*/ 0 w 63"/>
                  <a:gd name="T1" fmla="*/ 2147483647 h 57"/>
                  <a:gd name="T2" fmla="*/ 2147483647 w 63"/>
                  <a:gd name="T3" fmla="*/ 2147483647 h 57"/>
                  <a:gd name="T4" fmla="*/ 2147483647 w 63"/>
                  <a:gd name="T5" fmla="*/ 2147483647 h 57"/>
                  <a:gd name="T6" fmla="*/ 2147483647 w 63"/>
                  <a:gd name="T7" fmla="*/ 2147483647 h 57"/>
                  <a:gd name="T8" fmla="*/ 2147483647 w 63"/>
                  <a:gd name="T9" fmla="*/ 0 h 57"/>
                  <a:gd name="T10" fmla="*/ 2147483647 w 63"/>
                  <a:gd name="T11" fmla="*/ 2147483647 h 57"/>
                  <a:gd name="T12" fmla="*/ 2147483647 w 63"/>
                  <a:gd name="T13" fmla="*/ 2147483647 h 57"/>
                  <a:gd name="T14" fmla="*/ 0 w 63"/>
                  <a:gd name="T15" fmla="*/ 2147483647 h 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 h="57">
                    <a:moveTo>
                      <a:pt x="0" y="55"/>
                    </a:moveTo>
                    <a:cubicBezTo>
                      <a:pt x="0" y="55"/>
                      <a:pt x="0" y="57"/>
                      <a:pt x="4" y="57"/>
                    </a:cubicBezTo>
                    <a:cubicBezTo>
                      <a:pt x="3" y="54"/>
                      <a:pt x="11" y="45"/>
                      <a:pt x="11" y="45"/>
                    </a:cubicBezTo>
                    <a:cubicBezTo>
                      <a:pt x="11" y="45"/>
                      <a:pt x="25" y="54"/>
                      <a:pt x="40" y="39"/>
                    </a:cubicBezTo>
                    <a:cubicBezTo>
                      <a:pt x="54" y="23"/>
                      <a:pt x="44" y="11"/>
                      <a:pt x="63" y="0"/>
                    </a:cubicBezTo>
                    <a:cubicBezTo>
                      <a:pt x="17" y="10"/>
                      <a:pt x="7" y="24"/>
                      <a:pt x="8" y="43"/>
                    </a:cubicBezTo>
                    <a:cubicBezTo>
                      <a:pt x="12" y="34"/>
                      <a:pt x="24" y="22"/>
                      <a:pt x="34" y="17"/>
                    </a:cubicBezTo>
                    <a:cubicBezTo>
                      <a:pt x="17" y="29"/>
                      <a:pt x="5" y="47"/>
                      <a:pt x="0" y="55"/>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0" name="Freeform 64"/>
              <p:cNvSpPr/>
              <p:nvPr/>
            </p:nvSpPr>
            <p:spPr bwMode="auto">
              <a:xfrm>
                <a:off x="2609905" y="987574"/>
                <a:ext cx="330023" cy="291195"/>
              </a:xfrm>
              <a:custGeom>
                <a:avLst/>
                <a:gdLst>
                  <a:gd name="T0" fmla="*/ 2147483647 w 50"/>
                  <a:gd name="T1" fmla="*/ 2147483647 h 44"/>
                  <a:gd name="T2" fmla="*/ 2147483647 w 50"/>
                  <a:gd name="T3" fmla="*/ 0 h 44"/>
                  <a:gd name="T4" fmla="*/ 2147483647 w 50"/>
                  <a:gd name="T5" fmla="*/ 2147483647 h 44"/>
                  <a:gd name="T6" fmla="*/ 2147483647 w 50"/>
                  <a:gd name="T7" fmla="*/ 2147483647 h 44"/>
                  <a:gd name="T8" fmla="*/ 2147483647 w 50"/>
                  <a:gd name="T9" fmla="*/ 2147483647 h 44"/>
                  <a:gd name="T10" fmla="*/ 2147483647 w 50"/>
                  <a:gd name="T11" fmla="*/ 0 h 44"/>
                  <a:gd name="T12" fmla="*/ 2147483647 w 50"/>
                  <a:gd name="T13" fmla="*/ 2147483647 h 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 h="44">
                    <a:moveTo>
                      <a:pt x="25" y="9"/>
                    </a:moveTo>
                    <a:cubicBezTo>
                      <a:pt x="22" y="3"/>
                      <a:pt x="19" y="0"/>
                      <a:pt x="12" y="0"/>
                    </a:cubicBezTo>
                    <a:cubicBezTo>
                      <a:pt x="3" y="1"/>
                      <a:pt x="0" y="7"/>
                      <a:pt x="1" y="15"/>
                    </a:cubicBezTo>
                    <a:cubicBezTo>
                      <a:pt x="2" y="25"/>
                      <a:pt x="15" y="31"/>
                      <a:pt x="24" y="44"/>
                    </a:cubicBezTo>
                    <a:cubicBezTo>
                      <a:pt x="34" y="32"/>
                      <a:pt x="48" y="26"/>
                      <a:pt x="49" y="15"/>
                    </a:cubicBezTo>
                    <a:cubicBezTo>
                      <a:pt x="50" y="7"/>
                      <a:pt x="46" y="1"/>
                      <a:pt x="38" y="0"/>
                    </a:cubicBezTo>
                    <a:cubicBezTo>
                      <a:pt x="31" y="0"/>
                      <a:pt x="27" y="3"/>
                      <a:pt x="25" y="9"/>
                    </a:cubicBezTo>
                    <a:close/>
                  </a:path>
                </a:pathLst>
              </a:custGeom>
              <a:solidFill>
                <a:srgbClr val="E348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1" name="Freeform 271"/>
              <p:cNvSpPr/>
              <p:nvPr/>
            </p:nvSpPr>
            <p:spPr bwMode="auto">
              <a:xfrm>
                <a:off x="2255177" y="2868875"/>
                <a:ext cx="19413" cy="26472"/>
              </a:xfrm>
              <a:custGeom>
                <a:avLst/>
                <a:gdLst>
                  <a:gd name="T0" fmla="*/ 2147483647 w 3"/>
                  <a:gd name="T1" fmla="*/ 2147483647 h 4"/>
                  <a:gd name="T2" fmla="*/ 2147483647 w 3"/>
                  <a:gd name="T3" fmla="*/ 2147483647 h 4"/>
                  <a:gd name="T4" fmla="*/ 0 w 3"/>
                  <a:gd name="T5" fmla="*/ 2147483647 h 4"/>
                  <a:gd name="T6" fmla="*/ 0 w 3"/>
                  <a:gd name="T7" fmla="*/ 2147483647 h 4"/>
                  <a:gd name="T8" fmla="*/ 0 w 3"/>
                  <a:gd name="T9" fmla="*/ 0 h 4"/>
                  <a:gd name="T10" fmla="*/ 0 w 3"/>
                  <a:gd name="T11" fmla="*/ 0 h 4"/>
                  <a:gd name="T12" fmla="*/ 0 w 3"/>
                  <a:gd name="T13" fmla="*/ 2147483647 h 4"/>
                  <a:gd name="T14" fmla="*/ 0 w 3"/>
                  <a:gd name="T15" fmla="*/ 2147483647 h 4"/>
                  <a:gd name="T16" fmla="*/ 2147483647 w 3"/>
                  <a:gd name="T17" fmla="*/ 2147483647 h 4"/>
                  <a:gd name="T18" fmla="*/ 2147483647 w 3"/>
                  <a:gd name="T19" fmla="*/ 2147483647 h 4"/>
                  <a:gd name="T20" fmla="*/ 2147483647 w 3"/>
                  <a:gd name="T21" fmla="*/ 0 h 4"/>
                  <a:gd name="T22" fmla="*/ 2147483647 w 3"/>
                  <a:gd name="T23" fmla="*/ 0 h 4"/>
                  <a:gd name="T24" fmla="*/ 2147483647 w 3"/>
                  <a:gd name="T25" fmla="*/ 2147483647 h 4"/>
                  <a:gd name="T26" fmla="*/ 2147483647 w 3"/>
                  <a:gd name="T27" fmla="*/ 2147483647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 h="4">
                    <a:moveTo>
                      <a:pt x="2" y="4"/>
                    </a:moveTo>
                    <a:cubicBezTo>
                      <a:pt x="2" y="4"/>
                      <a:pt x="2" y="4"/>
                      <a:pt x="1" y="4"/>
                    </a:cubicBezTo>
                    <a:cubicBezTo>
                      <a:pt x="1" y="4"/>
                      <a:pt x="0" y="4"/>
                      <a:pt x="0" y="4"/>
                    </a:cubicBezTo>
                    <a:cubicBezTo>
                      <a:pt x="0" y="3"/>
                      <a:pt x="0" y="3"/>
                      <a:pt x="0" y="3"/>
                    </a:cubicBezTo>
                    <a:cubicBezTo>
                      <a:pt x="0" y="0"/>
                      <a:pt x="0" y="0"/>
                      <a:pt x="0" y="0"/>
                    </a:cubicBezTo>
                    <a:cubicBezTo>
                      <a:pt x="0" y="0"/>
                      <a:pt x="0" y="0"/>
                      <a:pt x="0" y="0"/>
                    </a:cubicBezTo>
                    <a:cubicBezTo>
                      <a:pt x="0" y="3"/>
                      <a:pt x="0" y="3"/>
                      <a:pt x="0" y="3"/>
                    </a:cubicBezTo>
                    <a:cubicBezTo>
                      <a:pt x="0" y="3"/>
                      <a:pt x="0" y="3"/>
                      <a:pt x="0" y="3"/>
                    </a:cubicBezTo>
                    <a:cubicBezTo>
                      <a:pt x="0" y="4"/>
                      <a:pt x="1" y="4"/>
                      <a:pt x="1" y="4"/>
                    </a:cubicBezTo>
                    <a:cubicBezTo>
                      <a:pt x="2" y="4"/>
                      <a:pt x="2" y="3"/>
                      <a:pt x="2" y="3"/>
                    </a:cubicBezTo>
                    <a:cubicBezTo>
                      <a:pt x="2" y="0"/>
                      <a:pt x="2" y="0"/>
                      <a:pt x="2" y="0"/>
                    </a:cubicBezTo>
                    <a:cubicBezTo>
                      <a:pt x="3" y="0"/>
                      <a:pt x="3" y="0"/>
                      <a:pt x="3" y="0"/>
                    </a:cubicBezTo>
                    <a:cubicBezTo>
                      <a:pt x="3" y="3"/>
                      <a:pt x="3" y="3"/>
                      <a:pt x="3" y="3"/>
                    </a:cubicBezTo>
                    <a:cubicBezTo>
                      <a:pt x="3" y="3"/>
                      <a:pt x="2" y="3"/>
                      <a:pt x="2" y="4"/>
                    </a:cubicBez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2" name="Freeform 272"/>
              <p:cNvSpPr/>
              <p:nvPr/>
            </p:nvSpPr>
            <p:spPr bwMode="auto">
              <a:xfrm>
                <a:off x="2281648" y="2868875"/>
                <a:ext cx="12354" cy="26472"/>
              </a:xfrm>
              <a:custGeom>
                <a:avLst/>
                <a:gdLst>
                  <a:gd name="T0" fmla="*/ 2147483647 w 2"/>
                  <a:gd name="T1" fmla="*/ 2147483647 h 4"/>
                  <a:gd name="T2" fmla="*/ 2147483647 w 2"/>
                  <a:gd name="T3" fmla="*/ 0 h 4"/>
                  <a:gd name="T4" fmla="*/ 2147483647 w 2"/>
                  <a:gd name="T5" fmla="*/ 0 h 4"/>
                  <a:gd name="T6" fmla="*/ 2147483647 w 2"/>
                  <a:gd name="T7" fmla="*/ 2147483647 h 4"/>
                  <a:gd name="T8" fmla="*/ 0 w 2"/>
                  <a:gd name="T9" fmla="*/ 2147483647 h 4"/>
                  <a:gd name="T10" fmla="*/ 0 w 2"/>
                  <a:gd name="T11" fmla="*/ 2147483647 h 4"/>
                  <a:gd name="T12" fmla="*/ 0 w 2"/>
                  <a:gd name="T13" fmla="*/ 2147483647 h 4"/>
                  <a:gd name="T14" fmla="*/ 0 w 2"/>
                  <a:gd name="T15" fmla="*/ 2147483647 h 4"/>
                  <a:gd name="T16" fmla="*/ 0 w 2"/>
                  <a:gd name="T17" fmla="*/ 2147483647 h 4"/>
                  <a:gd name="T18" fmla="*/ 0 w 2"/>
                  <a:gd name="T19" fmla="*/ 0 h 4"/>
                  <a:gd name="T20" fmla="*/ 0 w 2"/>
                  <a:gd name="T21" fmla="*/ 0 h 4"/>
                  <a:gd name="T22" fmla="*/ 0 w 2"/>
                  <a:gd name="T23" fmla="*/ 2147483647 h 4"/>
                  <a:gd name="T24" fmla="*/ 2147483647 w 2"/>
                  <a:gd name="T25" fmla="*/ 0 h 4"/>
                  <a:gd name="T26" fmla="*/ 2147483647 w 2"/>
                  <a:gd name="T27" fmla="*/ 0 h 4"/>
                  <a:gd name="T28" fmla="*/ 2147483647 w 2"/>
                  <a:gd name="T29" fmla="*/ 0 h 4"/>
                  <a:gd name="T30" fmla="*/ 2147483647 w 2"/>
                  <a:gd name="T31" fmla="*/ 0 h 4"/>
                  <a:gd name="T32" fmla="*/ 2147483647 w 2"/>
                  <a:gd name="T33" fmla="*/ 2147483647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 h="4">
                    <a:moveTo>
                      <a:pt x="2" y="1"/>
                    </a:moveTo>
                    <a:cubicBezTo>
                      <a:pt x="2" y="1"/>
                      <a:pt x="1" y="1"/>
                      <a:pt x="1" y="0"/>
                    </a:cubicBezTo>
                    <a:cubicBezTo>
                      <a:pt x="1" y="0"/>
                      <a:pt x="1" y="0"/>
                      <a:pt x="1" y="0"/>
                    </a:cubicBezTo>
                    <a:cubicBezTo>
                      <a:pt x="1" y="0"/>
                      <a:pt x="1" y="0"/>
                      <a:pt x="1" y="1"/>
                    </a:cubicBezTo>
                    <a:cubicBezTo>
                      <a:pt x="1" y="1"/>
                      <a:pt x="0" y="1"/>
                      <a:pt x="0" y="1"/>
                    </a:cubicBezTo>
                    <a:cubicBezTo>
                      <a:pt x="0" y="1"/>
                      <a:pt x="0" y="1"/>
                      <a:pt x="0" y="1"/>
                    </a:cubicBezTo>
                    <a:cubicBezTo>
                      <a:pt x="0" y="1"/>
                      <a:pt x="0" y="1"/>
                      <a:pt x="0" y="1"/>
                    </a:cubicBezTo>
                    <a:cubicBezTo>
                      <a:pt x="0" y="4"/>
                      <a:pt x="0" y="4"/>
                      <a:pt x="0" y="4"/>
                    </a:cubicBezTo>
                    <a:cubicBezTo>
                      <a:pt x="0" y="4"/>
                      <a:pt x="0" y="4"/>
                      <a:pt x="0" y="4"/>
                    </a:cubicBezTo>
                    <a:cubicBezTo>
                      <a:pt x="0" y="0"/>
                      <a:pt x="0" y="0"/>
                      <a:pt x="0" y="0"/>
                    </a:cubicBezTo>
                    <a:cubicBezTo>
                      <a:pt x="0" y="0"/>
                      <a:pt x="0" y="0"/>
                      <a:pt x="0" y="0"/>
                    </a:cubicBezTo>
                    <a:cubicBezTo>
                      <a:pt x="0" y="1"/>
                      <a:pt x="0" y="1"/>
                      <a:pt x="0" y="1"/>
                    </a:cubicBezTo>
                    <a:cubicBezTo>
                      <a:pt x="0" y="0"/>
                      <a:pt x="0" y="0"/>
                      <a:pt x="1" y="0"/>
                    </a:cubicBezTo>
                    <a:cubicBezTo>
                      <a:pt x="1" y="0"/>
                      <a:pt x="1" y="0"/>
                      <a:pt x="1" y="0"/>
                    </a:cubicBezTo>
                    <a:cubicBezTo>
                      <a:pt x="1" y="0"/>
                      <a:pt x="1" y="0"/>
                      <a:pt x="1" y="0"/>
                    </a:cubicBezTo>
                    <a:cubicBezTo>
                      <a:pt x="2" y="0"/>
                      <a:pt x="2" y="0"/>
                      <a:pt x="2" y="0"/>
                    </a:cubicBezTo>
                    <a:lnTo>
                      <a:pt x="2" y="1"/>
                    </a:lnTo>
                    <a:close/>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3" name="TextBox 12"/>
              <p:cNvSpPr txBox="1"/>
              <p:nvPr/>
            </p:nvSpPr>
            <p:spPr bwMode="auto">
              <a:xfrm>
                <a:off x="2930045" y="3738894"/>
                <a:ext cx="1057295" cy="307995"/>
              </a:xfrm>
              <a:prstGeom prst="rect">
                <a:avLst/>
              </a:prstGeom>
              <a:noFill/>
            </p:spPr>
            <p:txBody>
              <a:bodyPr wrap="none">
                <a:spAutoFit/>
              </a:bodyPr>
              <a:lstStyle/>
              <a:p>
                <a:pPr algn="ctr" defTabSz="685800">
                  <a:defRPr/>
                </a:pPr>
                <a:r>
                  <a:rPr lang="zh-CN" altLang="en-US" sz="1400" spc="3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400" spc="3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TextBox 13"/>
              <p:cNvSpPr txBox="1"/>
              <p:nvPr/>
            </p:nvSpPr>
            <p:spPr bwMode="auto">
              <a:xfrm>
                <a:off x="785293" y="2741878"/>
                <a:ext cx="1057295" cy="307995"/>
              </a:xfrm>
              <a:prstGeom prst="rect">
                <a:avLst/>
              </a:prstGeom>
              <a:noFill/>
            </p:spPr>
            <p:txBody>
              <a:bodyPr wrap="none">
                <a:spAutoFit/>
              </a:bodyPr>
              <a:lstStyle>
                <a:defPPr>
                  <a:defRPr lang="zh-CN"/>
                </a:defPPr>
                <a:lvl1pPr algn="ctr" fontAlgn="auto">
                  <a:spcBef>
                    <a:spcPts val="0"/>
                  </a:spcBef>
                  <a:spcAft>
                    <a:spcPts val="0"/>
                  </a:spcAft>
                  <a:defRPr sz="900" spc="300">
                    <a:solidFill>
                      <a:srgbClr val="EBAC07"/>
                    </a:solidFill>
                    <a:latin typeface="微软雅黑" panose="020B0503020204020204" pitchFamily="34" charset="-122"/>
                    <a:ea typeface="微软雅黑" panose="020B0503020204020204" pitchFamily="34" charset="-122"/>
                    <a:cs typeface="Arial" panose="020B0604020202020204" pitchFamily="34" charset="0"/>
                  </a:defRPr>
                </a:lvl1pPr>
              </a:lstStyle>
              <a:p>
                <a:pPr defTabSz="685800">
                  <a:defRPr/>
                </a:pPr>
                <a:r>
                  <a:rPr lang="zh-CN" altLang="en-US" sz="1400" dirty="0">
                    <a:solidFill>
                      <a:prstClr val="black">
                        <a:lumMod val="50000"/>
                        <a:lumOff val="50000"/>
                      </a:prstClr>
                    </a:solidFill>
                  </a:rPr>
                  <a:t>添加标题</a:t>
                </a:r>
                <a:endParaRPr lang="zh-CN" altLang="en-US" sz="1400" dirty="0">
                  <a:solidFill>
                    <a:prstClr val="black">
                      <a:lumMod val="50000"/>
                      <a:lumOff val="50000"/>
                    </a:prstClr>
                  </a:solidFill>
                </a:endParaRPr>
              </a:p>
            </p:txBody>
          </p:sp>
          <p:sp>
            <p:nvSpPr>
              <p:cNvPr id="15" name="TextBox 14"/>
              <p:cNvSpPr txBox="1"/>
              <p:nvPr/>
            </p:nvSpPr>
            <p:spPr bwMode="auto">
              <a:xfrm>
                <a:off x="2933220" y="987574"/>
                <a:ext cx="1057295" cy="307995"/>
              </a:xfrm>
              <a:prstGeom prst="rect">
                <a:avLst/>
              </a:prstGeom>
              <a:noFill/>
            </p:spPr>
            <p:txBody>
              <a:bodyPr wrap="none">
                <a:spAutoFit/>
              </a:bodyPr>
              <a:lstStyle>
                <a:defPPr>
                  <a:defRPr lang="zh-CN"/>
                </a:defPPr>
                <a:lvl1pPr algn="ctr" fontAlgn="auto">
                  <a:spcBef>
                    <a:spcPts val="0"/>
                  </a:spcBef>
                  <a:spcAft>
                    <a:spcPts val="0"/>
                  </a:spcAft>
                  <a:defRPr sz="9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pPr defTabSz="685800">
                  <a:defRPr/>
                </a:pPr>
                <a:r>
                  <a:rPr lang="zh-CN" altLang="en-US" sz="1400" dirty="0">
                    <a:solidFill>
                      <a:prstClr val="black">
                        <a:lumMod val="50000"/>
                        <a:lumOff val="50000"/>
                      </a:prstClr>
                    </a:solidFill>
                  </a:rPr>
                  <a:t>添加标题</a:t>
                </a:r>
                <a:endParaRPr lang="zh-CN" altLang="en-US" sz="1400" dirty="0">
                  <a:solidFill>
                    <a:prstClr val="black">
                      <a:lumMod val="50000"/>
                      <a:lumOff val="50000"/>
                    </a:prstClr>
                  </a:solidFill>
                </a:endParaRPr>
              </a:p>
            </p:txBody>
          </p:sp>
          <p:sp>
            <p:nvSpPr>
              <p:cNvPr id="16" name="TextBox 15"/>
              <p:cNvSpPr txBox="1"/>
              <p:nvPr/>
            </p:nvSpPr>
            <p:spPr bwMode="auto">
              <a:xfrm>
                <a:off x="3658721" y="2741878"/>
                <a:ext cx="1057295" cy="307995"/>
              </a:xfrm>
              <a:prstGeom prst="rect">
                <a:avLst/>
              </a:prstGeom>
              <a:noFill/>
            </p:spPr>
            <p:txBody>
              <a:bodyPr wrap="none">
                <a:spAutoFit/>
              </a:bodyPr>
              <a:lstStyle>
                <a:defPPr>
                  <a:defRPr lang="zh-CN"/>
                </a:defPPr>
                <a:lvl1pPr algn="ctr" fontAlgn="auto">
                  <a:spcBef>
                    <a:spcPts val="0"/>
                  </a:spcBef>
                  <a:spcAft>
                    <a:spcPts val="0"/>
                  </a:spcAft>
                  <a:defRPr sz="900" spc="300">
                    <a:solidFill>
                      <a:srgbClr val="284848"/>
                    </a:solidFill>
                    <a:latin typeface="微软雅黑" panose="020B0503020204020204" pitchFamily="34" charset="-122"/>
                    <a:ea typeface="微软雅黑" panose="020B0503020204020204" pitchFamily="34" charset="-122"/>
                    <a:cs typeface="Arial" panose="020B0604020202020204" pitchFamily="34" charset="0"/>
                  </a:defRPr>
                </a:lvl1pPr>
              </a:lstStyle>
              <a:p>
                <a:pPr defTabSz="685800">
                  <a:defRPr/>
                </a:pPr>
                <a:r>
                  <a:rPr lang="zh-CN" altLang="en-US" sz="1400" dirty="0">
                    <a:solidFill>
                      <a:prstClr val="black">
                        <a:lumMod val="50000"/>
                        <a:lumOff val="50000"/>
                      </a:prstClr>
                    </a:solidFill>
                  </a:rPr>
                  <a:t>添加标题</a:t>
                </a:r>
                <a:endParaRPr lang="zh-CN" altLang="en-US" sz="1400" dirty="0">
                  <a:solidFill>
                    <a:prstClr val="black">
                      <a:lumMod val="50000"/>
                      <a:lumOff val="50000"/>
                    </a:prstClr>
                  </a:solidFill>
                </a:endParaRPr>
              </a:p>
            </p:txBody>
          </p:sp>
        </p:grpSp>
        <p:grpSp>
          <p:nvGrpSpPr>
            <p:cNvPr id="21" name="组合 20"/>
            <p:cNvGrpSpPr/>
            <p:nvPr/>
          </p:nvGrpSpPr>
          <p:grpSpPr>
            <a:xfrm>
              <a:off x="4880265" y="1275606"/>
              <a:ext cx="3055523" cy="2808312"/>
              <a:chOff x="4880265" y="1275606"/>
              <a:chExt cx="3055523" cy="2808312"/>
            </a:xfrm>
          </p:grpSpPr>
          <p:sp>
            <p:nvSpPr>
              <p:cNvPr id="22" name="矩形 1"/>
              <p:cNvSpPr>
                <a:spLocks noChangeArrowheads="1"/>
              </p:cNvSpPr>
              <p:nvPr/>
            </p:nvSpPr>
            <p:spPr bwMode="auto">
              <a:xfrm>
                <a:off x="4937000" y="1775693"/>
                <a:ext cx="299878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685800">
                  <a:lnSpc>
                    <a:spcPct val="150000"/>
                  </a:lnSpc>
                  <a:defRPr/>
                </a:pPr>
                <a:r>
                  <a:rPr lang="zh-CN" altLang="zh-CN" sz="1200" dirty="0">
                    <a:solidFill>
                      <a:prstClr val="black">
                        <a:lumMod val="65000"/>
                        <a:lumOff val="3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65000"/>
                        <a:lumOff val="35000"/>
                      </a:prstClr>
                    </a:solidFill>
                    <a:latin typeface="微软雅黑" panose="020B0503020204020204" pitchFamily="34" charset="-122"/>
                    <a:ea typeface="微软雅黑" panose="020B0503020204020204" pitchFamily="34" charset="-122"/>
                  </a:rPr>
                  <a:t>设计机构。拥有国内顶尖的</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65000"/>
                        <a:lumOff val="35000"/>
                      </a:prstClr>
                    </a:solidFill>
                    <a:latin typeface="微软雅黑" panose="020B0503020204020204" pitchFamily="34" charset="-122"/>
                    <a:ea typeface="微软雅黑" panose="020B0503020204020204" pitchFamily="34" charset="-122"/>
                  </a:rPr>
                  <a:t>制作技术、顶级的</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65000"/>
                        <a:lumOff val="35000"/>
                      </a:prstClr>
                    </a:solidFill>
                    <a:latin typeface="微软雅黑" panose="020B0503020204020204" pitchFamily="34" charset="-122"/>
                    <a:ea typeface="微软雅黑" panose="020B0503020204020204" pitchFamily="34" charset="-122"/>
                  </a:rPr>
                  <a:t>设计团队，坚持精益求精、拒绝平庸的做事精神。</a:t>
                </a:r>
                <a:endPar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defTabSz="685800">
                  <a:lnSpc>
                    <a:spcPct val="150000"/>
                  </a:lnSpc>
                  <a:defRPr/>
                </a:pP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这里有中国最强的</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设计团队，中国最大的</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素材商城，中国最火的</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技术论坛，中国最好的</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技能培训。</a:t>
                </a:r>
                <a:endParaRPr lang="zh-CN" altLang="zh-CN" sz="12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defTabSz="685800">
                  <a:lnSpc>
                    <a:spcPct val="150000"/>
                  </a:lnSpc>
                  <a:defRPr/>
                </a:pPr>
                <a:endParaRPr lang="zh-CN" altLang="zh-CN" sz="12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3" name="矩形 22"/>
              <p:cNvSpPr/>
              <p:nvPr/>
            </p:nvSpPr>
            <p:spPr>
              <a:xfrm>
                <a:off x="4934312" y="1275606"/>
                <a:ext cx="2236510" cy="418191"/>
              </a:xfrm>
              <a:prstGeom prst="rect">
                <a:avLst/>
              </a:prstGeom>
            </p:spPr>
            <p:txBody>
              <a:bodyPr wrap="none">
                <a:spAutoFit/>
              </a:bodyPr>
              <a:lstStyle/>
              <a:p>
                <a:pPr algn="just" defTabSz="685800">
                  <a:lnSpc>
                    <a:spcPct val="150000"/>
                  </a:lnSpc>
                  <a:buClr>
                    <a:srgbClr val="0070C0"/>
                  </a:buClr>
                </a:pPr>
                <a:r>
                  <a:rPr lang="zh-CN" altLang="zh-CN" sz="1600" dirty="0">
                    <a:solidFill>
                      <a:prstClr val="black"/>
                    </a:solidFill>
                    <a:latin typeface="微软雅黑" panose="020B0503020204020204" pitchFamily="34" charset="-122"/>
                    <a:ea typeface="微软雅黑" panose="020B0503020204020204" pitchFamily="34" charset="-122"/>
                  </a:rPr>
                  <a:t>上海锐普广告有限公司</a:t>
                </a:r>
                <a:endParaRPr lang="en-US" altLang="zh-CN" sz="1600" dirty="0">
                  <a:solidFill>
                    <a:prstClr val="black"/>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4983460" y="1768073"/>
                <a:ext cx="280831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5" name="Group 101"/>
              <p:cNvGrpSpPr/>
              <p:nvPr/>
            </p:nvGrpSpPr>
            <p:grpSpPr>
              <a:xfrm>
                <a:off x="4889790" y="1924813"/>
                <a:ext cx="89043" cy="79083"/>
                <a:chOff x="8698531" y="3979675"/>
                <a:chExt cx="828966" cy="736049"/>
              </a:xfrm>
              <a:solidFill>
                <a:schemeClr val="tx1">
                  <a:lumMod val="75000"/>
                  <a:lumOff val="25000"/>
                </a:schemeClr>
              </a:solidFill>
            </p:grpSpPr>
            <p:sp>
              <p:nvSpPr>
                <p:cNvPr id="37" name="Freeform 100"/>
                <p:cNvSpPr>
                  <a:spLocks noEditPoints="1"/>
                </p:cNvSpPr>
                <p:nvPr/>
              </p:nvSpPr>
              <p:spPr bwMode="black">
                <a:xfrm>
                  <a:off x="8957393" y="4225167"/>
                  <a:ext cx="371203" cy="245065"/>
                </a:xfrm>
                <a:custGeom>
                  <a:avLst/>
                  <a:gdLst>
                    <a:gd name="T0" fmla="*/ 103 w 103"/>
                    <a:gd name="T1" fmla="*/ 33 h 68"/>
                    <a:gd name="T2" fmla="*/ 56 w 103"/>
                    <a:gd name="T3" fmla="*/ 68 h 68"/>
                    <a:gd name="T4" fmla="*/ 56 w 103"/>
                    <a:gd name="T5" fmla="*/ 0 h 68"/>
                    <a:gd name="T6" fmla="*/ 103 w 103"/>
                    <a:gd name="T7" fmla="*/ 33 h 68"/>
                    <a:gd name="T8" fmla="*/ 0 w 103"/>
                    <a:gd name="T9" fmla="*/ 0 h 68"/>
                    <a:gd name="T10" fmla="*/ 0 w 103"/>
                    <a:gd name="T11" fmla="*/ 68 h 68"/>
                    <a:gd name="T12" fmla="*/ 47 w 103"/>
                    <a:gd name="T13" fmla="*/ 33 h 68"/>
                    <a:gd name="T14" fmla="*/ 0 w 103"/>
                    <a:gd name="T15" fmla="*/ 0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8">
                      <a:moveTo>
                        <a:pt x="103" y="33"/>
                      </a:moveTo>
                      <a:lnTo>
                        <a:pt x="56" y="68"/>
                      </a:lnTo>
                      <a:lnTo>
                        <a:pt x="56" y="0"/>
                      </a:lnTo>
                      <a:lnTo>
                        <a:pt x="103" y="33"/>
                      </a:lnTo>
                      <a:close/>
                      <a:moveTo>
                        <a:pt x="0" y="0"/>
                      </a:moveTo>
                      <a:lnTo>
                        <a:pt x="0" y="68"/>
                      </a:lnTo>
                      <a:lnTo>
                        <a:pt x="47" y="33"/>
                      </a:lnTo>
                      <a:lnTo>
                        <a:pt x="0" y="0"/>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nvGrpSpPr>
                <p:cNvPr id="38" name="Group 103"/>
                <p:cNvGrpSpPr/>
                <p:nvPr/>
              </p:nvGrpSpPr>
              <p:grpSpPr>
                <a:xfrm>
                  <a:off x="8698531" y="3979675"/>
                  <a:ext cx="828966" cy="736049"/>
                  <a:chOff x="5625794" y="1599766"/>
                  <a:chExt cx="4594902" cy="4080930"/>
                </a:xfrm>
                <a:grpFill/>
              </p:grpSpPr>
              <p:grpSp>
                <p:nvGrpSpPr>
                  <p:cNvPr id="39" name="Group 104"/>
                  <p:cNvGrpSpPr/>
                  <p:nvPr/>
                </p:nvGrpSpPr>
                <p:grpSpPr>
                  <a:xfrm>
                    <a:off x="6191250" y="1599766"/>
                    <a:ext cx="3473485" cy="1069614"/>
                    <a:chOff x="6191250" y="1599766"/>
                    <a:chExt cx="3473485" cy="1069614"/>
                  </a:xfrm>
                  <a:grpFill/>
                </p:grpSpPr>
                <p:sp>
                  <p:nvSpPr>
                    <p:cNvPr id="45" name="Freeform 110"/>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A2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sp>
                  <p:nvSpPr>
                    <p:cNvPr id="46" name="Freeform 111"/>
                    <p:cNvSpPr/>
                    <p:nvPr/>
                  </p:nvSpPr>
                  <p:spPr bwMode="auto">
                    <a:xfrm flipH="1">
                      <a:off x="8043104"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A2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grpSp>
              <p:grpSp>
                <p:nvGrpSpPr>
                  <p:cNvPr id="40" name="Group 105"/>
                  <p:cNvGrpSpPr/>
                  <p:nvPr/>
                </p:nvGrpSpPr>
                <p:grpSpPr>
                  <a:xfrm flipV="1">
                    <a:off x="6191250" y="4611080"/>
                    <a:ext cx="3473483" cy="1069616"/>
                    <a:chOff x="6191250" y="1599764"/>
                    <a:chExt cx="3473483" cy="1069616"/>
                  </a:xfrm>
                  <a:grpFill/>
                </p:grpSpPr>
                <p:sp>
                  <p:nvSpPr>
                    <p:cNvPr id="43" name="Freeform 108"/>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A2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sp>
                  <p:nvSpPr>
                    <p:cNvPr id="44" name="Freeform 109"/>
                    <p:cNvSpPr/>
                    <p:nvPr/>
                  </p:nvSpPr>
                  <p:spPr bwMode="auto">
                    <a:xfrm flipH="1">
                      <a:off x="8043102" y="1599764"/>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A2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grpSp>
              <p:sp>
                <p:nvSpPr>
                  <p:cNvPr id="41" name="Freeform 106"/>
                  <p:cNvSpPr/>
                  <p:nvPr/>
                </p:nvSpPr>
                <p:spPr bwMode="auto">
                  <a:xfrm rot="17954294">
                    <a:off x="5349785"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A2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sp>
                <p:nvSpPr>
                  <p:cNvPr id="42" name="Freeform 107"/>
                  <p:cNvSpPr/>
                  <p:nvPr/>
                </p:nvSpPr>
                <p:spPr bwMode="auto">
                  <a:xfrm rot="3645706" flipH="1">
                    <a:off x="8875073"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A2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grpSp>
          </p:grpSp>
          <p:grpSp>
            <p:nvGrpSpPr>
              <p:cNvPr id="26" name="Group 101"/>
              <p:cNvGrpSpPr/>
              <p:nvPr/>
            </p:nvGrpSpPr>
            <p:grpSpPr>
              <a:xfrm>
                <a:off x="4880265" y="3049588"/>
                <a:ext cx="89043" cy="79083"/>
                <a:chOff x="8698531" y="3979675"/>
                <a:chExt cx="828966" cy="736049"/>
              </a:xfrm>
              <a:solidFill>
                <a:schemeClr val="tx1">
                  <a:lumMod val="75000"/>
                  <a:lumOff val="25000"/>
                </a:schemeClr>
              </a:solidFill>
            </p:grpSpPr>
            <p:sp>
              <p:nvSpPr>
                <p:cNvPr id="27" name="Freeform 100"/>
                <p:cNvSpPr>
                  <a:spLocks noEditPoints="1"/>
                </p:cNvSpPr>
                <p:nvPr/>
              </p:nvSpPr>
              <p:spPr bwMode="black">
                <a:xfrm>
                  <a:off x="8957393" y="4225167"/>
                  <a:ext cx="371203" cy="245065"/>
                </a:xfrm>
                <a:custGeom>
                  <a:avLst/>
                  <a:gdLst>
                    <a:gd name="T0" fmla="*/ 103 w 103"/>
                    <a:gd name="T1" fmla="*/ 33 h 68"/>
                    <a:gd name="T2" fmla="*/ 56 w 103"/>
                    <a:gd name="T3" fmla="*/ 68 h 68"/>
                    <a:gd name="T4" fmla="*/ 56 w 103"/>
                    <a:gd name="T5" fmla="*/ 0 h 68"/>
                    <a:gd name="T6" fmla="*/ 103 w 103"/>
                    <a:gd name="T7" fmla="*/ 33 h 68"/>
                    <a:gd name="T8" fmla="*/ 0 w 103"/>
                    <a:gd name="T9" fmla="*/ 0 h 68"/>
                    <a:gd name="T10" fmla="*/ 0 w 103"/>
                    <a:gd name="T11" fmla="*/ 68 h 68"/>
                    <a:gd name="T12" fmla="*/ 47 w 103"/>
                    <a:gd name="T13" fmla="*/ 33 h 68"/>
                    <a:gd name="T14" fmla="*/ 0 w 103"/>
                    <a:gd name="T15" fmla="*/ 0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8">
                      <a:moveTo>
                        <a:pt x="103" y="33"/>
                      </a:moveTo>
                      <a:lnTo>
                        <a:pt x="56" y="68"/>
                      </a:lnTo>
                      <a:lnTo>
                        <a:pt x="56" y="0"/>
                      </a:lnTo>
                      <a:lnTo>
                        <a:pt x="103" y="33"/>
                      </a:lnTo>
                      <a:close/>
                      <a:moveTo>
                        <a:pt x="0" y="0"/>
                      </a:moveTo>
                      <a:lnTo>
                        <a:pt x="0" y="68"/>
                      </a:lnTo>
                      <a:lnTo>
                        <a:pt x="47" y="33"/>
                      </a:lnTo>
                      <a:lnTo>
                        <a:pt x="0" y="0"/>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nvGrpSpPr>
                <p:cNvPr id="28" name="Group 103"/>
                <p:cNvGrpSpPr/>
                <p:nvPr/>
              </p:nvGrpSpPr>
              <p:grpSpPr>
                <a:xfrm>
                  <a:off x="8698531" y="3979675"/>
                  <a:ext cx="828966" cy="736049"/>
                  <a:chOff x="5625794" y="1599766"/>
                  <a:chExt cx="4594902" cy="4080930"/>
                </a:xfrm>
                <a:grpFill/>
              </p:grpSpPr>
              <p:grpSp>
                <p:nvGrpSpPr>
                  <p:cNvPr id="29" name="Group 104"/>
                  <p:cNvGrpSpPr/>
                  <p:nvPr/>
                </p:nvGrpSpPr>
                <p:grpSpPr>
                  <a:xfrm>
                    <a:off x="6191250" y="1599766"/>
                    <a:ext cx="3473485" cy="1069614"/>
                    <a:chOff x="6191250" y="1599766"/>
                    <a:chExt cx="3473485" cy="1069614"/>
                  </a:xfrm>
                  <a:grpFill/>
                </p:grpSpPr>
                <p:sp>
                  <p:nvSpPr>
                    <p:cNvPr id="35" name="Freeform 110"/>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A2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sp>
                  <p:nvSpPr>
                    <p:cNvPr id="36" name="Freeform 111"/>
                    <p:cNvSpPr/>
                    <p:nvPr/>
                  </p:nvSpPr>
                  <p:spPr bwMode="auto">
                    <a:xfrm flipH="1">
                      <a:off x="8043104"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A2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grpSp>
              <p:grpSp>
                <p:nvGrpSpPr>
                  <p:cNvPr id="30" name="Group 105"/>
                  <p:cNvGrpSpPr/>
                  <p:nvPr/>
                </p:nvGrpSpPr>
                <p:grpSpPr>
                  <a:xfrm flipV="1">
                    <a:off x="6191250" y="4611080"/>
                    <a:ext cx="3473483" cy="1069616"/>
                    <a:chOff x="6191250" y="1599764"/>
                    <a:chExt cx="3473483" cy="1069616"/>
                  </a:xfrm>
                  <a:grpFill/>
                </p:grpSpPr>
                <p:sp>
                  <p:nvSpPr>
                    <p:cNvPr id="33" name="Freeform 108"/>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A2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sp>
                  <p:nvSpPr>
                    <p:cNvPr id="34" name="Freeform 109"/>
                    <p:cNvSpPr/>
                    <p:nvPr/>
                  </p:nvSpPr>
                  <p:spPr bwMode="auto">
                    <a:xfrm flipH="1">
                      <a:off x="8043102" y="1599764"/>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A2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grpSp>
              <p:sp>
                <p:nvSpPr>
                  <p:cNvPr id="31" name="Freeform 106"/>
                  <p:cNvSpPr/>
                  <p:nvPr/>
                </p:nvSpPr>
                <p:spPr bwMode="auto">
                  <a:xfrm rot="17954294">
                    <a:off x="5349785"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A2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sp>
                <p:nvSpPr>
                  <p:cNvPr id="32" name="Freeform 107"/>
                  <p:cNvSpPr/>
                  <p:nvPr/>
                </p:nvSpPr>
                <p:spPr bwMode="auto">
                  <a:xfrm rot="3645706" flipH="1">
                    <a:off x="8875073"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rgbClr val="A2000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grpSp>
          </p:grpSp>
        </p:grpSp>
      </p:grpSp>
    </p:spTree>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652463" y="1171852"/>
            <a:ext cx="7981950" cy="3037032"/>
            <a:chOff x="652463" y="1171852"/>
            <a:chExt cx="7981950" cy="3037032"/>
          </a:xfrm>
        </p:grpSpPr>
        <p:grpSp>
          <p:nvGrpSpPr>
            <p:cNvPr id="2" name="组合 1"/>
            <p:cNvGrpSpPr/>
            <p:nvPr/>
          </p:nvGrpSpPr>
          <p:grpSpPr bwMode="auto">
            <a:xfrm>
              <a:off x="3794125" y="1262339"/>
              <a:ext cx="4464050" cy="1814513"/>
              <a:chOff x="3826818" y="1161976"/>
              <a:chExt cx="4910138" cy="1995219"/>
            </a:xfrm>
          </p:grpSpPr>
          <p:sp>
            <p:nvSpPr>
              <p:cNvPr id="3" name="TextBox 24"/>
              <p:cNvSpPr txBox="1">
                <a:spLocks noChangeArrowheads="1"/>
              </p:cNvSpPr>
              <p:nvPr/>
            </p:nvSpPr>
            <p:spPr bwMode="auto">
              <a:xfrm>
                <a:off x="6180055" y="2592164"/>
                <a:ext cx="17043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eaLnBrk="1" hangingPunct="1">
                  <a:buFont typeface="Wingdings" panose="05000000000000000000" pitchFamily="2" charset="2"/>
                  <a:buChar char="l"/>
                </a:pPr>
                <a:r>
                  <a:rPr lang="zh-CN" altLang="en-US" sz="1200">
                    <a:solidFill>
                      <a:prstClr val="black"/>
                    </a:solidFill>
                    <a:latin typeface="微软雅黑" panose="020B0503020204020204" pitchFamily="34" charset="-122"/>
                    <a:ea typeface="微软雅黑" panose="020B0503020204020204" pitchFamily="34" charset="-122"/>
                  </a:rPr>
                  <a:t>点击添加文本内容</a:t>
                </a:r>
                <a:endParaRPr lang="zh-CN" altLang="en-US" sz="1200">
                  <a:solidFill>
                    <a:prstClr val="black"/>
                  </a:solidFill>
                  <a:latin typeface="微软雅黑" panose="020B0503020204020204" pitchFamily="34" charset="-122"/>
                  <a:ea typeface="微软雅黑" panose="020B0503020204020204" pitchFamily="34" charset="-122"/>
                </a:endParaRPr>
              </a:p>
            </p:txBody>
          </p:sp>
          <p:sp>
            <p:nvSpPr>
              <p:cNvPr id="4" name="TextBox 25"/>
              <p:cNvSpPr txBox="1">
                <a:spLocks noChangeArrowheads="1"/>
              </p:cNvSpPr>
              <p:nvPr/>
            </p:nvSpPr>
            <p:spPr bwMode="auto">
              <a:xfrm>
                <a:off x="6180055" y="2880196"/>
                <a:ext cx="17043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eaLnBrk="1" hangingPunct="1">
                  <a:buFont typeface="Wingdings" panose="05000000000000000000" pitchFamily="2" charset="2"/>
                  <a:buChar char="l"/>
                </a:pPr>
                <a:r>
                  <a:rPr lang="zh-CN" altLang="en-US" sz="1200">
                    <a:solidFill>
                      <a:prstClr val="black"/>
                    </a:solidFill>
                    <a:latin typeface="微软雅黑" panose="020B0503020204020204" pitchFamily="34" charset="-122"/>
                    <a:ea typeface="微软雅黑" panose="020B0503020204020204" pitchFamily="34" charset="-122"/>
                  </a:rPr>
                  <a:t>点击添加文本内容</a:t>
                </a:r>
                <a:endParaRPr lang="zh-CN" altLang="en-US" sz="1200">
                  <a:solidFill>
                    <a:prstClr val="black"/>
                  </a:solidFill>
                  <a:latin typeface="微软雅黑" panose="020B0503020204020204" pitchFamily="34" charset="-122"/>
                  <a:ea typeface="微软雅黑" panose="020B0503020204020204" pitchFamily="34" charset="-122"/>
                </a:endParaRPr>
              </a:p>
            </p:txBody>
          </p:sp>
          <p:grpSp>
            <p:nvGrpSpPr>
              <p:cNvPr id="5" name="组合 4"/>
              <p:cNvGrpSpPr/>
              <p:nvPr/>
            </p:nvGrpSpPr>
            <p:grpSpPr bwMode="auto">
              <a:xfrm>
                <a:off x="3826818" y="1161976"/>
                <a:ext cx="4910138" cy="984250"/>
                <a:chOff x="3517867" y="1552575"/>
                <a:chExt cx="4909516" cy="984232"/>
              </a:xfrm>
              <a:solidFill>
                <a:srgbClr val="C00000"/>
              </a:solidFill>
            </p:grpSpPr>
            <p:sp>
              <p:nvSpPr>
                <p:cNvPr id="6" name="矩形 18"/>
                <p:cNvSpPr/>
                <p:nvPr/>
              </p:nvSpPr>
              <p:spPr bwMode="auto">
                <a:xfrm flipH="1">
                  <a:off x="3517867" y="1552575"/>
                  <a:ext cx="4909516" cy="984232"/>
                </a:xfrm>
                <a:custGeom>
                  <a:avLst/>
                  <a:gdLst/>
                  <a:ahLst/>
                  <a:cxnLst/>
                  <a:rect l="l" t="t" r="r" b="b"/>
                  <a:pathLst>
                    <a:path w="4909516" h="984232">
                      <a:moveTo>
                        <a:pt x="4048265" y="0"/>
                      </a:moveTo>
                      <a:lnTo>
                        <a:pt x="0" y="0"/>
                      </a:lnTo>
                      <a:lnTo>
                        <a:pt x="0" y="984232"/>
                      </a:lnTo>
                      <a:lnTo>
                        <a:pt x="4909516" y="984232"/>
                      </a:lnTo>
                      <a:cubicBezTo>
                        <a:pt x="4858501" y="872397"/>
                        <a:pt x="4854566" y="760561"/>
                        <a:pt x="4834537" y="644605"/>
                      </a:cubicBezTo>
                      <a:lnTo>
                        <a:pt x="4779308" y="628650"/>
                      </a:lnTo>
                      <a:lnTo>
                        <a:pt x="4379258" y="161925"/>
                      </a:lnTo>
                      <a:lnTo>
                        <a:pt x="4093508" y="9525"/>
                      </a:lnTo>
                      <a:close/>
                    </a:path>
                  </a:pathLst>
                </a:custGeom>
                <a:solidFill>
                  <a:srgbClr val="E348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7" name="矩形 6"/>
                <p:cNvSpPr/>
                <p:nvPr/>
              </p:nvSpPr>
              <p:spPr>
                <a:xfrm>
                  <a:off x="5406442" y="1603374"/>
                  <a:ext cx="2749202" cy="461657"/>
                </a:xfrm>
                <a:prstGeom prst="rect">
                  <a:avLst/>
                </a:prstGeom>
                <a:noFill/>
              </p:spPr>
              <p:txBody>
                <a:bodyPr>
                  <a:spAutoFit/>
                </a:bodyPr>
                <a:lstStyle/>
                <a:p>
                  <a:pPr defTabSz="685800">
                    <a:defRPr/>
                  </a:pPr>
                  <a:r>
                    <a:rPr lang="zh-CN" altLang="en-US" sz="1200" spc="15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点击添加文本内容，点击添加文本内容，点击添加文本内容</a:t>
                  </a:r>
                  <a:endParaRPr lang="zh-CN" altLang="en-US" sz="1200" spc="15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8" name="组合 7"/>
            <p:cNvGrpSpPr/>
            <p:nvPr/>
          </p:nvGrpSpPr>
          <p:grpSpPr bwMode="auto">
            <a:xfrm>
              <a:off x="992188" y="1221064"/>
              <a:ext cx="4352925" cy="1889125"/>
              <a:chOff x="1029643" y="1116881"/>
              <a:chExt cx="4787900" cy="2078683"/>
            </a:xfrm>
          </p:grpSpPr>
          <p:sp>
            <p:nvSpPr>
              <p:cNvPr id="9" name="TextBox 8"/>
              <p:cNvSpPr txBox="1">
                <a:spLocks noChangeArrowheads="1"/>
              </p:cNvSpPr>
              <p:nvPr/>
            </p:nvSpPr>
            <p:spPr bwMode="auto">
              <a:xfrm>
                <a:off x="1787567" y="1116881"/>
                <a:ext cx="17043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eaLnBrk="1" hangingPunct="1">
                  <a:buFont typeface="Wingdings" panose="05000000000000000000" pitchFamily="2" charset="2"/>
                  <a:buChar char="l"/>
                </a:pPr>
                <a:r>
                  <a:rPr lang="zh-CN" altLang="en-US" sz="1200" dirty="0">
                    <a:solidFill>
                      <a:prstClr val="black"/>
                    </a:solidFill>
                    <a:latin typeface="微软雅黑" panose="020B0503020204020204" pitchFamily="34" charset="-122"/>
                    <a:ea typeface="微软雅黑" panose="020B0503020204020204" pitchFamily="34" charset="-122"/>
                  </a:rPr>
                  <a:t>点击添加文本内容</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10" name="TextBox 9"/>
              <p:cNvSpPr txBox="1">
                <a:spLocks noChangeArrowheads="1"/>
              </p:cNvSpPr>
              <p:nvPr/>
            </p:nvSpPr>
            <p:spPr bwMode="auto">
              <a:xfrm>
                <a:off x="1787567" y="1368028"/>
                <a:ext cx="17043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eaLnBrk="1" hangingPunct="1">
                  <a:buFont typeface="Wingdings" panose="05000000000000000000" pitchFamily="2" charset="2"/>
                  <a:buChar char="l"/>
                </a:pPr>
                <a:r>
                  <a:rPr lang="zh-CN" altLang="en-US" sz="1200">
                    <a:solidFill>
                      <a:prstClr val="black"/>
                    </a:solidFill>
                    <a:latin typeface="微软雅黑" panose="020B0503020204020204" pitchFamily="34" charset="-122"/>
                    <a:ea typeface="微软雅黑" panose="020B0503020204020204" pitchFamily="34" charset="-122"/>
                  </a:rPr>
                  <a:t>点击添加文本内容</a:t>
                </a:r>
                <a:endParaRPr lang="zh-CN" altLang="en-US" sz="1200">
                  <a:solidFill>
                    <a:prstClr val="black"/>
                  </a:solidFill>
                  <a:latin typeface="微软雅黑" panose="020B0503020204020204" pitchFamily="34" charset="-122"/>
                  <a:ea typeface="微软雅黑" panose="020B0503020204020204" pitchFamily="34" charset="-122"/>
                </a:endParaRPr>
              </a:p>
            </p:txBody>
          </p:sp>
          <p:grpSp>
            <p:nvGrpSpPr>
              <p:cNvPr id="11" name="组合 10"/>
              <p:cNvGrpSpPr/>
              <p:nvPr/>
            </p:nvGrpSpPr>
            <p:grpSpPr bwMode="auto">
              <a:xfrm>
                <a:off x="1029643" y="2228776"/>
                <a:ext cx="4787900" cy="966788"/>
                <a:chOff x="721146" y="2618738"/>
                <a:chExt cx="4787359" cy="966631"/>
              </a:xfrm>
              <a:solidFill>
                <a:schemeClr val="bg1">
                  <a:lumMod val="65000"/>
                </a:schemeClr>
              </a:solidFill>
            </p:grpSpPr>
            <p:sp>
              <p:nvSpPr>
                <p:cNvPr id="12" name="矩形 20"/>
                <p:cNvSpPr/>
                <p:nvPr/>
              </p:nvSpPr>
              <p:spPr bwMode="auto">
                <a:xfrm flipH="1">
                  <a:off x="721146" y="2618738"/>
                  <a:ext cx="4787359" cy="966631"/>
                </a:xfrm>
                <a:custGeom>
                  <a:avLst/>
                  <a:gdLst>
                    <a:gd name="connsiteX0" fmla="*/ 0 w 4773443"/>
                    <a:gd name="connsiteY0" fmla="*/ 0 h 966631"/>
                    <a:gd name="connsiteX1" fmla="*/ 4773443 w 4773443"/>
                    <a:gd name="connsiteY1" fmla="*/ 0 h 966631"/>
                    <a:gd name="connsiteX2" fmla="*/ 4773443 w 4773443"/>
                    <a:gd name="connsiteY2" fmla="*/ 966631 h 966631"/>
                    <a:gd name="connsiteX3" fmla="*/ 744365 w 4773443"/>
                    <a:gd name="connsiteY3" fmla="*/ 966631 h 966631"/>
                    <a:gd name="connsiteX4" fmla="*/ 123390 w 4773443"/>
                    <a:gd name="connsiteY4" fmla="*/ 600814 h 966631"/>
                    <a:gd name="connsiteX5" fmla="*/ 0 w 4773443"/>
                    <a:gd name="connsiteY5" fmla="*/ 0 h 966631"/>
                    <a:gd name="connsiteX0-1" fmla="*/ 0 w 4773443"/>
                    <a:gd name="connsiteY0-2" fmla="*/ 0 h 966631"/>
                    <a:gd name="connsiteX1-3" fmla="*/ 4773443 w 4773443"/>
                    <a:gd name="connsiteY1-4" fmla="*/ 0 h 966631"/>
                    <a:gd name="connsiteX2-5" fmla="*/ 4773443 w 4773443"/>
                    <a:gd name="connsiteY2-6" fmla="*/ 966631 h 966631"/>
                    <a:gd name="connsiteX3-7" fmla="*/ 744365 w 4773443"/>
                    <a:gd name="connsiteY3-8" fmla="*/ 966631 h 966631"/>
                    <a:gd name="connsiteX4-9" fmla="*/ 300673 w 4773443"/>
                    <a:gd name="connsiteY4-10" fmla="*/ 600814 h 966631"/>
                    <a:gd name="connsiteX5-11" fmla="*/ 0 w 4773443"/>
                    <a:gd name="connsiteY5-12" fmla="*/ 0 h 9666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773443" h="966631">
                      <a:moveTo>
                        <a:pt x="0" y="0"/>
                      </a:moveTo>
                      <a:lnTo>
                        <a:pt x="4773443" y="0"/>
                      </a:lnTo>
                      <a:lnTo>
                        <a:pt x="4773443" y="966631"/>
                      </a:lnTo>
                      <a:lnTo>
                        <a:pt x="744365" y="966631"/>
                      </a:lnTo>
                      <a:lnTo>
                        <a:pt x="300673" y="600814"/>
                      </a:lnTo>
                      <a:cubicBezTo>
                        <a:pt x="107143" y="324343"/>
                        <a:pt x="193530" y="276471"/>
                        <a:pt x="0" y="0"/>
                      </a:cubicBezTo>
                      <a:close/>
                    </a:path>
                  </a:pathLst>
                </a:custGeom>
                <a:solidFill>
                  <a:srgbClr val="006D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3" name="矩形 12"/>
                <p:cNvSpPr/>
                <p:nvPr/>
              </p:nvSpPr>
              <p:spPr>
                <a:xfrm>
                  <a:off x="1107437" y="2736194"/>
                  <a:ext cx="2503205" cy="461590"/>
                </a:xfrm>
                <a:prstGeom prst="rect">
                  <a:avLst/>
                </a:prstGeom>
                <a:noFill/>
              </p:spPr>
              <p:txBody>
                <a:bodyPr>
                  <a:spAutoFit/>
                </a:bodyPr>
                <a:lstStyle/>
                <a:p>
                  <a:pPr defTabSz="685800">
                    <a:defRPr/>
                  </a:pPr>
                  <a:r>
                    <a:rPr lang="zh-CN" altLang="en-US" sz="1200" spc="15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点击添加文本内容，点击添加文本内容，点击添加文本内容</a:t>
                  </a:r>
                  <a:endParaRPr lang="zh-CN" altLang="en-US" sz="1200" spc="15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14" name="组合 13"/>
            <p:cNvGrpSpPr/>
            <p:nvPr/>
          </p:nvGrpSpPr>
          <p:grpSpPr bwMode="auto">
            <a:xfrm>
              <a:off x="3546475" y="1171852"/>
              <a:ext cx="2035175" cy="2036762"/>
              <a:chOff x="3699818" y="1060376"/>
              <a:chExt cx="2239963" cy="2239963"/>
            </a:xfrm>
          </p:grpSpPr>
          <p:sp>
            <p:nvSpPr>
              <p:cNvPr id="15" name="椭圆 14"/>
              <p:cNvSpPr/>
              <p:nvPr/>
            </p:nvSpPr>
            <p:spPr>
              <a:xfrm>
                <a:off x="3699818" y="1060376"/>
                <a:ext cx="2239963" cy="2239963"/>
              </a:xfrm>
              <a:prstGeom prst="ellipse">
                <a:avLst/>
              </a:prstGeom>
              <a:solidFill>
                <a:schemeClr val="bg1">
                  <a:lumMod val="65000"/>
                  <a:alpha val="53000"/>
                </a:schemeClr>
              </a:solidFill>
              <a:ln w="635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16" name="组合 11"/>
              <p:cNvGrpSpPr/>
              <p:nvPr/>
            </p:nvGrpSpPr>
            <p:grpSpPr bwMode="auto">
              <a:xfrm>
                <a:off x="3822056" y="1160389"/>
                <a:ext cx="1995487" cy="2047875"/>
                <a:chOff x="4016545" y="2222070"/>
                <a:chExt cx="2921320" cy="2997962"/>
              </a:xfrm>
            </p:grpSpPr>
            <p:sp>
              <p:nvSpPr>
                <p:cNvPr id="20" name="空心弧 19"/>
                <p:cNvSpPr/>
                <p:nvPr/>
              </p:nvSpPr>
              <p:spPr bwMode="auto">
                <a:xfrm>
                  <a:off x="4023210" y="2222070"/>
                  <a:ext cx="2914655" cy="2915646"/>
                </a:xfrm>
                <a:prstGeom prst="blockArc">
                  <a:avLst>
                    <a:gd name="adj1" fmla="val 10800000"/>
                    <a:gd name="adj2" fmla="val 21559587"/>
                    <a:gd name="adj3" fmla="val 12064"/>
                  </a:avLst>
                </a:prstGeom>
                <a:solidFill>
                  <a:srgbClr val="006D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1" name="空心弧 20"/>
                <p:cNvSpPr/>
                <p:nvPr/>
              </p:nvSpPr>
              <p:spPr bwMode="auto">
                <a:xfrm flipV="1">
                  <a:off x="4016545" y="2304386"/>
                  <a:ext cx="2914655" cy="2915646"/>
                </a:xfrm>
                <a:prstGeom prst="blockArc">
                  <a:avLst>
                    <a:gd name="adj1" fmla="val 10800000"/>
                    <a:gd name="adj2" fmla="val 21559587"/>
                    <a:gd name="adj3" fmla="val 12064"/>
                  </a:avLst>
                </a:prstGeom>
                <a:solidFill>
                  <a:srgbClr val="E348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grpSp>
            <p:nvGrpSpPr>
              <p:cNvPr id="17" name="组合 14"/>
              <p:cNvGrpSpPr/>
              <p:nvPr/>
            </p:nvGrpSpPr>
            <p:grpSpPr bwMode="auto">
              <a:xfrm>
                <a:off x="4134793" y="1500114"/>
                <a:ext cx="1368425" cy="1368425"/>
                <a:chOff x="3826508" y="1889724"/>
                <a:chExt cx="1367932" cy="1368804"/>
              </a:xfrm>
            </p:grpSpPr>
            <p:sp>
              <p:nvSpPr>
                <p:cNvPr id="18" name="椭圆 17"/>
                <p:cNvSpPr/>
                <p:nvPr/>
              </p:nvSpPr>
              <p:spPr bwMode="auto">
                <a:xfrm>
                  <a:off x="3826508" y="1889724"/>
                  <a:ext cx="1367932" cy="1368804"/>
                </a:xfrm>
                <a:prstGeom prst="ellipse">
                  <a:avLst/>
                </a:prstGeom>
                <a:solidFill>
                  <a:schemeClr val="bg1"/>
                </a:solidFill>
                <a:ln w="6350">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9" name="矩形 15"/>
                <p:cNvSpPr>
                  <a:spLocks noChangeArrowheads="1"/>
                </p:cNvSpPr>
                <p:nvPr/>
              </p:nvSpPr>
              <p:spPr bwMode="auto">
                <a:xfrm>
                  <a:off x="3897683" y="2386227"/>
                  <a:ext cx="1296757" cy="30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eaLnBrk="1" hangingPunct="1"/>
                  <a:r>
                    <a:rPr lang="zh-CN" altLang="en-US" sz="1400" b="1">
                      <a:solidFill>
                        <a:prstClr val="black"/>
                      </a:solidFill>
                      <a:latin typeface="微软雅黑" panose="020B0503020204020204" pitchFamily="34" charset="-122"/>
                      <a:ea typeface="微软雅黑" panose="020B0503020204020204" pitchFamily="34" charset="-122"/>
                    </a:rPr>
                    <a:t>点击添加标题</a:t>
                  </a:r>
                  <a:endParaRPr lang="zh-CN" altLang="en-US" sz="1400" b="1">
                    <a:solidFill>
                      <a:prstClr val="black"/>
                    </a:solidFill>
                    <a:latin typeface="微软雅黑" panose="020B0503020204020204" pitchFamily="34" charset="-122"/>
                    <a:ea typeface="微软雅黑" panose="020B0503020204020204" pitchFamily="34" charset="-122"/>
                  </a:endParaRPr>
                </a:p>
              </p:txBody>
            </p:sp>
          </p:grpSp>
        </p:grpSp>
        <p:grpSp>
          <p:nvGrpSpPr>
            <p:cNvPr id="22" name="组合 21"/>
            <p:cNvGrpSpPr/>
            <p:nvPr/>
          </p:nvGrpSpPr>
          <p:grpSpPr bwMode="auto">
            <a:xfrm>
              <a:off x="7554913" y="1760814"/>
              <a:ext cx="1079500" cy="587375"/>
              <a:chOff x="7701291" y="2240204"/>
              <a:chExt cx="1187195" cy="646331"/>
            </a:xfrm>
          </p:grpSpPr>
          <p:sp>
            <p:nvSpPr>
              <p:cNvPr id="23" name="椭圆 22"/>
              <p:cNvSpPr/>
              <p:nvPr/>
            </p:nvSpPr>
            <p:spPr>
              <a:xfrm>
                <a:off x="8047594" y="2294294"/>
                <a:ext cx="482722" cy="482722"/>
              </a:xfrm>
              <a:prstGeom prst="ellipse">
                <a:avLst/>
              </a:prstGeom>
              <a:solidFill>
                <a:schemeClr val="bg1"/>
              </a:solidFill>
              <a:ln w="3175">
                <a:no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4" name="矩形 18"/>
              <p:cNvSpPr>
                <a:spLocks noChangeArrowheads="1"/>
              </p:cNvSpPr>
              <p:nvPr/>
            </p:nvSpPr>
            <p:spPr bwMode="auto">
              <a:xfrm rot="566606">
                <a:off x="7701291" y="2240204"/>
                <a:ext cx="118719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eaLnBrk="1" hangingPunct="1"/>
                <a:r>
                  <a:rPr lang="zh-CN" altLang="en-US" sz="3600" dirty="0">
                    <a:solidFill>
                      <a:srgbClr val="FF0000"/>
                    </a:solidFill>
                    <a:latin typeface="微软雅黑" panose="020B0503020204020204" pitchFamily="34" charset="-122"/>
                    <a:ea typeface="微软雅黑" panose="020B0503020204020204" pitchFamily="34" charset="-122"/>
                  </a:rPr>
                  <a:t>√</a:t>
                </a:r>
                <a:endParaRPr lang="zh-CN" altLang="en-US" sz="3600" dirty="0">
                  <a:solidFill>
                    <a:srgbClr val="FF0000"/>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bwMode="auto">
            <a:xfrm>
              <a:off x="652463" y="1892577"/>
              <a:ext cx="1008062" cy="831850"/>
              <a:chOff x="683568" y="2151113"/>
              <a:chExt cx="1008063" cy="831850"/>
            </a:xfrm>
          </p:grpSpPr>
          <p:sp>
            <p:nvSpPr>
              <p:cNvPr id="26" name="椭圆 25"/>
              <p:cNvSpPr/>
              <p:nvPr/>
            </p:nvSpPr>
            <p:spPr bwMode="auto">
              <a:xfrm>
                <a:off x="928205" y="2317401"/>
                <a:ext cx="495276" cy="495808"/>
              </a:xfrm>
              <a:prstGeom prst="ellipse">
                <a:avLst/>
              </a:prstGeom>
              <a:solidFill>
                <a:schemeClr val="bg1"/>
              </a:solidFill>
              <a:ln w="31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7" name="矩形 29"/>
              <p:cNvSpPr>
                <a:spLocks noChangeArrowheads="1"/>
              </p:cNvSpPr>
              <p:nvPr/>
            </p:nvSpPr>
            <p:spPr bwMode="auto">
              <a:xfrm>
                <a:off x="683568" y="2151113"/>
                <a:ext cx="10080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eaLnBrk="1" hangingPunct="1"/>
                <a:r>
                  <a:rPr lang="en-US" altLang="zh-CN" sz="4800" dirty="0">
                    <a:solidFill>
                      <a:srgbClr val="FF0000"/>
                    </a:solidFill>
                    <a:latin typeface="微软雅黑" panose="020B0503020204020204" pitchFamily="34" charset="-122"/>
                    <a:ea typeface="微软雅黑" panose="020B0503020204020204" pitchFamily="34" charset="-122"/>
                  </a:rPr>
                  <a:t>×</a:t>
                </a:r>
                <a:endParaRPr lang="zh-CN" altLang="en-US" sz="4800" dirty="0">
                  <a:solidFill>
                    <a:srgbClr val="FF0000"/>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810794" y="3532466"/>
              <a:ext cx="7506119" cy="676418"/>
              <a:chOff x="810794" y="3551516"/>
              <a:chExt cx="7506119" cy="676418"/>
            </a:xfrm>
          </p:grpSpPr>
          <p:sp>
            <p:nvSpPr>
              <p:cNvPr id="29" name="矩形 28"/>
              <p:cNvSpPr>
                <a:spLocks noChangeArrowheads="1"/>
              </p:cNvSpPr>
              <p:nvPr/>
            </p:nvSpPr>
            <p:spPr bwMode="auto">
              <a:xfrm>
                <a:off x="850900" y="3891239"/>
                <a:ext cx="7466013" cy="33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just" defTabSz="685800">
                  <a:lnSpc>
                    <a:spcPct val="150000"/>
                  </a:lnSpc>
                  <a:defRPr/>
                </a:pP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设计机构。拥有国内顶尖的</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制作技术、顶级的</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设计</a:t>
                </a:r>
                <a:r>
                  <a:rPr lang="zh-CN" altLang="zh-CN" sz="1200" dirty="0" smtClean="0">
                    <a:solidFill>
                      <a:prstClr val="black">
                        <a:lumMod val="85000"/>
                        <a:lumOff val="15000"/>
                      </a:prstClr>
                    </a:solidFill>
                    <a:latin typeface="微软雅黑" panose="020B0503020204020204" pitchFamily="34" charset="-122"/>
                    <a:ea typeface="微软雅黑" panose="020B0503020204020204" pitchFamily="34" charset="-122"/>
                  </a:rPr>
                  <a:t>团队。</a:t>
                </a:r>
                <a:endPar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899592" y="3551516"/>
                <a:ext cx="7358583" cy="348079"/>
                <a:chOff x="899592" y="3551516"/>
                <a:chExt cx="7358583" cy="348079"/>
              </a:xfrm>
            </p:grpSpPr>
            <p:sp>
              <p:nvSpPr>
                <p:cNvPr id="34" name="TextBox 265"/>
                <p:cNvSpPr txBox="1"/>
                <p:nvPr/>
              </p:nvSpPr>
              <p:spPr bwMode="auto">
                <a:xfrm>
                  <a:off x="899592" y="3551516"/>
                  <a:ext cx="1159292" cy="338554"/>
                </a:xfrm>
                <a:prstGeom prst="rect">
                  <a:avLst/>
                </a:prstGeom>
                <a:noFill/>
              </p:spPr>
              <p:txBody>
                <a:bodyPr wrap="none">
                  <a:spAutoFit/>
                </a:bodyPr>
                <a:lstStyle>
                  <a:defPPr>
                    <a:defRPr lang="zh-CN"/>
                  </a:defPPr>
                  <a:lvl1pPr fontAlgn="auto">
                    <a:spcBef>
                      <a:spcPts val="0"/>
                    </a:spcBef>
                    <a:spcAft>
                      <a:spcPts val="0"/>
                    </a:spcAft>
                    <a:defRPr sz="1600" spc="300">
                      <a:latin typeface="微软雅黑" panose="020B0503020204020204" pitchFamily="34" charset="-122"/>
                      <a:ea typeface="微软雅黑" panose="020B0503020204020204" pitchFamily="34" charset="-122"/>
                      <a:cs typeface="Arial" panose="020B0604020202020204" pitchFamily="34" charset="0"/>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685800">
                    <a:defRPr/>
                  </a:pPr>
                  <a:r>
                    <a:rPr lang="zh-CN" altLang="en-US" dirty="0">
                      <a:solidFill>
                        <a:prstClr val="black"/>
                      </a:solidFill>
                    </a:rPr>
                    <a:t>添加标题</a:t>
                  </a:r>
                  <a:endParaRPr lang="zh-CN" altLang="en-US" dirty="0">
                    <a:solidFill>
                      <a:prstClr val="black"/>
                    </a:solidFill>
                  </a:endParaRPr>
                </a:p>
              </p:txBody>
            </p:sp>
            <p:cxnSp>
              <p:nvCxnSpPr>
                <p:cNvPr id="35" name="直接连接符 34"/>
                <p:cNvCxnSpPr/>
                <p:nvPr/>
              </p:nvCxnSpPr>
              <p:spPr>
                <a:xfrm>
                  <a:off x="992188" y="3899595"/>
                  <a:ext cx="726598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810794" y="4051304"/>
                <a:ext cx="61068" cy="73253"/>
                <a:chOff x="558604" y="4026199"/>
                <a:chExt cx="61068" cy="73253"/>
              </a:xfrm>
            </p:grpSpPr>
            <p:sp>
              <p:nvSpPr>
                <p:cNvPr id="32" name="虚尾箭头 31"/>
                <p:cNvSpPr/>
                <p:nvPr/>
              </p:nvSpPr>
              <p:spPr>
                <a:xfrm>
                  <a:off x="559344" y="4026659"/>
                  <a:ext cx="60328" cy="72793"/>
                </a:xfrm>
                <a:prstGeom prst="stripedRightArrow">
                  <a:avLst/>
                </a:prstGeom>
                <a:solidFill>
                  <a:schemeClr val="bg1"/>
                </a:solidFill>
                <a:ln w="9525" cap="flat" cmpd="sng" algn="ctr">
                  <a:noFill/>
                  <a:prstDash val="solid"/>
                  <a:headEnd type="none" w="med" len="med"/>
                  <a:tailEnd type="none" w="med" len="med"/>
                </a:ln>
                <a:effectLst/>
              </p:spPr>
              <p:txBody>
                <a:bodyPr vert="horz" wrap="square" lIns="162518" tIns="81255" rIns="162518" bIns="81255" numCol="1" rtlCol="0" anchor="ctr" anchorCtr="0" compatLnSpc="1"/>
                <a:lstStyle/>
                <a:p>
                  <a:pPr defTabSz="685800"/>
                  <a:endParaRPr lang="zh-CN" altLang="en-US" sz="1350">
                    <a:solidFill>
                      <a:prstClr val="white"/>
                    </a:solidFill>
                  </a:endParaRPr>
                </a:p>
              </p:txBody>
            </p:sp>
            <p:sp>
              <p:nvSpPr>
                <p:cNvPr id="33" name="虚尾箭头 32"/>
                <p:cNvSpPr/>
                <p:nvPr/>
              </p:nvSpPr>
              <p:spPr>
                <a:xfrm>
                  <a:off x="558604" y="4026199"/>
                  <a:ext cx="60328" cy="72793"/>
                </a:xfrm>
                <a:prstGeom prst="stripedRightArrow">
                  <a:avLst/>
                </a:prstGeom>
                <a:solidFill>
                  <a:schemeClr val="bg1"/>
                </a:solidFill>
                <a:ln w="9525" cap="flat" cmpd="sng" algn="ctr">
                  <a:noFill/>
                  <a:prstDash val="solid"/>
                  <a:headEnd type="none" w="med" len="med"/>
                  <a:tailEnd type="none" w="med" len="med"/>
                </a:ln>
                <a:effectLst/>
              </p:spPr>
              <p:txBody>
                <a:bodyPr vert="horz" wrap="square" lIns="162518" tIns="81255" rIns="162518" bIns="81255" numCol="1" rtlCol="0" anchor="ctr" anchorCtr="0" compatLnSpc="1"/>
                <a:lstStyle/>
                <a:p>
                  <a:pPr defTabSz="685800"/>
                  <a:endParaRPr lang="zh-CN" altLang="en-US" sz="1350">
                    <a:solidFill>
                      <a:prstClr val="white"/>
                    </a:solidFill>
                  </a:endParaRPr>
                </a:p>
              </p:txBody>
            </p:sp>
          </p:gr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963092" y="930561"/>
            <a:ext cx="7056784" cy="3524601"/>
            <a:chOff x="963092" y="930561"/>
            <a:chExt cx="7056784" cy="3524601"/>
          </a:xfrm>
        </p:grpSpPr>
        <p:grpSp>
          <p:nvGrpSpPr>
            <p:cNvPr id="2" name="组合 1"/>
            <p:cNvGrpSpPr/>
            <p:nvPr/>
          </p:nvGrpSpPr>
          <p:grpSpPr>
            <a:xfrm>
              <a:off x="963092" y="1346568"/>
              <a:ext cx="4193148" cy="1104206"/>
              <a:chOff x="1170940" y="1475589"/>
              <a:chExt cx="4193148" cy="1104206"/>
            </a:xfrm>
          </p:grpSpPr>
          <p:sp>
            <p:nvSpPr>
              <p:cNvPr id="3" name="矩形 2"/>
              <p:cNvSpPr/>
              <p:nvPr/>
            </p:nvSpPr>
            <p:spPr bwMode="auto">
              <a:xfrm>
                <a:off x="1170940" y="1475589"/>
                <a:ext cx="2248932" cy="323165"/>
              </a:xfrm>
              <a:prstGeom prst="rect">
                <a:avLst/>
              </a:prstGeom>
            </p:spPr>
            <p:txBody>
              <a:bodyPr wrap="square">
                <a:spAutoFit/>
              </a:bodyPr>
              <a:lstStyle/>
              <a:p>
                <a:pPr algn="dist" defTabSz="685800">
                  <a:lnSpc>
                    <a:spcPts val="1800"/>
                  </a:lnSpc>
                  <a:buClr>
                    <a:srgbClr val="0070C0"/>
                  </a:buCl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上海锐普广告有限公司</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4" name="矩形 3"/>
              <p:cNvSpPr>
                <a:spLocks noChangeArrowheads="1"/>
              </p:cNvSpPr>
              <p:nvPr/>
            </p:nvSpPr>
            <p:spPr bwMode="auto">
              <a:xfrm>
                <a:off x="1170940" y="1710539"/>
                <a:ext cx="4193148"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eaLnBrk="1" hangingPunct="1">
                  <a:lnSpc>
                    <a:spcPct val="140000"/>
                  </a:lnSpc>
                </a:pP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设计机构</a:t>
                </a:r>
                <a:r>
                  <a:rPr lang="zh-CN" altLang="zh-CN" sz="1200" dirty="0" smtClean="0">
                    <a:solidFill>
                      <a:prstClr val="black">
                        <a:lumMod val="85000"/>
                        <a:lumOff val="15000"/>
                      </a:prstClr>
                    </a:solidFill>
                    <a:latin typeface="微软雅黑" panose="020B0503020204020204" pitchFamily="34" charset="-122"/>
                    <a:ea typeface="微软雅黑" panose="020B0503020204020204" pitchFamily="34" charset="-122"/>
                  </a:rPr>
                  <a:t>。</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5" name="矩形 4"/>
              <p:cNvSpPr>
                <a:spLocks noChangeArrowheads="1"/>
              </p:cNvSpPr>
              <p:nvPr/>
            </p:nvSpPr>
            <p:spPr bwMode="auto">
              <a:xfrm>
                <a:off x="1170940" y="1970397"/>
                <a:ext cx="3905116"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eaLnBrk="1" hangingPunct="1">
                  <a:lnSpc>
                    <a:spcPct val="140000"/>
                  </a:lnSpc>
                </a:pPr>
                <a:r>
                  <a:rPr lang="zh-CN" altLang="zh-CN" sz="1200" dirty="0" smtClean="0">
                    <a:solidFill>
                      <a:prstClr val="black">
                        <a:lumMod val="85000"/>
                        <a:lumOff val="15000"/>
                      </a:prstClr>
                    </a:solidFill>
                    <a:latin typeface="微软雅黑" panose="020B0503020204020204" pitchFamily="34" charset="-122"/>
                    <a:ea typeface="微软雅黑" panose="020B0503020204020204" pitchFamily="34" charset="-122"/>
                  </a:rPr>
                  <a:t>拥有</a:t>
                </a: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国内顶尖的</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制作技术、顶级的</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设计团队，坚持</a:t>
                </a:r>
                <a:r>
                  <a:rPr lang="zh-CN" altLang="zh-CN" sz="1200" dirty="0" smtClean="0">
                    <a:solidFill>
                      <a:prstClr val="black">
                        <a:lumMod val="85000"/>
                        <a:lumOff val="15000"/>
                      </a:prstClr>
                    </a:solidFill>
                    <a:latin typeface="微软雅黑" panose="020B0503020204020204" pitchFamily="34" charset="-122"/>
                    <a:ea typeface="微软雅黑" panose="020B0503020204020204" pitchFamily="34" charset="-122"/>
                  </a:rPr>
                  <a:t>精益求精</a:t>
                </a:r>
                <a:r>
                  <a:rPr lang="zh-CN" altLang="en-US" sz="1200" dirty="0" smtClean="0">
                    <a:solidFill>
                      <a:prstClr val="black">
                        <a:lumMod val="85000"/>
                        <a:lumOff val="15000"/>
                      </a:prstClr>
                    </a:solidFill>
                    <a:latin typeface="微软雅黑" panose="020B0503020204020204" pitchFamily="34" charset="-122"/>
                    <a:ea typeface="微软雅黑" panose="020B0503020204020204" pitchFamily="34" charset="-122"/>
                  </a:rPr>
                  <a:t>的精神。</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1043240" y="2871484"/>
              <a:ext cx="3442114" cy="800359"/>
              <a:chOff x="1043240" y="2871484"/>
              <a:chExt cx="3442114" cy="800359"/>
            </a:xfrm>
          </p:grpSpPr>
          <p:grpSp>
            <p:nvGrpSpPr>
              <p:cNvPr id="6" name="组合 5"/>
              <p:cNvGrpSpPr/>
              <p:nvPr/>
            </p:nvGrpSpPr>
            <p:grpSpPr>
              <a:xfrm>
                <a:off x="1043240" y="2871484"/>
                <a:ext cx="1686510" cy="323165"/>
                <a:chOff x="1123756" y="3000505"/>
                <a:chExt cx="1686510" cy="323165"/>
              </a:xfrm>
            </p:grpSpPr>
            <p:grpSp>
              <p:nvGrpSpPr>
                <p:cNvPr id="7" name="组合 6"/>
                <p:cNvGrpSpPr/>
                <p:nvPr/>
              </p:nvGrpSpPr>
              <p:grpSpPr>
                <a:xfrm>
                  <a:off x="1123756" y="3006683"/>
                  <a:ext cx="310812" cy="310812"/>
                  <a:chOff x="683568" y="1140565"/>
                  <a:chExt cx="310812" cy="310812"/>
                </a:xfrm>
              </p:grpSpPr>
              <p:sp>
                <p:nvSpPr>
                  <p:cNvPr id="9" name="椭圆 8"/>
                  <p:cNvSpPr/>
                  <p:nvPr/>
                </p:nvSpPr>
                <p:spPr>
                  <a:xfrm>
                    <a:off x="683568" y="1140565"/>
                    <a:ext cx="310812" cy="310812"/>
                  </a:xfrm>
                  <a:prstGeom prst="ellipse">
                    <a:avLst/>
                  </a:prstGeom>
                  <a:solidFill>
                    <a:srgbClr val="006D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0" name="Freeform 276"/>
                  <p:cNvSpPr>
                    <a:spLocks noEditPoints="1"/>
                  </p:cNvSpPr>
                  <p:nvPr/>
                </p:nvSpPr>
                <p:spPr bwMode="auto">
                  <a:xfrm>
                    <a:off x="758671" y="1219288"/>
                    <a:ext cx="160606" cy="153365"/>
                  </a:xfrm>
                  <a:custGeom>
                    <a:avLst/>
                    <a:gdLst>
                      <a:gd name="T0" fmla="*/ 2147483646 w 156"/>
                      <a:gd name="T1" fmla="*/ 2147483646 h 161"/>
                      <a:gd name="T2" fmla="*/ 2147483646 w 156"/>
                      <a:gd name="T3" fmla="*/ 2147483646 h 161"/>
                      <a:gd name="T4" fmla="*/ 2147483646 w 156"/>
                      <a:gd name="T5" fmla="*/ 2147483646 h 161"/>
                      <a:gd name="T6" fmla="*/ 2147483646 w 156"/>
                      <a:gd name="T7" fmla="*/ 2147483646 h 161"/>
                      <a:gd name="T8" fmla="*/ 0 w 156"/>
                      <a:gd name="T9" fmla="*/ 2147483646 h 161"/>
                      <a:gd name="T10" fmla="*/ 0 w 156"/>
                      <a:gd name="T11" fmla="*/ 2147483646 h 161"/>
                      <a:gd name="T12" fmla="*/ 2147483646 w 156"/>
                      <a:gd name="T13" fmla="*/ 2147483646 h 161"/>
                      <a:gd name="T14" fmla="*/ 2147483646 w 156"/>
                      <a:gd name="T15" fmla="*/ 2147483646 h 161"/>
                      <a:gd name="T16" fmla="*/ 2147483646 w 156"/>
                      <a:gd name="T17" fmla="*/ 0 h 161"/>
                      <a:gd name="T18" fmla="*/ 2147483646 w 156"/>
                      <a:gd name="T19" fmla="*/ 2147483646 h 161"/>
                      <a:gd name="T20" fmla="*/ 2147483646 w 156"/>
                      <a:gd name="T21" fmla="*/ 2147483646 h 161"/>
                      <a:gd name="T22" fmla="*/ 0 w 156"/>
                      <a:gd name="T23" fmla="*/ 2147483646 h 161"/>
                      <a:gd name="T24" fmla="*/ 2147483646 w 156"/>
                      <a:gd name="T25" fmla="*/ 2147483646 h 161"/>
                      <a:gd name="T26" fmla="*/ 2147483646 w 156"/>
                      <a:gd name="T27" fmla="*/ 2147483646 h 161"/>
                      <a:gd name="T28" fmla="*/ 2147483646 w 156"/>
                      <a:gd name="T29" fmla="*/ 2147483646 h 161"/>
                      <a:gd name="T30" fmla="*/ 2147483646 w 156"/>
                      <a:gd name="T31" fmla="*/ 2147483646 h 161"/>
                      <a:gd name="T32" fmla="*/ 2147483646 w 156"/>
                      <a:gd name="T33" fmla="*/ 2147483646 h 161"/>
                      <a:gd name="T34" fmla="*/ 2147483646 w 156"/>
                      <a:gd name="T35" fmla="*/ 2147483646 h 161"/>
                      <a:gd name="T36" fmla="*/ 2147483646 w 156"/>
                      <a:gd name="T37" fmla="*/ 2147483646 h 161"/>
                      <a:gd name="T38" fmla="*/ 2147483646 w 156"/>
                      <a:gd name="T39" fmla="*/ 2147483646 h 161"/>
                      <a:gd name="T40" fmla="*/ 2147483646 w 156"/>
                      <a:gd name="T41" fmla="*/ 2147483646 h 161"/>
                      <a:gd name="T42" fmla="*/ 2147483646 w 156"/>
                      <a:gd name="T43" fmla="*/ 2147483646 h 161"/>
                      <a:gd name="T44" fmla="*/ 2147483646 w 156"/>
                      <a:gd name="T45" fmla="*/ 2147483646 h 161"/>
                      <a:gd name="T46" fmla="*/ 2147483646 w 156"/>
                      <a:gd name="T47" fmla="*/ 2147483646 h 161"/>
                      <a:gd name="T48" fmla="*/ 2147483646 w 156"/>
                      <a:gd name="T49" fmla="*/ 2147483646 h 161"/>
                      <a:gd name="T50" fmla="*/ 2147483646 w 156"/>
                      <a:gd name="T51" fmla="*/ 2147483646 h 161"/>
                      <a:gd name="T52" fmla="*/ 2147483646 w 156"/>
                      <a:gd name="T53" fmla="*/ 2147483646 h 161"/>
                      <a:gd name="T54" fmla="*/ 2147483646 w 156"/>
                      <a:gd name="T55" fmla="*/ 2147483646 h 161"/>
                      <a:gd name="T56" fmla="*/ 2147483646 w 156"/>
                      <a:gd name="T57" fmla="*/ 2147483646 h 161"/>
                      <a:gd name="T58" fmla="*/ 2147483646 w 156"/>
                      <a:gd name="T59" fmla="*/ 2147483646 h 161"/>
                      <a:gd name="T60" fmla="*/ 2147483646 w 156"/>
                      <a:gd name="T61" fmla="*/ 2147483646 h 161"/>
                      <a:gd name="T62" fmla="*/ 2147483646 w 156"/>
                      <a:gd name="T63" fmla="*/ 2147483646 h 161"/>
                      <a:gd name="T64" fmla="*/ 2147483646 w 156"/>
                      <a:gd name="T65" fmla="*/ 2147483646 h 161"/>
                      <a:gd name="T66" fmla="*/ 2147483646 w 156"/>
                      <a:gd name="T67" fmla="*/ 2147483646 h 161"/>
                      <a:gd name="T68" fmla="*/ 2147483646 w 156"/>
                      <a:gd name="T69" fmla="*/ 2147483646 h 161"/>
                      <a:gd name="T70" fmla="*/ 2147483646 w 156"/>
                      <a:gd name="T71" fmla="*/ 2147483646 h 161"/>
                      <a:gd name="T72" fmla="*/ 2147483646 w 156"/>
                      <a:gd name="T73" fmla="*/ 2147483646 h 16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56" h="161">
                        <a:moveTo>
                          <a:pt x="120" y="64"/>
                        </a:moveTo>
                        <a:lnTo>
                          <a:pt x="120" y="137"/>
                        </a:lnTo>
                        <a:lnTo>
                          <a:pt x="127" y="137"/>
                        </a:lnTo>
                        <a:lnTo>
                          <a:pt x="127" y="55"/>
                        </a:lnTo>
                        <a:lnTo>
                          <a:pt x="120" y="64"/>
                        </a:lnTo>
                        <a:close/>
                        <a:moveTo>
                          <a:pt x="0" y="144"/>
                        </a:moveTo>
                        <a:lnTo>
                          <a:pt x="156" y="144"/>
                        </a:lnTo>
                        <a:lnTo>
                          <a:pt x="156" y="161"/>
                        </a:lnTo>
                        <a:lnTo>
                          <a:pt x="0" y="161"/>
                        </a:lnTo>
                        <a:lnTo>
                          <a:pt x="0" y="144"/>
                        </a:lnTo>
                        <a:close/>
                        <a:moveTo>
                          <a:pt x="0" y="100"/>
                        </a:moveTo>
                        <a:lnTo>
                          <a:pt x="49" y="50"/>
                        </a:lnTo>
                        <a:lnTo>
                          <a:pt x="71" y="71"/>
                        </a:lnTo>
                        <a:lnTo>
                          <a:pt x="130" y="12"/>
                        </a:lnTo>
                        <a:lnTo>
                          <a:pt x="118" y="0"/>
                        </a:lnTo>
                        <a:lnTo>
                          <a:pt x="156" y="0"/>
                        </a:lnTo>
                        <a:lnTo>
                          <a:pt x="156" y="38"/>
                        </a:lnTo>
                        <a:lnTo>
                          <a:pt x="144" y="26"/>
                        </a:lnTo>
                        <a:lnTo>
                          <a:pt x="71" y="100"/>
                        </a:lnTo>
                        <a:lnTo>
                          <a:pt x="49" y="78"/>
                        </a:lnTo>
                        <a:lnTo>
                          <a:pt x="0" y="128"/>
                        </a:lnTo>
                        <a:lnTo>
                          <a:pt x="0" y="100"/>
                        </a:lnTo>
                        <a:close/>
                        <a:moveTo>
                          <a:pt x="134" y="48"/>
                        </a:moveTo>
                        <a:lnTo>
                          <a:pt x="134" y="137"/>
                        </a:lnTo>
                        <a:lnTo>
                          <a:pt x="144" y="137"/>
                        </a:lnTo>
                        <a:lnTo>
                          <a:pt x="144" y="38"/>
                        </a:lnTo>
                        <a:lnTo>
                          <a:pt x="134" y="48"/>
                        </a:lnTo>
                        <a:close/>
                        <a:moveTo>
                          <a:pt x="14" y="128"/>
                        </a:moveTo>
                        <a:lnTo>
                          <a:pt x="14" y="137"/>
                        </a:lnTo>
                        <a:lnTo>
                          <a:pt x="21" y="137"/>
                        </a:lnTo>
                        <a:lnTo>
                          <a:pt x="21" y="118"/>
                        </a:lnTo>
                        <a:lnTo>
                          <a:pt x="14" y="128"/>
                        </a:lnTo>
                        <a:close/>
                        <a:moveTo>
                          <a:pt x="28" y="111"/>
                        </a:moveTo>
                        <a:lnTo>
                          <a:pt x="28" y="137"/>
                        </a:lnTo>
                        <a:lnTo>
                          <a:pt x="38" y="137"/>
                        </a:lnTo>
                        <a:lnTo>
                          <a:pt x="38" y="104"/>
                        </a:lnTo>
                        <a:lnTo>
                          <a:pt x="28" y="111"/>
                        </a:lnTo>
                        <a:close/>
                        <a:moveTo>
                          <a:pt x="42" y="97"/>
                        </a:moveTo>
                        <a:lnTo>
                          <a:pt x="42" y="137"/>
                        </a:lnTo>
                        <a:lnTo>
                          <a:pt x="52" y="137"/>
                        </a:lnTo>
                        <a:lnTo>
                          <a:pt x="52" y="93"/>
                        </a:lnTo>
                        <a:lnTo>
                          <a:pt x="49" y="90"/>
                        </a:lnTo>
                        <a:lnTo>
                          <a:pt x="42" y="97"/>
                        </a:lnTo>
                        <a:close/>
                        <a:moveTo>
                          <a:pt x="59" y="100"/>
                        </a:moveTo>
                        <a:lnTo>
                          <a:pt x="59" y="137"/>
                        </a:lnTo>
                        <a:lnTo>
                          <a:pt x="68" y="137"/>
                        </a:lnTo>
                        <a:lnTo>
                          <a:pt x="68" y="109"/>
                        </a:lnTo>
                        <a:lnTo>
                          <a:pt x="61" y="102"/>
                        </a:lnTo>
                        <a:lnTo>
                          <a:pt x="59" y="100"/>
                        </a:lnTo>
                        <a:close/>
                        <a:moveTo>
                          <a:pt x="73" y="109"/>
                        </a:moveTo>
                        <a:lnTo>
                          <a:pt x="73" y="137"/>
                        </a:lnTo>
                        <a:lnTo>
                          <a:pt x="82" y="137"/>
                        </a:lnTo>
                        <a:lnTo>
                          <a:pt x="82" y="100"/>
                        </a:lnTo>
                        <a:lnTo>
                          <a:pt x="80" y="102"/>
                        </a:lnTo>
                        <a:lnTo>
                          <a:pt x="73" y="109"/>
                        </a:lnTo>
                        <a:close/>
                        <a:moveTo>
                          <a:pt x="90" y="95"/>
                        </a:moveTo>
                        <a:lnTo>
                          <a:pt x="90" y="137"/>
                        </a:lnTo>
                        <a:lnTo>
                          <a:pt x="99" y="137"/>
                        </a:lnTo>
                        <a:lnTo>
                          <a:pt x="99" y="85"/>
                        </a:lnTo>
                        <a:lnTo>
                          <a:pt x="90" y="95"/>
                        </a:lnTo>
                        <a:close/>
                        <a:moveTo>
                          <a:pt x="104" y="78"/>
                        </a:moveTo>
                        <a:lnTo>
                          <a:pt x="104" y="137"/>
                        </a:lnTo>
                        <a:lnTo>
                          <a:pt x="113" y="137"/>
                        </a:lnTo>
                        <a:lnTo>
                          <a:pt x="113" y="69"/>
                        </a:lnTo>
                        <a:lnTo>
                          <a:pt x="104" y="78"/>
                        </a:lnTo>
                        <a:close/>
                      </a:path>
                    </a:pathLst>
                  </a:custGeom>
                  <a:solidFill>
                    <a:schemeClr val="bg1"/>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sp>
              <p:nvSpPr>
                <p:cNvPr id="8" name="矩形 7"/>
                <p:cNvSpPr/>
                <p:nvPr/>
              </p:nvSpPr>
              <p:spPr bwMode="auto">
                <a:xfrm>
                  <a:off x="1426546" y="3000505"/>
                  <a:ext cx="1383720" cy="323165"/>
                </a:xfrm>
                <a:prstGeom prst="rect">
                  <a:avLst/>
                </a:prstGeom>
              </p:spPr>
              <p:txBody>
                <a:bodyPr wrap="square">
                  <a:spAutoFit/>
                </a:bodyPr>
                <a:lstStyle/>
                <a:p>
                  <a:pPr algn="dist" defTabSz="685800">
                    <a:lnSpc>
                      <a:spcPts val="1800"/>
                    </a:lnSpc>
                    <a:buClr>
                      <a:srgbClr val="0070C0"/>
                    </a:buCl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点击添加标题</a:t>
                  </a:r>
                  <a:endPar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729750" y="2871484"/>
                <a:ext cx="1755604" cy="323165"/>
                <a:chOff x="2810266" y="3000505"/>
                <a:chExt cx="1755604" cy="323165"/>
              </a:xfrm>
            </p:grpSpPr>
            <p:grpSp>
              <p:nvGrpSpPr>
                <p:cNvPr id="12" name="组合 11"/>
                <p:cNvGrpSpPr/>
                <p:nvPr/>
              </p:nvGrpSpPr>
              <p:grpSpPr>
                <a:xfrm>
                  <a:off x="2810266" y="3006683"/>
                  <a:ext cx="310812" cy="310812"/>
                  <a:chOff x="6804248" y="3369280"/>
                  <a:chExt cx="310812" cy="310812"/>
                </a:xfrm>
              </p:grpSpPr>
              <p:sp>
                <p:nvSpPr>
                  <p:cNvPr id="14" name="椭圆 13"/>
                  <p:cNvSpPr/>
                  <p:nvPr/>
                </p:nvSpPr>
                <p:spPr>
                  <a:xfrm>
                    <a:off x="6804248" y="3369280"/>
                    <a:ext cx="310812" cy="310812"/>
                  </a:xfrm>
                  <a:prstGeom prst="ellipse">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15" name="Freeform 29"/>
                  <p:cNvSpPr>
                    <a:spLocks noEditPoints="1"/>
                  </p:cNvSpPr>
                  <p:nvPr/>
                </p:nvSpPr>
                <p:spPr bwMode="auto">
                  <a:xfrm>
                    <a:off x="6884009" y="3441473"/>
                    <a:ext cx="151289" cy="147375"/>
                  </a:xfrm>
                  <a:custGeom>
                    <a:avLst/>
                    <a:gdLst>
                      <a:gd name="T0" fmla="*/ 2147483646 w 33"/>
                      <a:gd name="T1" fmla="*/ 2147483646 h 32"/>
                      <a:gd name="T2" fmla="*/ 2147483646 w 33"/>
                      <a:gd name="T3" fmla="*/ 0 h 32"/>
                      <a:gd name="T4" fmla="*/ 2147483646 w 33"/>
                      <a:gd name="T5" fmla="*/ 0 h 32"/>
                      <a:gd name="T6" fmla="*/ 2147483646 w 33"/>
                      <a:gd name="T7" fmla="*/ 0 h 32"/>
                      <a:gd name="T8" fmla="*/ 2147483646 w 33"/>
                      <a:gd name="T9" fmla="*/ 2147483646 h 32"/>
                      <a:gd name="T10" fmla="*/ 2147483646 w 33"/>
                      <a:gd name="T11" fmla="*/ 2147483646 h 32"/>
                      <a:gd name="T12" fmla="*/ 2147483646 w 33"/>
                      <a:gd name="T13" fmla="*/ 2147483646 h 32"/>
                      <a:gd name="T14" fmla="*/ 2147483646 w 33"/>
                      <a:gd name="T15" fmla="*/ 2147483646 h 32"/>
                      <a:gd name="T16" fmla="*/ 2147483646 w 33"/>
                      <a:gd name="T17" fmla="*/ 2147483646 h 32"/>
                      <a:gd name="T18" fmla="*/ 0 w 33"/>
                      <a:gd name="T19" fmla="*/ 2147483646 h 32"/>
                      <a:gd name="T20" fmla="*/ 2147483646 w 33"/>
                      <a:gd name="T21" fmla="*/ 2147483646 h 32"/>
                      <a:gd name="T22" fmla="*/ 2147483646 w 33"/>
                      <a:gd name="T23" fmla="*/ 2147483646 h 32"/>
                      <a:gd name="T24" fmla="*/ 2147483646 w 33"/>
                      <a:gd name="T25" fmla="*/ 2147483646 h 32"/>
                      <a:gd name="T26" fmla="*/ 2147483646 w 33"/>
                      <a:gd name="T27" fmla="*/ 2147483646 h 32"/>
                      <a:gd name="T28" fmla="*/ 2147483646 w 33"/>
                      <a:gd name="T29" fmla="*/ 2147483646 h 32"/>
                      <a:gd name="T30" fmla="*/ 2147483646 w 33"/>
                      <a:gd name="T31" fmla="*/ 2147483646 h 32"/>
                      <a:gd name="T32" fmla="*/ 2147483646 w 33"/>
                      <a:gd name="T33" fmla="*/ 2147483646 h 32"/>
                      <a:gd name="T34" fmla="*/ 2147483646 w 33"/>
                      <a:gd name="T35" fmla="*/ 2147483646 h 32"/>
                      <a:gd name="T36" fmla="*/ 2147483646 w 33"/>
                      <a:gd name="T37" fmla="*/ 2147483646 h 32"/>
                      <a:gd name="T38" fmla="*/ 2147483646 w 33"/>
                      <a:gd name="T39" fmla="*/ 2147483646 h 32"/>
                      <a:gd name="T40" fmla="*/ 2147483646 w 33"/>
                      <a:gd name="T41" fmla="*/ 2147483646 h 32"/>
                      <a:gd name="T42" fmla="*/ 2147483646 w 33"/>
                      <a:gd name="T43" fmla="*/ 2147483646 h 32"/>
                      <a:gd name="T44" fmla="*/ 2147483646 w 33"/>
                      <a:gd name="T45" fmla="*/ 2147483646 h 32"/>
                      <a:gd name="T46" fmla="*/ 2147483646 w 33"/>
                      <a:gd name="T47" fmla="*/ 2147483646 h 32"/>
                      <a:gd name="T48" fmla="*/ 2147483646 w 33"/>
                      <a:gd name="T49" fmla="*/ 2147483646 h 32"/>
                      <a:gd name="T50" fmla="*/ 2147483646 w 33"/>
                      <a:gd name="T51" fmla="*/ 2147483646 h 32"/>
                      <a:gd name="T52" fmla="*/ 2147483646 w 33"/>
                      <a:gd name="T53" fmla="*/ 2147483646 h 32"/>
                      <a:gd name="T54" fmla="*/ 2147483646 w 33"/>
                      <a:gd name="T55" fmla="*/ 2147483646 h 32"/>
                      <a:gd name="T56" fmla="*/ 2147483646 w 33"/>
                      <a:gd name="T57" fmla="*/ 2147483646 h 32"/>
                      <a:gd name="T58" fmla="*/ 2147483646 w 33"/>
                      <a:gd name="T59" fmla="*/ 2147483646 h 32"/>
                      <a:gd name="T60" fmla="*/ 2147483646 w 33"/>
                      <a:gd name="T61" fmla="*/ 2147483646 h 32"/>
                      <a:gd name="T62" fmla="*/ 2147483646 w 33"/>
                      <a:gd name="T63" fmla="*/ 2147483646 h 32"/>
                      <a:gd name="T64" fmla="*/ 2147483646 w 33"/>
                      <a:gd name="T65" fmla="*/ 2147483646 h 32"/>
                      <a:gd name="T66" fmla="*/ 2147483646 w 33"/>
                      <a:gd name="T67" fmla="*/ 2147483646 h 32"/>
                      <a:gd name="T68" fmla="*/ 2147483646 w 33"/>
                      <a:gd name="T69" fmla="*/ 2147483646 h 32"/>
                      <a:gd name="T70" fmla="*/ 2147483646 w 33"/>
                      <a:gd name="T71" fmla="*/ 2147483646 h 32"/>
                      <a:gd name="T72" fmla="*/ 2147483646 w 33"/>
                      <a:gd name="T73" fmla="*/ 2147483646 h 32"/>
                      <a:gd name="T74" fmla="*/ 2147483646 w 33"/>
                      <a:gd name="T75" fmla="*/ 2147483646 h 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3" h="32">
                        <a:moveTo>
                          <a:pt x="2" y="16"/>
                        </a:moveTo>
                        <a:cubicBezTo>
                          <a:pt x="8" y="16"/>
                          <a:pt x="8" y="16"/>
                          <a:pt x="8" y="16"/>
                        </a:cubicBezTo>
                        <a:cubicBezTo>
                          <a:pt x="8" y="2"/>
                          <a:pt x="8" y="2"/>
                          <a:pt x="8" y="2"/>
                        </a:cubicBezTo>
                        <a:cubicBezTo>
                          <a:pt x="8" y="1"/>
                          <a:pt x="9" y="0"/>
                          <a:pt x="10" y="0"/>
                        </a:cubicBezTo>
                        <a:cubicBezTo>
                          <a:pt x="19" y="0"/>
                          <a:pt x="19" y="0"/>
                          <a:pt x="19" y="0"/>
                        </a:cubicBezTo>
                        <a:cubicBezTo>
                          <a:pt x="19" y="0"/>
                          <a:pt x="19" y="0"/>
                          <a:pt x="19" y="0"/>
                        </a:cubicBezTo>
                        <a:cubicBezTo>
                          <a:pt x="20" y="0"/>
                          <a:pt x="20" y="0"/>
                          <a:pt x="20" y="0"/>
                        </a:cubicBezTo>
                        <a:cubicBezTo>
                          <a:pt x="20" y="0"/>
                          <a:pt x="20" y="0"/>
                          <a:pt x="20" y="0"/>
                        </a:cubicBezTo>
                        <a:cubicBezTo>
                          <a:pt x="20" y="0"/>
                          <a:pt x="20" y="0"/>
                          <a:pt x="20" y="0"/>
                        </a:cubicBezTo>
                        <a:cubicBezTo>
                          <a:pt x="25" y="5"/>
                          <a:pt x="25" y="5"/>
                          <a:pt x="25" y="5"/>
                        </a:cubicBezTo>
                        <a:cubicBezTo>
                          <a:pt x="25" y="5"/>
                          <a:pt x="25" y="5"/>
                          <a:pt x="25" y="5"/>
                        </a:cubicBezTo>
                        <a:cubicBezTo>
                          <a:pt x="25" y="6"/>
                          <a:pt x="25" y="6"/>
                          <a:pt x="25" y="6"/>
                        </a:cubicBezTo>
                        <a:cubicBezTo>
                          <a:pt x="25" y="16"/>
                          <a:pt x="25" y="16"/>
                          <a:pt x="25" y="16"/>
                        </a:cubicBezTo>
                        <a:cubicBezTo>
                          <a:pt x="31" y="16"/>
                          <a:pt x="31" y="16"/>
                          <a:pt x="31" y="16"/>
                        </a:cubicBezTo>
                        <a:cubicBezTo>
                          <a:pt x="32" y="16"/>
                          <a:pt x="33" y="17"/>
                          <a:pt x="33" y="18"/>
                        </a:cubicBezTo>
                        <a:cubicBezTo>
                          <a:pt x="33" y="30"/>
                          <a:pt x="33" y="30"/>
                          <a:pt x="33" y="30"/>
                        </a:cubicBezTo>
                        <a:cubicBezTo>
                          <a:pt x="33" y="31"/>
                          <a:pt x="32" y="32"/>
                          <a:pt x="31" y="32"/>
                        </a:cubicBezTo>
                        <a:cubicBezTo>
                          <a:pt x="2" y="32"/>
                          <a:pt x="2" y="32"/>
                          <a:pt x="2" y="32"/>
                        </a:cubicBezTo>
                        <a:cubicBezTo>
                          <a:pt x="1" y="32"/>
                          <a:pt x="0" y="31"/>
                          <a:pt x="0" y="30"/>
                        </a:cubicBezTo>
                        <a:cubicBezTo>
                          <a:pt x="0" y="18"/>
                          <a:pt x="0" y="18"/>
                          <a:pt x="0" y="18"/>
                        </a:cubicBezTo>
                        <a:cubicBezTo>
                          <a:pt x="0" y="17"/>
                          <a:pt x="1" y="16"/>
                          <a:pt x="2" y="16"/>
                        </a:cubicBezTo>
                        <a:close/>
                        <a:moveTo>
                          <a:pt x="10" y="16"/>
                        </a:moveTo>
                        <a:cubicBezTo>
                          <a:pt x="23" y="16"/>
                          <a:pt x="23" y="16"/>
                          <a:pt x="23" y="16"/>
                        </a:cubicBezTo>
                        <a:cubicBezTo>
                          <a:pt x="23" y="8"/>
                          <a:pt x="23" y="8"/>
                          <a:pt x="23" y="8"/>
                        </a:cubicBezTo>
                        <a:cubicBezTo>
                          <a:pt x="17" y="8"/>
                          <a:pt x="17" y="8"/>
                          <a:pt x="17" y="8"/>
                        </a:cubicBezTo>
                        <a:cubicBezTo>
                          <a:pt x="17" y="8"/>
                          <a:pt x="17" y="8"/>
                          <a:pt x="16" y="8"/>
                        </a:cubicBezTo>
                        <a:cubicBezTo>
                          <a:pt x="12" y="8"/>
                          <a:pt x="12" y="8"/>
                          <a:pt x="12" y="8"/>
                        </a:cubicBezTo>
                        <a:cubicBezTo>
                          <a:pt x="12" y="8"/>
                          <a:pt x="12" y="7"/>
                          <a:pt x="12" y="7"/>
                        </a:cubicBezTo>
                        <a:cubicBezTo>
                          <a:pt x="12" y="6"/>
                          <a:pt x="12" y="6"/>
                          <a:pt x="12" y="6"/>
                        </a:cubicBezTo>
                        <a:cubicBezTo>
                          <a:pt x="12" y="6"/>
                          <a:pt x="12" y="5"/>
                          <a:pt x="12" y="5"/>
                        </a:cubicBezTo>
                        <a:cubicBezTo>
                          <a:pt x="16" y="5"/>
                          <a:pt x="16" y="5"/>
                          <a:pt x="16" y="5"/>
                        </a:cubicBezTo>
                        <a:cubicBezTo>
                          <a:pt x="16" y="2"/>
                          <a:pt x="16" y="2"/>
                          <a:pt x="16" y="2"/>
                        </a:cubicBezTo>
                        <a:cubicBezTo>
                          <a:pt x="12" y="2"/>
                          <a:pt x="12" y="2"/>
                          <a:pt x="12" y="2"/>
                        </a:cubicBezTo>
                        <a:cubicBezTo>
                          <a:pt x="11" y="2"/>
                          <a:pt x="10" y="3"/>
                          <a:pt x="10" y="4"/>
                        </a:cubicBezTo>
                        <a:cubicBezTo>
                          <a:pt x="10" y="16"/>
                          <a:pt x="10" y="16"/>
                          <a:pt x="10" y="16"/>
                        </a:cubicBezTo>
                        <a:close/>
                        <a:moveTo>
                          <a:pt x="12" y="10"/>
                        </a:moveTo>
                        <a:cubicBezTo>
                          <a:pt x="12" y="11"/>
                          <a:pt x="12" y="11"/>
                          <a:pt x="12" y="11"/>
                        </a:cubicBezTo>
                        <a:cubicBezTo>
                          <a:pt x="12" y="11"/>
                          <a:pt x="12" y="11"/>
                          <a:pt x="12" y="11"/>
                        </a:cubicBezTo>
                        <a:cubicBezTo>
                          <a:pt x="21" y="11"/>
                          <a:pt x="21" y="11"/>
                          <a:pt x="21" y="11"/>
                        </a:cubicBezTo>
                        <a:cubicBezTo>
                          <a:pt x="21" y="11"/>
                          <a:pt x="22" y="11"/>
                          <a:pt x="22" y="11"/>
                        </a:cubicBezTo>
                        <a:cubicBezTo>
                          <a:pt x="22" y="10"/>
                          <a:pt x="22" y="10"/>
                          <a:pt x="22" y="10"/>
                        </a:cubicBezTo>
                        <a:cubicBezTo>
                          <a:pt x="22" y="9"/>
                          <a:pt x="21" y="9"/>
                          <a:pt x="21" y="9"/>
                        </a:cubicBezTo>
                        <a:cubicBezTo>
                          <a:pt x="12" y="9"/>
                          <a:pt x="12" y="9"/>
                          <a:pt x="12" y="9"/>
                        </a:cubicBezTo>
                        <a:cubicBezTo>
                          <a:pt x="12" y="9"/>
                          <a:pt x="12" y="9"/>
                          <a:pt x="12" y="10"/>
                        </a:cubicBezTo>
                        <a:close/>
                        <a:moveTo>
                          <a:pt x="21" y="13"/>
                        </a:moveTo>
                        <a:cubicBezTo>
                          <a:pt x="12" y="13"/>
                          <a:pt x="12" y="13"/>
                          <a:pt x="12" y="13"/>
                        </a:cubicBezTo>
                        <a:cubicBezTo>
                          <a:pt x="12" y="13"/>
                          <a:pt x="12" y="13"/>
                          <a:pt x="12" y="14"/>
                        </a:cubicBezTo>
                        <a:cubicBezTo>
                          <a:pt x="12" y="14"/>
                          <a:pt x="12" y="14"/>
                          <a:pt x="12" y="14"/>
                        </a:cubicBezTo>
                        <a:cubicBezTo>
                          <a:pt x="12" y="15"/>
                          <a:pt x="12" y="15"/>
                          <a:pt x="12" y="15"/>
                        </a:cubicBezTo>
                        <a:cubicBezTo>
                          <a:pt x="21" y="15"/>
                          <a:pt x="21" y="15"/>
                          <a:pt x="21" y="15"/>
                        </a:cubicBezTo>
                        <a:cubicBezTo>
                          <a:pt x="21" y="15"/>
                          <a:pt x="22" y="15"/>
                          <a:pt x="22" y="14"/>
                        </a:cubicBezTo>
                        <a:cubicBezTo>
                          <a:pt x="22" y="14"/>
                          <a:pt x="22" y="14"/>
                          <a:pt x="22" y="14"/>
                        </a:cubicBezTo>
                        <a:cubicBezTo>
                          <a:pt x="22" y="13"/>
                          <a:pt x="21" y="13"/>
                          <a:pt x="21" y="13"/>
                        </a:cubicBezTo>
                        <a:close/>
                        <a:moveTo>
                          <a:pt x="19" y="6"/>
                        </a:moveTo>
                        <a:cubicBezTo>
                          <a:pt x="24" y="6"/>
                          <a:pt x="24" y="6"/>
                          <a:pt x="24" y="6"/>
                        </a:cubicBezTo>
                        <a:cubicBezTo>
                          <a:pt x="19" y="1"/>
                          <a:pt x="19" y="1"/>
                          <a:pt x="19" y="1"/>
                        </a:cubicBezTo>
                        <a:cubicBezTo>
                          <a:pt x="18" y="1"/>
                          <a:pt x="18" y="1"/>
                          <a:pt x="18" y="1"/>
                        </a:cubicBezTo>
                        <a:cubicBezTo>
                          <a:pt x="18" y="1"/>
                          <a:pt x="18" y="1"/>
                          <a:pt x="18" y="1"/>
                        </a:cubicBezTo>
                        <a:cubicBezTo>
                          <a:pt x="18" y="5"/>
                          <a:pt x="18" y="5"/>
                          <a:pt x="18" y="5"/>
                        </a:cubicBezTo>
                        <a:cubicBezTo>
                          <a:pt x="18" y="6"/>
                          <a:pt x="19" y="6"/>
                          <a:pt x="19" y="6"/>
                        </a:cubicBezTo>
                        <a:cubicBezTo>
                          <a:pt x="19" y="6"/>
                          <a:pt x="19" y="6"/>
                          <a:pt x="19" y="6"/>
                        </a:cubicBezTo>
                        <a:close/>
                        <a:moveTo>
                          <a:pt x="8" y="22"/>
                        </a:moveTo>
                        <a:cubicBezTo>
                          <a:pt x="7" y="24"/>
                          <a:pt x="6" y="25"/>
                          <a:pt x="6" y="26"/>
                        </a:cubicBezTo>
                        <a:cubicBezTo>
                          <a:pt x="6" y="26"/>
                          <a:pt x="7" y="27"/>
                          <a:pt x="7" y="27"/>
                        </a:cubicBezTo>
                        <a:cubicBezTo>
                          <a:pt x="7" y="27"/>
                          <a:pt x="8" y="27"/>
                          <a:pt x="8" y="27"/>
                        </a:cubicBezTo>
                        <a:cubicBezTo>
                          <a:pt x="10" y="27"/>
                          <a:pt x="11" y="27"/>
                          <a:pt x="12" y="25"/>
                        </a:cubicBezTo>
                        <a:cubicBezTo>
                          <a:pt x="12" y="25"/>
                          <a:pt x="12" y="25"/>
                          <a:pt x="12" y="25"/>
                        </a:cubicBezTo>
                        <a:cubicBezTo>
                          <a:pt x="12" y="24"/>
                          <a:pt x="13" y="23"/>
                          <a:pt x="17" y="23"/>
                        </a:cubicBezTo>
                        <a:cubicBezTo>
                          <a:pt x="20" y="23"/>
                          <a:pt x="21" y="24"/>
                          <a:pt x="22" y="25"/>
                        </a:cubicBezTo>
                        <a:cubicBezTo>
                          <a:pt x="22" y="25"/>
                          <a:pt x="22" y="25"/>
                          <a:pt x="22" y="25"/>
                        </a:cubicBezTo>
                        <a:cubicBezTo>
                          <a:pt x="22" y="27"/>
                          <a:pt x="23" y="27"/>
                          <a:pt x="25" y="27"/>
                        </a:cubicBezTo>
                        <a:cubicBezTo>
                          <a:pt x="26" y="27"/>
                          <a:pt x="27" y="27"/>
                          <a:pt x="27" y="26"/>
                        </a:cubicBezTo>
                        <a:cubicBezTo>
                          <a:pt x="27" y="25"/>
                          <a:pt x="26" y="24"/>
                          <a:pt x="25" y="22"/>
                        </a:cubicBezTo>
                        <a:cubicBezTo>
                          <a:pt x="23" y="21"/>
                          <a:pt x="20" y="21"/>
                          <a:pt x="17" y="21"/>
                        </a:cubicBezTo>
                        <a:cubicBezTo>
                          <a:pt x="15" y="21"/>
                          <a:pt x="13" y="21"/>
                          <a:pt x="12" y="21"/>
                        </a:cubicBezTo>
                        <a:cubicBezTo>
                          <a:pt x="11" y="21"/>
                          <a:pt x="9" y="22"/>
                          <a:pt x="8" y="22"/>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sp>
              <p:nvSpPr>
                <p:cNvPr id="13" name="矩形 12"/>
                <p:cNvSpPr/>
                <p:nvPr/>
              </p:nvSpPr>
              <p:spPr bwMode="auto">
                <a:xfrm>
                  <a:off x="3182150" y="3000505"/>
                  <a:ext cx="1383720" cy="323165"/>
                </a:xfrm>
                <a:prstGeom prst="rect">
                  <a:avLst/>
                </a:prstGeom>
              </p:spPr>
              <p:txBody>
                <a:bodyPr wrap="square">
                  <a:spAutoFit/>
                </a:bodyPr>
                <a:lstStyle/>
                <a:p>
                  <a:pPr algn="dist" defTabSz="685800">
                    <a:lnSpc>
                      <a:spcPts val="1800"/>
                    </a:lnSpc>
                    <a:buClr>
                      <a:srgbClr val="0070C0"/>
                    </a:buCl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点击添加标题</a:t>
                  </a:r>
                  <a:endPar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1043240" y="3344008"/>
                <a:ext cx="1686510" cy="327835"/>
                <a:chOff x="1123756" y="3473029"/>
                <a:chExt cx="1686510" cy="327835"/>
              </a:xfrm>
            </p:grpSpPr>
            <p:grpSp>
              <p:nvGrpSpPr>
                <p:cNvPr id="17" name="组合 16"/>
                <p:cNvGrpSpPr/>
                <p:nvPr/>
              </p:nvGrpSpPr>
              <p:grpSpPr>
                <a:xfrm>
                  <a:off x="1123756" y="3490052"/>
                  <a:ext cx="310812" cy="310812"/>
                  <a:chOff x="683568" y="2355726"/>
                  <a:chExt cx="310812" cy="310812"/>
                </a:xfrm>
              </p:grpSpPr>
              <p:sp>
                <p:nvSpPr>
                  <p:cNvPr id="19" name="椭圆 18"/>
                  <p:cNvSpPr/>
                  <p:nvPr/>
                </p:nvSpPr>
                <p:spPr>
                  <a:xfrm>
                    <a:off x="683568" y="2355726"/>
                    <a:ext cx="310812" cy="310812"/>
                  </a:xfrm>
                  <a:prstGeom prst="ellipse">
                    <a:avLst/>
                  </a:prstGeom>
                  <a:solidFill>
                    <a:srgbClr val="E5B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0" name="Freeform 74"/>
                  <p:cNvSpPr>
                    <a:spLocks noEditPoints="1"/>
                  </p:cNvSpPr>
                  <p:nvPr/>
                </p:nvSpPr>
                <p:spPr bwMode="auto">
                  <a:xfrm>
                    <a:off x="772889" y="2448817"/>
                    <a:ext cx="128920" cy="129125"/>
                  </a:xfrm>
                  <a:custGeom>
                    <a:avLst/>
                    <a:gdLst>
                      <a:gd name="T0" fmla="*/ 95 w 242"/>
                      <a:gd name="T1" fmla="*/ 208 h 242"/>
                      <a:gd name="T2" fmla="*/ 66 w 242"/>
                      <a:gd name="T3" fmla="*/ 210 h 242"/>
                      <a:gd name="T4" fmla="*/ 34 w 242"/>
                      <a:gd name="T5" fmla="*/ 206 h 242"/>
                      <a:gd name="T6" fmla="*/ 30 w 242"/>
                      <a:gd name="T7" fmla="*/ 174 h 242"/>
                      <a:gd name="T8" fmla="*/ 37 w 242"/>
                      <a:gd name="T9" fmla="*/ 155 h 242"/>
                      <a:gd name="T10" fmla="*/ 19 w 242"/>
                      <a:gd name="T11" fmla="*/ 146 h 242"/>
                      <a:gd name="T12" fmla="*/ 0 w 242"/>
                      <a:gd name="T13" fmla="*/ 119 h 242"/>
                      <a:gd name="T14" fmla="*/ 20 w 242"/>
                      <a:gd name="T15" fmla="*/ 95 h 242"/>
                      <a:gd name="T16" fmla="*/ 37 w 242"/>
                      <a:gd name="T17" fmla="*/ 87 h 242"/>
                      <a:gd name="T18" fmla="*/ 31 w 242"/>
                      <a:gd name="T19" fmla="*/ 67 h 242"/>
                      <a:gd name="T20" fmla="*/ 34 w 242"/>
                      <a:gd name="T21" fmla="*/ 34 h 242"/>
                      <a:gd name="T22" fmla="*/ 68 w 242"/>
                      <a:gd name="T23" fmla="*/ 31 h 242"/>
                      <a:gd name="T24" fmla="*/ 88 w 242"/>
                      <a:gd name="T25" fmla="*/ 36 h 242"/>
                      <a:gd name="T26" fmla="*/ 96 w 242"/>
                      <a:gd name="T27" fmla="*/ 20 h 242"/>
                      <a:gd name="T28" fmla="*/ 122 w 242"/>
                      <a:gd name="T29" fmla="*/ 0 h 242"/>
                      <a:gd name="T30" fmla="*/ 146 w 242"/>
                      <a:gd name="T31" fmla="*/ 21 h 242"/>
                      <a:gd name="T32" fmla="*/ 153 w 242"/>
                      <a:gd name="T33" fmla="*/ 36 h 242"/>
                      <a:gd name="T34" fmla="*/ 172 w 242"/>
                      <a:gd name="T35" fmla="*/ 32 h 242"/>
                      <a:gd name="T36" fmla="*/ 208 w 242"/>
                      <a:gd name="T37" fmla="*/ 35 h 242"/>
                      <a:gd name="T38" fmla="*/ 208 w 242"/>
                      <a:gd name="T39" fmla="*/ 69 h 242"/>
                      <a:gd name="T40" fmla="*/ 205 w 242"/>
                      <a:gd name="T41" fmla="*/ 88 h 242"/>
                      <a:gd name="T42" fmla="*/ 220 w 242"/>
                      <a:gd name="T43" fmla="*/ 95 h 242"/>
                      <a:gd name="T44" fmla="*/ 242 w 242"/>
                      <a:gd name="T45" fmla="*/ 120 h 242"/>
                      <a:gd name="T46" fmla="*/ 220 w 242"/>
                      <a:gd name="T47" fmla="*/ 146 h 242"/>
                      <a:gd name="T48" fmla="*/ 205 w 242"/>
                      <a:gd name="T49" fmla="*/ 153 h 242"/>
                      <a:gd name="T50" fmla="*/ 209 w 242"/>
                      <a:gd name="T51" fmla="*/ 172 h 242"/>
                      <a:gd name="T52" fmla="*/ 207 w 242"/>
                      <a:gd name="T53" fmla="*/ 206 h 242"/>
                      <a:gd name="T54" fmla="*/ 172 w 242"/>
                      <a:gd name="T55" fmla="*/ 208 h 242"/>
                      <a:gd name="T56" fmla="*/ 155 w 242"/>
                      <a:gd name="T57" fmla="*/ 204 h 242"/>
                      <a:gd name="T58" fmla="*/ 146 w 242"/>
                      <a:gd name="T59" fmla="*/ 216 h 242"/>
                      <a:gd name="T60" fmla="*/ 117 w 242"/>
                      <a:gd name="T61" fmla="*/ 242 h 242"/>
                      <a:gd name="T62" fmla="*/ 96 w 242"/>
                      <a:gd name="T63" fmla="*/ 213 h 242"/>
                      <a:gd name="T64" fmla="*/ 95 w 242"/>
                      <a:gd name="T65" fmla="*/ 208 h 242"/>
                      <a:gd name="T66" fmla="*/ 121 w 242"/>
                      <a:gd name="T67" fmla="*/ 168 h 242"/>
                      <a:gd name="T68" fmla="*/ 168 w 242"/>
                      <a:gd name="T69" fmla="*/ 120 h 242"/>
                      <a:gd name="T70" fmla="*/ 122 w 242"/>
                      <a:gd name="T71" fmla="*/ 74 h 242"/>
                      <a:gd name="T72" fmla="*/ 74 w 242"/>
                      <a:gd name="T73" fmla="*/ 120 h 242"/>
                      <a:gd name="T74" fmla="*/ 121 w 242"/>
                      <a:gd name="T75" fmla="*/ 16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42">
                        <a:moveTo>
                          <a:pt x="95" y="208"/>
                        </a:moveTo>
                        <a:cubicBezTo>
                          <a:pt x="85" y="199"/>
                          <a:pt x="76" y="199"/>
                          <a:pt x="66" y="210"/>
                        </a:cubicBezTo>
                        <a:cubicBezTo>
                          <a:pt x="54" y="223"/>
                          <a:pt x="44" y="216"/>
                          <a:pt x="34" y="206"/>
                        </a:cubicBezTo>
                        <a:cubicBezTo>
                          <a:pt x="24" y="196"/>
                          <a:pt x="20" y="187"/>
                          <a:pt x="30" y="174"/>
                        </a:cubicBezTo>
                        <a:cubicBezTo>
                          <a:pt x="34" y="169"/>
                          <a:pt x="39" y="160"/>
                          <a:pt x="37" y="155"/>
                        </a:cubicBezTo>
                        <a:cubicBezTo>
                          <a:pt x="36" y="150"/>
                          <a:pt x="26" y="147"/>
                          <a:pt x="19" y="146"/>
                        </a:cubicBezTo>
                        <a:cubicBezTo>
                          <a:pt x="2" y="144"/>
                          <a:pt x="0" y="133"/>
                          <a:pt x="0" y="119"/>
                        </a:cubicBezTo>
                        <a:cubicBezTo>
                          <a:pt x="0" y="105"/>
                          <a:pt x="5" y="97"/>
                          <a:pt x="20" y="95"/>
                        </a:cubicBezTo>
                        <a:cubicBezTo>
                          <a:pt x="26" y="95"/>
                          <a:pt x="36" y="91"/>
                          <a:pt x="37" y="87"/>
                        </a:cubicBezTo>
                        <a:cubicBezTo>
                          <a:pt x="38" y="81"/>
                          <a:pt x="36" y="72"/>
                          <a:pt x="31" y="67"/>
                        </a:cubicBezTo>
                        <a:cubicBezTo>
                          <a:pt x="20" y="55"/>
                          <a:pt x="23" y="45"/>
                          <a:pt x="34" y="34"/>
                        </a:cubicBezTo>
                        <a:cubicBezTo>
                          <a:pt x="44" y="24"/>
                          <a:pt x="54" y="19"/>
                          <a:pt x="68" y="31"/>
                        </a:cubicBezTo>
                        <a:cubicBezTo>
                          <a:pt x="73" y="35"/>
                          <a:pt x="82" y="38"/>
                          <a:pt x="88" y="36"/>
                        </a:cubicBezTo>
                        <a:cubicBezTo>
                          <a:pt x="92" y="35"/>
                          <a:pt x="95" y="26"/>
                          <a:pt x="96" y="20"/>
                        </a:cubicBezTo>
                        <a:cubicBezTo>
                          <a:pt x="97" y="2"/>
                          <a:pt x="108" y="0"/>
                          <a:pt x="122" y="0"/>
                        </a:cubicBezTo>
                        <a:cubicBezTo>
                          <a:pt x="137" y="0"/>
                          <a:pt x="146" y="4"/>
                          <a:pt x="146" y="21"/>
                        </a:cubicBezTo>
                        <a:cubicBezTo>
                          <a:pt x="146" y="26"/>
                          <a:pt x="150" y="35"/>
                          <a:pt x="153" y="36"/>
                        </a:cubicBezTo>
                        <a:cubicBezTo>
                          <a:pt x="159" y="38"/>
                          <a:pt x="168" y="36"/>
                          <a:pt x="172" y="32"/>
                        </a:cubicBezTo>
                        <a:cubicBezTo>
                          <a:pt x="186" y="20"/>
                          <a:pt x="196" y="23"/>
                          <a:pt x="208" y="35"/>
                        </a:cubicBezTo>
                        <a:cubicBezTo>
                          <a:pt x="220" y="47"/>
                          <a:pt x="220" y="57"/>
                          <a:pt x="208" y="69"/>
                        </a:cubicBezTo>
                        <a:cubicBezTo>
                          <a:pt x="205" y="73"/>
                          <a:pt x="203" y="82"/>
                          <a:pt x="205" y="88"/>
                        </a:cubicBezTo>
                        <a:cubicBezTo>
                          <a:pt x="206" y="92"/>
                          <a:pt x="215" y="95"/>
                          <a:pt x="220" y="95"/>
                        </a:cubicBezTo>
                        <a:cubicBezTo>
                          <a:pt x="237" y="96"/>
                          <a:pt x="242" y="104"/>
                          <a:pt x="242" y="120"/>
                        </a:cubicBezTo>
                        <a:cubicBezTo>
                          <a:pt x="242" y="135"/>
                          <a:pt x="238" y="145"/>
                          <a:pt x="220" y="146"/>
                        </a:cubicBezTo>
                        <a:cubicBezTo>
                          <a:pt x="215" y="146"/>
                          <a:pt x="206" y="150"/>
                          <a:pt x="205" y="153"/>
                        </a:cubicBezTo>
                        <a:cubicBezTo>
                          <a:pt x="203" y="159"/>
                          <a:pt x="205" y="168"/>
                          <a:pt x="209" y="172"/>
                        </a:cubicBezTo>
                        <a:cubicBezTo>
                          <a:pt x="221" y="185"/>
                          <a:pt x="218" y="195"/>
                          <a:pt x="207" y="206"/>
                        </a:cubicBezTo>
                        <a:cubicBezTo>
                          <a:pt x="195" y="218"/>
                          <a:pt x="185" y="220"/>
                          <a:pt x="172" y="208"/>
                        </a:cubicBezTo>
                        <a:cubicBezTo>
                          <a:pt x="168" y="205"/>
                          <a:pt x="160" y="203"/>
                          <a:pt x="155" y="204"/>
                        </a:cubicBezTo>
                        <a:cubicBezTo>
                          <a:pt x="151" y="204"/>
                          <a:pt x="146" y="212"/>
                          <a:pt x="146" y="216"/>
                        </a:cubicBezTo>
                        <a:cubicBezTo>
                          <a:pt x="147" y="237"/>
                          <a:pt x="136" y="242"/>
                          <a:pt x="117" y="242"/>
                        </a:cubicBezTo>
                        <a:cubicBezTo>
                          <a:pt x="97" y="241"/>
                          <a:pt x="95" y="229"/>
                          <a:pt x="96" y="213"/>
                        </a:cubicBezTo>
                        <a:cubicBezTo>
                          <a:pt x="96" y="211"/>
                          <a:pt x="96" y="209"/>
                          <a:pt x="95" y="208"/>
                        </a:cubicBezTo>
                        <a:close/>
                        <a:moveTo>
                          <a:pt x="121" y="168"/>
                        </a:moveTo>
                        <a:cubicBezTo>
                          <a:pt x="146" y="167"/>
                          <a:pt x="169" y="144"/>
                          <a:pt x="168" y="120"/>
                        </a:cubicBezTo>
                        <a:cubicBezTo>
                          <a:pt x="167" y="96"/>
                          <a:pt x="145" y="74"/>
                          <a:pt x="122" y="74"/>
                        </a:cubicBezTo>
                        <a:cubicBezTo>
                          <a:pt x="97" y="73"/>
                          <a:pt x="74" y="96"/>
                          <a:pt x="74" y="120"/>
                        </a:cubicBezTo>
                        <a:cubicBezTo>
                          <a:pt x="74" y="145"/>
                          <a:pt x="97" y="168"/>
                          <a:pt x="121" y="168"/>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sp>
              <p:nvSpPr>
                <p:cNvPr id="18" name="矩形 17"/>
                <p:cNvSpPr/>
                <p:nvPr/>
              </p:nvSpPr>
              <p:spPr bwMode="auto">
                <a:xfrm>
                  <a:off x="1426546" y="3473029"/>
                  <a:ext cx="1383720" cy="323165"/>
                </a:xfrm>
                <a:prstGeom prst="rect">
                  <a:avLst/>
                </a:prstGeom>
              </p:spPr>
              <p:txBody>
                <a:bodyPr wrap="square">
                  <a:spAutoFit/>
                </a:bodyPr>
                <a:lstStyle/>
                <a:p>
                  <a:pPr algn="dist" defTabSz="685800">
                    <a:lnSpc>
                      <a:spcPts val="1800"/>
                    </a:lnSpc>
                    <a:buClr>
                      <a:srgbClr val="0070C0"/>
                    </a:buCl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点击添加标题</a:t>
                  </a:r>
                  <a:endPar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2729750" y="3344008"/>
                <a:ext cx="1755604" cy="327835"/>
                <a:chOff x="2810266" y="3473029"/>
                <a:chExt cx="1755604" cy="327835"/>
              </a:xfrm>
            </p:grpSpPr>
            <p:sp>
              <p:nvSpPr>
                <p:cNvPr id="22" name="矩形 21"/>
                <p:cNvSpPr/>
                <p:nvPr/>
              </p:nvSpPr>
              <p:spPr bwMode="auto">
                <a:xfrm>
                  <a:off x="3182150" y="3473029"/>
                  <a:ext cx="1383720" cy="323165"/>
                </a:xfrm>
                <a:prstGeom prst="rect">
                  <a:avLst/>
                </a:prstGeom>
              </p:spPr>
              <p:txBody>
                <a:bodyPr wrap="square">
                  <a:spAutoFit/>
                </a:bodyPr>
                <a:lstStyle/>
                <a:p>
                  <a:pPr algn="dist" defTabSz="685800">
                    <a:lnSpc>
                      <a:spcPts val="1800"/>
                    </a:lnSpc>
                    <a:buClr>
                      <a:srgbClr val="0070C0"/>
                    </a:buClr>
                  </a:pPr>
                  <a:r>
                    <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rPr>
                    <a:t>点击添加标题</a:t>
                  </a:r>
                  <a:endParaRPr lang="zh-CN" altLang="en-US"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2810266" y="3490052"/>
                  <a:ext cx="310812" cy="310812"/>
                  <a:chOff x="2666250" y="3559175"/>
                  <a:chExt cx="310812" cy="310812"/>
                </a:xfrm>
              </p:grpSpPr>
              <p:sp>
                <p:nvSpPr>
                  <p:cNvPr id="24" name="椭圆 23"/>
                  <p:cNvSpPr/>
                  <p:nvPr/>
                </p:nvSpPr>
                <p:spPr>
                  <a:xfrm>
                    <a:off x="2666250" y="3559175"/>
                    <a:ext cx="310812" cy="310812"/>
                  </a:xfrm>
                  <a:prstGeom prst="ellipse">
                    <a:avLst/>
                  </a:prstGeom>
                  <a:solidFill>
                    <a:srgbClr val="E34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25" name="Freeform 623"/>
                  <p:cNvSpPr>
                    <a:spLocks noEditPoints="1"/>
                  </p:cNvSpPr>
                  <p:nvPr/>
                </p:nvSpPr>
                <p:spPr bwMode="auto">
                  <a:xfrm>
                    <a:off x="2746011" y="3640013"/>
                    <a:ext cx="151289" cy="151699"/>
                  </a:xfrm>
                  <a:custGeom>
                    <a:avLst/>
                    <a:gdLst>
                      <a:gd name="T0" fmla="*/ 4 w 26"/>
                      <a:gd name="T1" fmla="*/ 18 h 26"/>
                      <a:gd name="T2" fmla="*/ 8 w 26"/>
                      <a:gd name="T3" fmla="*/ 22 h 26"/>
                      <a:gd name="T4" fmla="*/ 10 w 26"/>
                      <a:gd name="T5" fmla="*/ 20 h 26"/>
                      <a:gd name="T6" fmla="*/ 12 w 26"/>
                      <a:gd name="T7" fmla="*/ 18 h 26"/>
                      <a:gd name="T8" fmla="*/ 14 w 26"/>
                      <a:gd name="T9" fmla="*/ 23 h 26"/>
                      <a:gd name="T10" fmla="*/ 18 w 26"/>
                      <a:gd name="T11" fmla="*/ 18 h 26"/>
                      <a:gd name="T12" fmla="*/ 14 w 26"/>
                      <a:gd name="T13" fmla="*/ 23 h 26"/>
                      <a:gd name="T14" fmla="*/ 20 w 26"/>
                      <a:gd name="T15" fmla="*/ 18 h 26"/>
                      <a:gd name="T16" fmla="*/ 19 w 26"/>
                      <a:gd name="T17" fmla="*/ 22 h 26"/>
                      <a:gd name="T18" fmla="*/ 3 w 26"/>
                      <a:gd name="T19" fmla="*/ 13 h 26"/>
                      <a:gd name="T20" fmla="*/ 6 w 26"/>
                      <a:gd name="T21" fmla="*/ 10 h 26"/>
                      <a:gd name="T22" fmla="*/ 6 w 26"/>
                      <a:gd name="T23" fmla="*/ 15 h 26"/>
                      <a:gd name="T24" fmla="*/ 8 w 26"/>
                      <a:gd name="T25" fmla="*/ 15 h 26"/>
                      <a:gd name="T26" fmla="*/ 8 w 26"/>
                      <a:gd name="T27" fmla="*/ 10 h 26"/>
                      <a:gd name="T28" fmla="*/ 12 w 26"/>
                      <a:gd name="T29" fmla="*/ 15 h 26"/>
                      <a:gd name="T30" fmla="*/ 14 w 26"/>
                      <a:gd name="T31" fmla="*/ 15 h 26"/>
                      <a:gd name="T32" fmla="*/ 18 w 26"/>
                      <a:gd name="T33" fmla="*/ 10 h 26"/>
                      <a:gd name="T34" fmla="*/ 18 w 26"/>
                      <a:gd name="T35" fmla="*/ 15 h 26"/>
                      <a:gd name="T36" fmla="*/ 21 w 26"/>
                      <a:gd name="T37" fmla="*/ 15 h 26"/>
                      <a:gd name="T38" fmla="*/ 21 w 26"/>
                      <a:gd name="T39" fmla="*/ 10 h 26"/>
                      <a:gd name="T40" fmla="*/ 23 w 26"/>
                      <a:gd name="T41" fmla="*/ 13 h 26"/>
                      <a:gd name="T42" fmla="*/ 21 w 26"/>
                      <a:gd name="T43" fmla="*/ 15 h 26"/>
                      <a:gd name="T44" fmla="*/ 8 w 26"/>
                      <a:gd name="T45" fmla="*/ 4 h 26"/>
                      <a:gd name="T46" fmla="*/ 4 w 26"/>
                      <a:gd name="T47" fmla="*/ 8 h 26"/>
                      <a:gd name="T48" fmla="*/ 19 w 26"/>
                      <a:gd name="T49" fmla="*/ 4 h 26"/>
                      <a:gd name="T50" fmla="*/ 20 w 26"/>
                      <a:gd name="T51" fmla="*/ 8 h 26"/>
                      <a:gd name="T52" fmla="*/ 10 w 26"/>
                      <a:gd name="T53" fmla="*/ 5 h 26"/>
                      <a:gd name="T54" fmla="*/ 12 w 26"/>
                      <a:gd name="T55" fmla="*/ 8 h 26"/>
                      <a:gd name="T56" fmla="*/ 14 w 26"/>
                      <a:gd name="T57" fmla="*/ 8 h 26"/>
                      <a:gd name="T58" fmla="*/ 17 w 26"/>
                      <a:gd name="T59" fmla="*/ 5 h 26"/>
                      <a:gd name="T60" fmla="*/ 14 w 26"/>
                      <a:gd name="T61" fmla="*/ 8 h 26"/>
                      <a:gd name="T62" fmla="*/ 0 w 26"/>
                      <a:gd name="T63" fmla="*/ 13 h 26"/>
                      <a:gd name="T64" fmla="*/ 26 w 26"/>
                      <a:gd name="T6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 h="26">
                        <a:moveTo>
                          <a:pt x="8" y="22"/>
                        </a:moveTo>
                        <a:cubicBezTo>
                          <a:pt x="6" y="21"/>
                          <a:pt x="5" y="19"/>
                          <a:pt x="4" y="18"/>
                        </a:cubicBezTo>
                        <a:cubicBezTo>
                          <a:pt x="6" y="18"/>
                          <a:pt x="6" y="18"/>
                          <a:pt x="6" y="18"/>
                        </a:cubicBezTo>
                        <a:cubicBezTo>
                          <a:pt x="6" y="19"/>
                          <a:pt x="7" y="20"/>
                          <a:pt x="8" y="22"/>
                        </a:cubicBezTo>
                        <a:moveTo>
                          <a:pt x="12" y="23"/>
                        </a:moveTo>
                        <a:cubicBezTo>
                          <a:pt x="11" y="22"/>
                          <a:pt x="10" y="22"/>
                          <a:pt x="10" y="20"/>
                        </a:cubicBezTo>
                        <a:cubicBezTo>
                          <a:pt x="9" y="20"/>
                          <a:pt x="9" y="19"/>
                          <a:pt x="9" y="18"/>
                        </a:cubicBezTo>
                        <a:cubicBezTo>
                          <a:pt x="12" y="18"/>
                          <a:pt x="12" y="18"/>
                          <a:pt x="12" y="18"/>
                        </a:cubicBezTo>
                        <a:cubicBezTo>
                          <a:pt x="12" y="23"/>
                          <a:pt x="12" y="23"/>
                          <a:pt x="12" y="23"/>
                        </a:cubicBezTo>
                        <a:moveTo>
                          <a:pt x="14" y="23"/>
                        </a:moveTo>
                        <a:cubicBezTo>
                          <a:pt x="14" y="18"/>
                          <a:pt x="14" y="18"/>
                          <a:pt x="14" y="18"/>
                        </a:cubicBezTo>
                        <a:cubicBezTo>
                          <a:pt x="18" y="18"/>
                          <a:pt x="18" y="18"/>
                          <a:pt x="18" y="18"/>
                        </a:cubicBezTo>
                        <a:cubicBezTo>
                          <a:pt x="17" y="19"/>
                          <a:pt x="17" y="20"/>
                          <a:pt x="17" y="20"/>
                        </a:cubicBezTo>
                        <a:cubicBezTo>
                          <a:pt x="16" y="22"/>
                          <a:pt x="15" y="22"/>
                          <a:pt x="14" y="23"/>
                        </a:cubicBezTo>
                        <a:moveTo>
                          <a:pt x="19" y="22"/>
                        </a:moveTo>
                        <a:cubicBezTo>
                          <a:pt x="19" y="20"/>
                          <a:pt x="20" y="19"/>
                          <a:pt x="20" y="18"/>
                        </a:cubicBezTo>
                        <a:cubicBezTo>
                          <a:pt x="22" y="18"/>
                          <a:pt x="22" y="18"/>
                          <a:pt x="22" y="18"/>
                        </a:cubicBezTo>
                        <a:cubicBezTo>
                          <a:pt x="21" y="19"/>
                          <a:pt x="20" y="21"/>
                          <a:pt x="19" y="22"/>
                        </a:cubicBezTo>
                        <a:moveTo>
                          <a:pt x="3" y="15"/>
                        </a:moveTo>
                        <a:cubicBezTo>
                          <a:pt x="3" y="14"/>
                          <a:pt x="3" y="14"/>
                          <a:pt x="3" y="13"/>
                        </a:cubicBezTo>
                        <a:cubicBezTo>
                          <a:pt x="3" y="12"/>
                          <a:pt x="3" y="11"/>
                          <a:pt x="3" y="10"/>
                        </a:cubicBezTo>
                        <a:cubicBezTo>
                          <a:pt x="6" y="10"/>
                          <a:pt x="6" y="10"/>
                          <a:pt x="6" y="10"/>
                        </a:cubicBezTo>
                        <a:cubicBezTo>
                          <a:pt x="6" y="11"/>
                          <a:pt x="6" y="12"/>
                          <a:pt x="6" y="13"/>
                        </a:cubicBezTo>
                        <a:cubicBezTo>
                          <a:pt x="6" y="14"/>
                          <a:pt x="6" y="14"/>
                          <a:pt x="6" y="15"/>
                        </a:cubicBezTo>
                        <a:cubicBezTo>
                          <a:pt x="3" y="15"/>
                          <a:pt x="3" y="15"/>
                          <a:pt x="3" y="15"/>
                        </a:cubicBezTo>
                        <a:moveTo>
                          <a:pt x="8" y="15"/>
                        </a:moveTo>
                        <a:cubicBezTo>
                          <a:pt x="8" y="14"/>
                          <a:pt x="8" y="14"/>
                          <a:pt x="8" y="13"/>
                        </a:cubicBezTo>
                        <a:cubicBezTo>
                          <a:pt x="8" y="12"/>
                          <a:pt x="8" y="11"/>
                          <a:pt x="8" y="10"/>
                        </a:cubicBezTo>
                        <a:cubicBezTo>
                          <a:pt x="12" y="10"/>
                          <a:pt x="12" y="10"/>
                          <a:pt x="12" y="10"/>
                        </a:cubicBezTo>
                        <a:cubicBezTo>
                          <a:pt x="12" y="15"/>
                          <a:pt x="12" y="15"/>
                          <a:pt x="12" y="15"/>
                        </a:cubicBezTo>
                        <a:cubicBezTo>
                          <a:pt x="8" y="15"/>
                          <a:pt x="8" y="15"/>
                          <a:pt x="8" y="15"/>
                        </a:cubicBezTo>
                        <a:moveTo>
                          <a:pt x="14" y="15"/>
                        </a:moveTo>
                        <a:cubicBezTo>
                          <a:pt x="14" y="10"/>
                          <a:pt x="14" y="10"/>
                          <a:pt x="14" y="10"/>
                        </a:cubicBezTo>
                        <a:cubicBezTo>
                          <a:pt x="18" y="10"/>
                          <a:pt x="18" y="10"/>
                          <a:pt x="18" y="10"/>
                        </a:cubicBezTo>
                        <a:cubicBezTo>
                          <a:pt x="18" y="11"/>
                          <a:pt x="18" y="12"/>
                          <a:pt x="18" y="13"/>
                        </a:cubicBezTo>
                        <a:cubicBezTo>
                          <a:pt x="18" y="14"/>
                          <a:pt x="18" y="14"/>
                          <a:pt x="18" y="15"/>
                        </a:cubicBezTo>
                        <a:cubicBezTo>
                          <a:pt x="14" y="15"/>
                          <a:pt x="14" y="15"/>
                          <a:pt x="14" y="15"/>
                        </a:cubicBezTo>
                        <a:moveTo>
                          <a:pt x="21" y="15"/>
                        </a:moveTo>
                        <a:cubicBezTo>
                          <a:pt x="21" y="14"/>
                          <a:pt x="21" y="14"/>
                          <a:pt x="21" y="13"/>
                        </a:cubicBezTo>
                        <a:cubicBezTo>
                          <a:pt x="21" y="12"/>
                          <a:pt x="21" y="11"/>
                          <a:pt x="21" y="10"/>
                        </a:cubicBezTo>
                        <a:cubicBezTo>
                          <a:pt x="23" y="10"/>
                          <a:pt x="23" y="10"/>
                          <a:pt x="23" y="10"/>
                        </a:cubicBezTo>
                        <a:cubicBezTo>
                          <a:pt x="23" y="11"/>
                          <a:pt x="23" y="12"/>
                          <a:pt x="23" y="13"/>
                        </a:cubicBezTo>
                        <a:cubicBezTo>
                          <a:pt x="23" y="14"/>
                          <a:pt x="23" y="14"/>
                          <a:pt x="23" y="15"/>
                        </a:cubicBezTo>
                        <a:cubicBezTo>
                          <a:pt x="21" y="15"/>
                          <a:pt x="21" y="15"/>
                          <a:pt x="21" y="15"/>
                        </a:cubicBezTo>
                        <a:moveTo>
                          <a:pt x="4" y="8"/>
                        </a:moveTo>
                        <a:cubicBezTo>
                          <a:pt x="5" y="6"/>
                          <a:pt x="6" y="5"/>
                          <a:pt x="8" y="4"/>
                        </a:cubicBezTo>
                        <a:cubicBezTo>
                          <a:pt x="7" y="5"/>
                          <a:pt x="6" y="7"/>
                          <a:pt x="6" y="8"/>
                        </a:cubicBezTo>
                        <a:cubicBezTo>
                          <a:pt x="4" y="8"/>
                          <a:pt x="4" y="8"/>
                          <a:pt x="4" y="8"/>
                        </a:cubicBezTo>
                        <a:moveTo>
                          <a:pt x="20" y="8"/>
                        </a:moveTo>
                        <a:cubicBezTo>
                          <a:pt x="20" y="7"/>
                          <a:pt x="19" y="5"/>
                          <a:pt x="19" y="4"/>
                        </a:cubicBezTo>
                        <a:cubicBezTo>
                          <a:pt x="20" y="5"/>
                          <a:pt x="21" y="6"/>
                          <a:pt x="22" y="8"/>
                        </a:cubicBezTo>
                        <a:cubicBezTo>
                          <a:pt x="20" y="8"/>
                          <a:pt x="20" y="8"/>
                          <a:pt x="20" y="8"/>
                        </a:cubicBezTo>
                        <a:moveTo>
                          <a:pt x="9" y="8"/>
                        </a:moveTo>
                        <a:cubicBezTo>
                          <a:pt x="9" y="7"/>
                          <a:pt x="9" y="6"/>
                          <a:pt x="10" y="5"/>
                        </a:cubicBezTo>
                        <a:cubicBezTo>
                          <a:pt x="10" y="4"/>
                          <a:pt x="11" y="3"/>
                          <a:pt x="12" y="3"/>
                        </a:cubicBezTo>
                        <a:cubicBezTo>
                          <a:pt x="12" y="8"/>
                          <a:pt x="12" y="8"/>
                          <a:pt x="12" y="8"/>
                        </a:cubicBezTo>
                        <a:cubicBezTo>
                          <a:pt x="9" y="8"/>
                          <a:pt x="9" y="8"/>
                          <a:pt x="9" y="8"/>
                        </a:cubicBezTo>
                        <a:moveTo>
                          <a:pt x="14" y="8"/>
                        </a:moveTo>
                        <a:cubicBezTo>
                          <a:pt x="14" y="3"/>
                          <a:pt x="14" y="3"/>
                          <a:pt x="14" y="3"/>
                        </a:cubicBezTo>
                        <a:cubicBezTo>
                          <a:pt x="15" y="3"/>
                          <a:pt x="16" y="4"/>
                          <a:pt x="17" y="5"/>
                        </a:cubicBezTo>
                        <a:cubicBezTo>
                          <a:pt x="17" y="6"/>
                          <a:pt x="17" y="7"/>
                          <a:pt x="18" y="8"/>
                        </a:cubicBezTo>
                        <a:cubicBezTo>
                          <a:pt x="14" y="8"/>
                          <a:pt x="14" y="8"/>
                          <a:pt x="14" y="8"/>
                        </a:cubicBezTo>
                        <a:moveTo>
                          <a:pt x="13" y="0"/>
                        </a:moveTo>
                        <a:cubicBezTo>
                          <a:pt x="6" y="0"/>
                          <a:pt x="0" y="6"/>
                          <a:pt x="0" y="13"/>
                        </a:cubicBezTo>
                        <a:cubicBezTo>
                          <a:pt x="0" y="20"/>
                          <a:pt x="6" y="26"/>
                          <a:pt x="13" y="26"/>
                        </a:cubicBezTo>
                        <a:cubicBezTo>
                          <a:pt x="20" y="26"/>
                          <a:pt x="26" y="20"/>
                          <a:pt x="26" y="13"/>
                        </a:cubicBezTo>
                        <a:cubicBezTo>
                          <a:pt x="26" y="6"/>
                          <a:pt x="20" y="0"/>
                          <a:pt x="13" y="0"/>
                        </a:cubicBezTo>
                      </a:path>
                    </a:pathLst>
                  </a:custGeom>
                  <a:solidFill>
                    <a:schemeClr val="bg1"/>
                  </a:solidFill>
                  <a:ln>
                    <a:noFill/>
                  </a:ln>
                  <a:effectLst/>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grpSp>
        <p:grpSp>
          <p:nvGrpSpPr>
            <p:cNvPr id="26" name="组合 25"/>
            <p:cNvGrpSpPr/>
            <p:nvPr/>
          </p:nvGrpSpPr>
          <p:grpSpPr>
            <a:xfrm>
              <a:off x="5139556" y="930561"/>
              <a:ext cx="2880320" cy="3524601"/>
              <a:chOff x="5220072" y="1059582"/>
              <a:chExt cx="2880320" cy="3524601"/>
            </a:xfrm>
          </p:grpSpPr>
          <p:pic>
            <p:nvPicPr>
              <p:cNvPr id="27" name="Picture 3" descr="C:\Users\Administrator.MICROSO-BQCPAHA\Desktop\SM-0066.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38199" t="45000" r="3978" b="8500"/>
              <a:stretch>
                <a:fillRect/>
              </a:stretch>
            </p:blipFill>
            <p:spPr bwMode="auto">
              <a:xfrm>
                <a:off x="5220072" y="1059582"/>
                <a:ext cx="2880320" cy="3524601"/>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组合 27"/>
              <p:cNvGrpSpPr/>
              <p:nvPr/>
            </p:nvGrpSpPr>
            <p:grpSpPr>
              <a:xfrm>
                <a:off x="5724128" y="1437021"/>
                <a:ext cx="2022108" cy="2763723"/>
                <a:chOff x="5724128" y="1437021"/>
                <a:chExt cx="2022108" cy="2763723"/>
              </a:xfrm>
            </p:grpSpPr>
            <p:pic>
              <p:nvPicPr>
                <p:cNvPr id="29"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2277" r="9088"/>
                <a:stretch>
                  <a:fillRect/>
                </a:stretch>
              </p:blipFill>
              <p:spPr bwMode="auto">
                <a:xfrm>
                  <a:off x="5730478" y="1437021"/>
                  <a:ext cx="2015758" cy="2763723"/>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p:cNvSpPr/>
                <p:nvPr/>
              </p:nvSpPr>
              <p:spPr bwMode="auto">
                <a:xfrm>
                  <a:off x="5724128" y="1491630"/>
                  <a:ext cx="936104" cy="297517"/>
                </a:xfrm>
                <a:prstGeom prst="rect">
                  <a:avLst/>
                </a:prstGeom>
              </p:spPr>
              <p:txBody>
                <a:bodyPr wrap="square">
                  <a:spAutoFit/>
                </a:bodyPr>
                <a:lstStyle/>
                <a:p>
                  <a:pPr defTabSz="685800">
                    <a:lnSpc>
                      <a:spcPts val="1800"/>
                    </a:lnSpc>
                    <a:buClr>
                      <a:srgbClr val="0070C0"/>
                    </a:buClr>
                  </a:pPr>
                  <a:r>
                    <a:rPr lang="zh-CN" altLang="en-US" sz="1050" dirty="0">
                      <a:solidFill>
                        <a:prstClr val="black">
                          <a:lumMod val="95000"/>
                          <a:lumOff val="5000"/>
                        </a:prstClr>
                      </a:solidFill>
                      <a:latin typeface="微软雅黑" panose="020B0503020204020204" pitchFamily="34" charset="-122"/>
                      <a:ea typeface="微软雅黑" panose="020B0503020204020204" pitchFamily="34" charset="-122"/>
                    </a:rPr>
                    <a:t>图片可替换</a:t>
                  </a:r>
                  <a:endParaRPr lang="zh-CN" altLang="en-US" sz="1050" dirty="0">
                    <a:solidFill>
                      <a:prstClr val="black">
                        <a:lumMod val="95000"/>
                        <a:lumOff val="5000"/>
                      </a:prstClr>
                    </a:solidFill>
                    <a:latin typeface="微软雅黑" panose="020B0503020204020204" pitchFamily="34" charset="-122"/>
                    <a:ea typeface="微软雅黑" panose="020B0503020204020204" pitchFamily="34" charset="-122"/>
                  </a:endParaRPr>
                </a:p>
              </p:txBody>
            </p:sp>
          </p:gr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a:off x="0" y="1243013"/>
            <a:ext cx="9134475" cy="2819400"/>
            <a:chOff x="0" y="1243013"/>
            <a:chExt cx="9134475" cy="2819400"/>
          </a:xfrm>
        </p:grpSpPr>
        <p:grpSp>
          <p:nvGrpSpPr>
            <p:cNvPr id="2" name="组合 1"/>
            <p:cNvGrpSpPr/>
            <p:nvPr/>
          </p:nvGrpSpPr>
          <p:grpSpPr bwMode="auto">
            <a:xfrm>
              <a:off x="0" y="2378075"/>
              <a:ext cx="9134475" cy="7938"/>
              <a:chOff x="25631" y="2735581"/>
              <a:chExt cx="9132657" cy="7713"/>
            </a:xfrm>
          </p:grpSpPr>
          <p:cxnSp>
            <p:nvCxnSpPr>
              <p:cNvPr id="3" name="直接连接符 2"/>
              <p:cNvCxnSpPr/>
              <p:nvPr/>
            </p:nvCxnSpPr>
            <p:spPr>
              <a:xfrm>
                <a:off x="25631" y="2743294"/>
                <a:ext cx="1080873"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7545709" y="2735581"/>
                <a:ext cx="1612579" cy="771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777660" y="2743294"/>
                <a:ext cx="156655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319112" y="2743294"/>
                <a:ext cx="128720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 name="空心弧 6"/>
            <p:cNvSpPr/>
            <p:nvPr/>
          </p:nvSpPr>
          <p:spPr>
            <a:xfrm>
              <a:off x="827088" y="1558925"/>
              <a:ext cx="1730375" cy="1658938"/>
            </a:xfrm>
            <a:prstGeom prst="blockArc">
              <a:avLst>
                <a:gd name="adj1" fmla="val 10800000"/>
                <a:gd name="adj2" fmla="val 0"/>
                <a:gd name="adj3" fmla="val 16192"/>
              </a:avLst>
            </a:prstGeom>
            <a:solidFill>
              <a:srgbClr val="E3484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8" name="空心弧 7"/>
            <p:cNvSpPr/>
            <p:nvPr/>
          </p:nvSpPr>
          <p:spPr>
            <a:xfrm>
              <a:off x="3108325" y="1376363"/>
              <a:ext cx="2111375" cy="2024062"/>
            </a:xfrm>
            <a:prstGeom prst="blockArc">
              <a:avLst>
                <a:gd name="adj1" fmla="val 10820313"/>
                <a:gd name="adj2" fmla="val 21581297"/>
                <a:gd name="adj3" fmla="val 22357"/>
              </a:avLst>
            </a:prstGeom>
            <a:solidFill>
              <a:srgbClr val="006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9" name="空心弧 8"/>
            <p:cNvSpPr/>
            <p:nvPr/>
          </p:nvSpPr>
          <p:spPr>
            <a:xfrm>
              <a:off x="5710238" y="1243013"/>
              <a:ext cx="2390775" cy="2292350"/>
            </a:xfrm>
            <a:prstGeom prst="blockArc">
              <a:avLst>
                <a:gd name="adj1" fmla="val 10816496"/>
                <a:gd name="adj2" fmla="val 21599452"/>
                <a:gd name="adj3" fmla="val 25595"/>
              </a:avLst>
            </a:prstGeom>
            <a:solidFill>
              <a:srgbClr val="E5B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grpSp>
          <p:nvGrpSpPr>
            <p:cNvPr id="10" name="组合 9"/>
            <p:cNvGrpSpPr/>
            <p:nvPr/>
          </p:nvGrpSpPr>
          <p:grpSpPr bwMode="auto">
            <a:xfrm>
              <a:off x="1173163" y="1889125"/>
              <a:ext cx="1039812" cy="996950"/>
              <a:chOff x="1172823" y="2226393"/>
              <a:chExt cx="1039738" cy="1039738"/>
            </a:xfrm>
          </p:grpSpPr>
          <p:sp>
            <p:nvSpPr>
              <p:cNvPr id="11" name="椭圆 10"/>
              <p:cNvSpPr/>
              <p:nvPr/>
            </p:nvSpPr>
            <p:spPr>
              <a:xfrm>
                <a:off x="1172823" y="2226393"/>
                <a:ext cx="1039738" cy="1039738"/>
              </a:xfrm>
              <a:prstGeom prst="ellipse">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2" name="TextBox 11"/>
              <p:cNvSpPr txBox="1"/>
              <p:nvPr/>
            </p:nvSpPr>
            <p:spPr>
              <a:xfrm>
                <a:off x="1182347" y="2484672"/>
                <a:ext cx="1020689" cy="546359"/>
              </a:xfrm>
              <a:prstGeom prst="rect">
                <a:avLst/>
              </a:prstGeom>
              <a:noFill/>
            </p:spPr>
            <p:txBody>
              <a:bodyPr wrap="none">
                <a:spAutoFit/>
              </a:bodyPr>
              <a:lstStyle/>
              <a:p>
                <a:pPr defTabSz="685800">
                  <a:defRPr/>
                </a:pPr>
                <a:r>
                  <a:rPr lang="en-US" altLang="zh-CN" sz="2800" dirty="0">
                    <a:solidFill>
                      <a:prstClr val="white"/>
                    </a:solidFill>
                    <a:effectLst>
                      <a:outerShdw blurRad="50800" dist="38100" dir="8100000" algn="tr" rotWithShape="0">
                        <a:prstClr val="black">
                          <a:alpha val="40000"/>
                        </a:prstClr>
                      </a:outerShdw>
                    </a:effectLst>
                    <a:latin typeface="Arial Black" panose="020B0A04020102020204" pitchFamily="34" charset="0"/>
                  </a:rPr>
                  <a:t>20%</a:t>
                </a:r>
                <a:endParaRPr lang="zh-CN" altLang="en-US" sz="2800" dirty="0">
                  <a:solidFill>
                    <a:prstClr val="white"/>
                  </a:solidFill>
                  <a:effectLst>
                    <a:outerShdw blurRad="50800" dist="38100" dir="8100000" algn="tr" rotWithShape="0">
                      <a:prstClr val="black">
                        <a:alpha val="40000"/>
                      </a:prstClr>
                    </a:outerShdw>
                  </a:effectLst>
                  <a:latin typeface="Arial Black" panose="020B0A04020102020204" pitchFamily="34" charset="0"/>
                </a:endParaRPr>
              </a:p>
            </p:txBody>
          </p:sp>
        </p:grpSp>
        <p:grpSp>
          <p:nvGrpSpPr>
            <p:cNvPr id="13" name="组合 12"/>
            <p:cNvGrpSpPr/>
            <p:nvPr/>
          </p:nvGrpSpPr>
          <p:grpSpPr bwMode="auto">
            <a:xfrm>
              <a:off x="3644900" y="1889125"/>
              <a:ext cx="1039813" cy="996950"/>
              <a:chOff x="3644595" y="2226393"/>
              <a:chExt cx="1039738" cy="1039738"/>
            </a:xfrm>
          </p:grpSpPr>
          <p:sp>
            <p:nvSpPr>
              <p:cNvPr id="14" name="椭圆 13"/>
              <p:cNvSpPr/>
              <p:nvPr/>
            </p:nvSpPr>
            <p:spPr>
              <a:xfrm>
                <a:off x="3644595" y="2226393"/>
                <a:ext cx="1039738" cy="1039738"/>
              </a:xfrm>
              <a:prstGeom prst="ellipse">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5" name="TextBox 14"/>
              <p:cNvSpPr txBox="1"/>
              <p:nvPr/>
            </p:nvSpPr>
            <p:spPr>
              <a:xfrm>
                <a:off x="3654119" y="2484672"/>
                <a:ext cx="1020689" cy="546359"/>
              </a:xfrm>
              <a:prstGeom prst="rect">
                <a:avLst/>
              </a:prstGeom>
              <a:noFill/>
            </p:spPr>
            <p:txBody>
              <a:bodyPr wrap="none">
                <a:spAutoFit/>
              </a:bodyPr>
              <a:lstStyle/>
              <a:p>
                <a:pPr defTabSz="685800">
                  <a:defRPr/>
                </a:pPr>
                <a:r>
                  <a:rPr lang="en-US" altLang="zh-CN" sz="2800" dirty="0">
                    <a:solidFill>
                      <a:prstClr val="white"/>
                    </a:solidFill>
                    <a:effectLst>
                      <a:outerShdw blurRad="50800" dist="38100" dir="8100000" algn="tr" rotWithShape="0">
                        <a:prstClr val="black">
                          <a:alpha val="40000"/>
                        </a:prstClr>
                      </a:outerShdw>
                    </a:effectLst>
                    <a:latin typeface="Arial Black" panose="020B0A04020102020204" pitchFamily="34" charset="0"/>
                  </a:rPr>
                  <a:t>30%</a:t>
                </a:r>
                <a:endParaRPr lang="zh-CN" altLang="en-US" sz="2800" dirty="0">
                  <a:solidFill>
                    <a:prstClr val="white"/>
                  </a:solidFill>
                  <a:effectLst>
                    <a:outerShdw blurRad="50800" dist="38100" dir="8100000" algn="tr" rotWithShape="0">
                      <a:prstClr val="black">
                        <a:alpha val="40000"/>
                      </a:prstClr>
                    </a:outerShdw>
                  </a:effectLst>
                  <a:latin typeface="Arial Black" panose="020B0A04020102020204" pitchFamily="34" charset="0"/>
                </a:endParaRPr>
              </a:p>
            </p:txBody>
          </p:sp>
        </p:grpSp>
        <p:grpSp>
          <p:nvGrpSpPr>
            <p:cNvPr id="16" name="组合 15"/>
            <p:cNvGrpSpPr/>
            <p:nvPr/>
          </p:nvGrpSpPr>
          <p:grpSpPr bwMode="auto">
            <a:xfrm>
              <a:off x="6384925" y="1889125"/>
              <a:ext cx="1039813" cy="996950"/>
              <a:chOff x="6385215" y="2226393"/>
              <a:chExt cx="1039738" cy="1039738"/>
            </a:xfrm>
          </p:grpSpPr>
          <p:sp>
            <p:nvSpPr>
              <p:cNvPr id="17" name="椭圆 16"/>
              <p:cNvSpPr/>
              <p:nvPr/>
            </p:nvSpPr>
            <p:spPr>
              <a:xfrm>
                <a:off x="6385215" y="2226393"/>
                <a:ext cx="1039738" cy="1039738"/>
              </a:xfrm>
              <a:prstGeom prst="ellipse">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8" name="TextBox 17"/>
              <p:cNvSpPr txBox="1"/>
              <p:nvPr/>
            </p:nvSpPr>
            <p:spPr>
              <a:xfrm>
                <a:off x="6394739" y="2484672"/>
                <a:ext cx="1020689" cy="546359"/>
              </a:xfrm>
              <a:prstGeom prst="rect">
                <a:avLst/>
              </a:prstGeom>
              <a:noFill/>
            </p:spPr>
            <p:txBody>
              <a:bodyPr wrap="none">
                <a:spAutoFit/>
              </a:bodyPr>
              <a:lstStyle/>
              <a:p>
                <a:pPr defTabSz="685800">
                  <a:defRPr/>
                </a:pPr>
                <a:r>
                  <a:rPr lang="en-US" altLang="zh-CN" sz="2800" dirty="0">
                    <a:solidFill>
                      <a:prstClr val="white"/>
                    </a:solidFill>
                    <a:effectLst>
                      <a:outerShdw blurRad="50800" dist="38100" dir="8100000" algn="tr" rotWithShape="0">
                        <a:prstClr val="black">
                          <a:alpha val="40000"/>
                        </a:prstClr>
                      </a:outerShdw>
                    </a:effectLst>
                    <a:latin typeface="Arial Black" panose="020B0A04020102020204" pitchFamily="34" charset="0"/>
                  </a:rPr>
                  <a:t>50%</a:t>
                </a:r>
                <a:endParaRPr lang="zh-CN" altLang="en-US" sz="2800" dirty="0">
                  <a:solidFill>
                    <a:prstClr val="white"/>
                  </a:solidFill>
                  <a:effectLst>
                    <a:outerShdw blurRad="50800" dist="38100" dir="8100000" algn="tr" rotWithShape="0">
                      <a:prstClr val="black">
                        <a:alpha val="40000"/>
                      </a:prstClr>
                    </a:outerShdw>
                  </a:effectLst>
                  <a:latin typeface="Arial Black" panose="020B0A04020102020204" pitchFamily="34" charset="0"/>
                </a:endParaRPr>
              </a:p>
            </p:txBody>
          </p:sp>
        </p:grpSp>
        <p:grpSp>
          <p:nvGrpSpPr>
            <p:cNvPr id="19" name="组合 18"/>
            <p:cNvGrpSpPr/>
            <p:nvPr/>
          </p:nvGrpSpPr>
          <p:grpSpPr bwMode="auto">
            <a:xfrm>
              <a:off x="915988" y="2992439"/>
              <a:ext cx="1512887" cy="1069974"/>
              <a:chOff x="916767" y="3400673"/>
              <a:chExt cx="1512168" cy="1118382"/>
            </a:xfrm>
          </p:grpSpPr>
          <p:grpSp>
            <p:nvGrpSpPr>
              <p:cNvPr id="20" name="组合 80"/>
              <p:cNvGrpSpPr/>
              <p:nvPr/>
            </p:nvGrpSpPr>
            <p:grpSpPr bwMode="auto">
              <a:xfrm>
                <a:off x="916767" y="3710964"/>
                <a:ext cx="1512168" cy="808091"/>
                <a:chOff x="916767" y="3494062"/>
                <a:chExt cx="1512168" cy="808091"/>
              </a:xfrm>
            </p:grpSpPr>
            <p:sp>
              <p:nvSpPr>
                <p:cNvPr id="22" name="TextBox 21"/>
                <p:cNvSpPr txBox="1"/>
                <p:nvPr/>
              </p:nvSpPr>
              <p:spPr>
                <a:xfrm>
                  <a:off x="1139626" y="3494062"/>
                  <a:ext cx="1066452" cy="353871"/>
                </a:xfrm>
                <a:prstGeom prst="rect">
                  <a:avLst/>
                </a:prstGeom>
                <a:noFill/>
              </p:spPr>
              <p:txBody>
                <a:bodyPr wrap="none">
                  <a:spAutoFit/>
                </a:bodyPr>
                <a:lstStyle/>
                <a:p>
                  <a:pPr algn="ctr" defTabSz="685800">
                    <a:defRPr/>
                  </a:pPr>
                  <a:r>
                    <a:rPr lang="zh-CN" altLang="en-US" sz="1600" b="1" spc="120" dirty="0">
                      <a:solidFill>
                        <a:prstClr val="black">
                          <a:lumMod val="85000"/>
                          <a:lumOff val="15000"/>
                        </a:prstClr>
                      </a:solidFill>
                      <a:latin typeface="微软雅黑" panose="020B0503020204020204" pitchFamily="34" charset="-122"/>
                      <a:ea typeface="微软雅黑" panose="020B0503020204020204" pitchFamily="34" charset="-122"/>
                    </a:rPr>
                    <a:t>添加标题</a:t>
                  </a:r>
                  <a:endParaRPr lang="zh-CN" altLang="en-US" sz="1600" b="1" spc="12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3" name="矩形 22"/>
                <p:cNvSpPr/>
                <p:nvPr/>
              </p:nvSpPr>
              <p:spPr>
                <a:xfrm>
                  <a:off x="1115110" y="3814312"/>
                  <a:ext cx="1115483" cy="315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24" name="组合 19"/>
                <p:cNvGrpSpPr/>
                <p:nvPr/>
              </p:nvGrpSpPr>
              <p:grpSpPr bwMode="auto">
                <a:xfrm>
                  <a:off x="916767" y="3865524"/>
                  <a:ext cx="1512168" cy="436629"/>
                  <a:chOff x="1232074" y="3743339"/>
                  <a:chExt cx="1512168" cy="436629"/>
                </a:xfrm>
              </p:grpSpPr>
              <p:sp>
                <p:nvSpPr>
                  <p:cNvPr id="25" name="TextBox 11"/>
                  <p:cNvSpPr txBox="1">
                    <a:spLocks noChangeArrowheads="1"/>
                  </p:cNvSpPr>
                  <p:nvPr/>
                </p:nvSpPr>
                <p:spPr bwMode="auto">
                  <a:xfrm flipH="1">
                    <a:off x="1232074" y="3743566"/>
                    <a:ext cx="1512168" cy="25719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000" kern="0" dirty="0" smtClean="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000" kern="0" dirty="0" smtClea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6" name="TextBox 11"/>
                  <p:cNvSpPr txBox="1">
                    <a:spLocks noChangeArrowheads="1"/>
                  </p:cNvSpPr>
                  <p:nvPr/>
                </p:nvSpPr>
                <p:spPr bwMode="auto">
                  <a:xfrm flipH="1">
                    <a:off x="1232074" y="3922773"/>
                    <a:ext cx="1512168" cy="25719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000" kern="0" dirty="0" smtClean="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000" kern="0" dirty="0" smtClean="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sp>
            <p:nvSpPr>
              <p:cNvPr id="21" name="虚尾箭头 20"/>
              <p:cNvSpPr/>
              <p:nvPr/>
            </p:nvSpPr>
            <p:spPr>
              <a:xfrm rot="16200000" flipV="1">
                <a:off x="1585737" y="3387028"/>
                <a:ext cx="174228" cy="201517"/>
              </a:xfrm>
              <a:prstGeom prst="strip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black"/>
                  </a:solidFill>
                </a:endParaRPr>
              </a:p>
            </p:txBody>
          </p:sp>
        </p:grpSp>
        <p:grpSp>
          <p:nvGrpSpPr>
            <p:cNvPr id="27" name="组合 26"/>
            <p:cNvGrpSpPr/>
            <p:nvPr/>
          </p:nvGrpSpPr>
          <p:grpSpPr bwMode="auto">
            <a:xfrm>
              <a:off x="3408363" y="2992439"/>
              <a:ext cx="1512887" cy="1069974"/>
              <a:chOff x="916767" y="3400673"/>
              <a:chExt cx="1512168" cy="1118382"/>
            </a:xfrm>
          </p:grpSpPr>
          <p:grpSp>
            <p:nvGrpSpPr>
              <p:cNvPr id="28" name="组合 85"/>
              <p:cNvGrpSpPr/>
              <p:nvPr/>
            </p:nvGrpSpPr>
            <p:grpSpPr bwMode="auto">
              <a:xfrm>
                <a:off x="916767" y="3710964"/>
                <a:ext cx="1512168" cy="808091"/>
                <a:chOff x="916767" y="3494062"/>
                <a:chExt cx="1512168" cy="808091"/>
              </a:xfrm>
            </p:grpSpPr>
            <p:sp>
              <p:nvSpPr>
                <p:cNvPr id="30" name="TextBox 29"/>
                <p:cNvSpPr txBox="1"/>
                <p:nvPr/>
              </p:nvSpPr>
              <p:spPr>
                <a:xfrm>
                  <a:off x="1139624" y="3494062"/>
                  <a:ext cx="1066453" cy="353871"/>
                </a:xfrm>
                <a:prstGeom prst="rect">
                  <a:avLst/>
                </a:prstGeom>
                <a:noFill/>
              </p:spPr>
              <p:txBody>
                <a:bodyPr wrap="none">
                  <a:spAutoFit/>
                </a:bodyPr>
                <a:lstStyle>
                  <a:defPPr>
                    <a:defRPr lang="zh-CN"/>
                  </a:defPPr>
                  <a:lvl1pPr algn="ctr" fontAlgn="auto">
                    <a:spcBef>
                      <a:spcPts val="0"/>
                    </a:spcBef>
                    <a:spcAft>
                      <a:spcPts val="0"/>
                    </a:spcAft>
                    <a:defRPr sz="1600" b="1" spc="120">
                      <a:solidFill>
                        <a:srgbClr val="0079A4"/>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85000"/>
                          <a:lumOff val="15000"/>
                        </a:prstClr>
                      </a:solidFill>
                    </a:rPr>
                    <a:t>添加标题</a:t>
                  </a:r>
                  <a:endParaRPr lang="zh-CN" altLang="en-US" dirty="0">
                    <a:solidFill>
                      <a:prstClr val="black">
                        <a:lumMod val="85000"/>
                        <a:lumOff val="15000"/>
                      </a:prstClr>
                    </a:solidFill>
                  </a:endParaRPr>
                </a:p>
              </p:txBody>
            </p:sp>
            <p:sp>
              <p:nvSpPr>
                <p:cNvPr id="31" name="矩形 30"/>
                <p:cNvSpPr/>
                <p:nvPr/>
              </p:nvSpPr>
              <p:spPr>
                <a:xfrm>
                  <a:off x="1115110" y="3814312"/>
                  <a:ext cx="1115483" cy="315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32" name="组合 89"/>
                <p:cNvGrpSpPr/>
                <p:nvPr/>
              </p:nvGrpSpPr>
              <p:grpSpPr bwMode="auto">
                <a:xfrm>
                  <a:off x="916767" y="3865524"/>
                  <a:ext cx="1512168" cy="436629"/>
                  <a:chOff x="1232074" y="3743339"/>
                  <a:chExt cx="1512168" cy="436629"/>
                </a:xfrm>
              </p:grpSpPr>
              <p:sp>
                <p:nvSpPr>
                  <p:cNvPr id="33" name="TextBox 11"/>
                  <p:cNvSpPr txBox="1">
                    <a:spLocks noChangeArrowheads="1"/>
                  </p:cNvSpPr>
                  <p:nvPr/>
                </p:nvSpPr>
                <p:spPr bwMode="auto">
                  <a:xfrm flipH="1">
                    <a:off x="1232074" y="3743566"/>
                    <a:ext cx="1512168" cy="25719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000" kern="0" dirty="0" smtClean="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000" kern="0" dirty="0" smtClea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4" name="TextBox 11"/>
                  <p:cNvSpPr txBox="1">
                    <a:spLocks noChangeArrowheads="1"/>
                  </p:cNvSpPr>
                  <p:nvPr/>
                </p:nvSpPr>
                <p:spPr bwMode="auto">
                  <a:xfrm flipH="1">
                    <a:off x="1232074" y="3922773"/>
                    <a:ext cx="1512168" cy="25719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000" kern="0" dirty="0" smtClean="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000" kern="0" dirty="0" smtClean="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sp>
            <p:nvSpPr>
              <p:cNvPr id="29" name="虚尾箭头 28"/>
              <p:cNvSpPr/>
              <p:nvPr/>
            </p:nvSpPr>
            <p:spPr>
              <a:xfrm rot="16200000" flipV="1">
                <a:off x="1585737" y="3387028"/>
                <a:ext cx="174228" cy="201517"/>
              </a:xfrm>
              <a:prstGeom prst="strip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black"/>
                  </a:solidFill>
                </a:endParaRPr>
              </a:p>
            </p:txBody>
          </p:sp>
        </p:grpSp>
        <p:grpSp>
          <p:nvGrpSpPr>
            <p:cNvPr id="35" name="组合 34"/>
            <p:cNvGrpSpPr/>
            <p:nvPr/>
          </p:nvGrpSpPr>
          <p:grpSpPr bwMode="auto">
            <a:xfrm>
              <a:off x="6148388" y="2992439"/>
              <a:ext cx="1512887" cy="1069974"/>
              <a:chOff x="916767" y="3400673"/>
              <a:chExt cx="1512168" cy="1118382"/>
            </a:xfrm>
          </p:grpSpPr>
          <p:grpSp>
            <p:nvGrpSpPr>
              <p:cNvPr id="36" name="组合 93"/>
              <p:cNvGrpSpPr/>
              <p:nvPr/>
            </p:nvGrpSpPr>
            <p:grpSpPr bwMode="auto">
              <a:xfrm>
                <a:off x="916767" y="3710964"/>
                <a:ext cx="1512168" cy="808091"/>
                <a:chOff x="916767" y="3494062"/>
                <a:chExt cx="1512168" cy="808091"/>
              </a:xfrm>
            </p:grpSpPr>
            <p:sp>
              <p:nvSpPr>
                <p:cNvPr id="38" name="TextBox 37"/>
                <p:cNvSpPr txBox="1"/>
                <p:nvPr/>
              </p:nvSpPr>
              <p:spPr>
                <a:xfrm>
                  <a:off x="1139625" y="3494062"/>
                  <a:ext cx="1066452" cy="353871"/>
                </a:xfrm>
                <a:prstGeom prst="rect">
                  <a:avLst/>
                </a:prstGeom>
                <a:noFill/>
              </p:spPr>
              <p:txBody>
                <a:bodyPr wrap="none">
                  <a:spAutoFit/>
                </a:bodyPr>
                <a:lstStyle>
                  <a:defPPr>
                    <a:defRPr lang="zh-CN"/>
                  </a:defPPr>
                  <a:lvl1pPr algn="ctr" fontAlgn="auto">
                    <a:spcBef>
                      <a:spcPts val="0"/>
                    </a:spcBef>
                    <a:spcAft>
                      <a:spcPts val="0"/>
                    </a:spcAft>
                    <a:defRPr sz="1600" b="1" spc="120">
                      <a:solidFill>
                        <a:srgbClr val="0079A4"/>
                      </a:solidFill>
                      <a:latin typeface="微软雅黑" panose="020B0503020204020204" pitchFamily="34" charset="-122"/>
                      <a:ea typeface="微软雅黑" panose="020B0503020204020204" pitchFamily="34" charset="-122"/>
                    </a:defRPr>
                  </a:lvl1pPr>
                </a:lstStyle>
                <a:p>
                  <a:pPr defTabSz="685800"/>
                  <a:r>
                    <a:rPr lang="zh-CN" altLang="en-US" dirty="0">
                      <a:solidFill>
                        <a:prstClr val="black">
                          <a:lumMod val="85000"/>
                          <a:lumOff val="15000"/>
                        </a:prstClr>
                      </a:solidFill>
                    </a:rPr>
                    <a:t>添加标题</a:t>
                  </a:r>
                  <a:endParaRPr lang="zh-CN" altLang="en-US" dirty="0">
                    <a:solidFill>
                      <a:prstClr val="black">
                        <a:lumMod val="85000"/>
                        <a:lumOff val="15000"/>
                      </a:prstClr>
                    </a:solidFill>
                  </a:endParaRPr>
                </a:p>
              </p:txBody>
            </p:sp>
            <p:sp>
              <p:nvSpPr>
                <p:cNvPr id="39" name="矩形 38"/>
                <p:cNvSpPr/>
                <p:nvPr/>
              </p:nvSpPr>
              <p:spPr>
                <a:xfrm>
                  <a:off x="1115110" y="3814312"/>
                  <a:ext cx="1115483" cy="3152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40" name="组合 97"/>
                <p:cNvGrpSpPr/>
                <p:nvPr/>
              </p:nvGrpSpPr>
              <p:grpSpPr bwMode="auto">
                <a:xfrm>
                  <a:off x="916767" y="3865524"/>
                  <a:ext cx="1512168" cy="436629"/>
                  <a:chOff x="1232074" y="3743339"/>
                  <a:chExt cx="1512168" cy="436629"/>
                </a:xfrm>
              </p:grpSpPr>
              <p:sp>
                <p:nvSpPr>
                  <p:cNvPr id="41" name="TextBox 11"/>
                  <p:cNvSpPr txBox="1">
                    <a:spLocks noChangeArrowheads="1"/>
                  </p:cNvSpPr>
                  <p:nvPr/>
                </p:nvSpPr>
                <p:spPr bwMode="auto">
                  <a:xfrm flipH="1">
                    <a:off x="1232074" y="3743566"/>
                    <a:ext cx="1512168" cy="25719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000" kern="0" dirty="0" smtClean="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000" kern="0" dirty="0" smtClean="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2" name="TextBox 11"/>
                  <p:cNvSpPr txBox="1">
                    <a:spLocks noChangeArrowheads="1"/>
                  </p:cNvSpPr>
                  <p:nvPr/>
                </p:nvSpPr>
                <p:spPr bwMode="auto">
                  <a:xfrm flipH="1">
                    <a:off x="1232074" y="3922773"/>
                    <a:ext cx="1512168" cy="25719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1000" kern="0" dirty="0" smtClean="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000" kern="0" dirty="0" smtClean="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sp>
            <p:nvSpPr>
              <p:cNvPr id="37" name="虚尾箭头 36"/>
              <p:cNvSpPr/>
              <p:nvPr/>
            </p:nvSpPr>
            <p:spPr>
              <a:xfrm rot="16200000" flipV="1">
                <a:off x="1585737" y="3387028"/>
                <a:ext cx="174228" cy="201517"/>
              </a:xfrm>
              <a:prstGeom prst="strip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black"/>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06353" y="741519"/>
            <a:ext cx="6836180" cy="3509376"/>
            <a:chOff x="806353" y="741519"/>
            <a:chExt cx="6836180" cy="3509376"/>
          </a:xfrm>
        </p:grpSpPr>
        <p:grpSp>
          <p:nvGrpSpPr>
            <p:cNvPr id="193" name="组合 192"/>
            <p:cNvGrpSpPr/>
            <p:nvPr/>
          </p:nvGrpSpPr>
          <p:grpSpPr>
            <a:xfrm>
              <a:off x="1402324" y="1186233"/>
              <a:ext cx="6240209" cy="3064662"/>
              <a:chOff x="1403350" y="2276475"/>
              <a:chExt cx="7416800" cy="3897371"/>
            </a:xfrm>
            <a:solidFill>
              <a:schemeClr val="bg1">
                <a:lumMod val="75000"/>
              </a:schemeClr>
            </a:solidFill>
          </p:grpSpPr>
          <p:sp>
            <p:nvSpPr>
              <p:cNvPr id="194" name="Freeform 243"/>
              <p:cNvSpPr/>
              <p:nvPr/>
            </p:nvSpPr>
            <p:spPr bwMode="auto">
              <a:xfrm>
                <a:off x="6232572" y="3027808"/>
                <a:ext cx="1199234" cy="947794"/>
              </a:xfrm>
              <a:custGeom>
                <a:avLst/>
                <a:gdLst>
                  <a:gd name="T0" fmla="*/ 2147483647 w 820"/>
                  <a:gd name="T1" fmla="*/ 2147483647 h 600"/>
                  <a:gd name="T2" fmla="*/ 2147483647 w 820"/>
                  <a:gd name="T3" fmla="*/ 2147483647 h 600"/>
                  <a:gd name="T4" fmla="*/ 2147483647 w 820"/>
                  <a:gd name="T5" fmla="*/ 2147483647 h 600"/>
                  <a:gd name="T6" fmla="*/ 2147483647 w 820"/>
                  <a:gd name="T7" fmla="*/ 2147483647 h 600"/>
                  <a:gd name="T8" fmla="*/ 2147483647 w 820"/>
                  <a:gd name="T9" fmla="*/ 2147483647 h 600"/>
                  <a:gd name="T10" fmla="*/ 2147483647 w 820"/>
                  <a:gd name="T11" fmla="*/ 2147483647 h 600"/>
                  <a:gd name="T12" fmla="*/ 2147483647 w 820"/>
                  <a:gd name="T13" fmla="*/ 2147483647 h 600"/>
                  <a:gd name="T14" fmla="*/ 2147483647 w 820"/>
                  <a:gd name="T15" fmla="*/ 2147483647 h 600"/>
                  <a:gd name="T16" fmla="*/ 2147483647 w 820"/>
                  <a:gd name="T17" fmla="*/ 2147483647 h 600"/>
                  <a:gd name="T18" fmla="*/ 2147483647 w 820"/>
                  <a:gd name="T19" fmla="*/ 2147483647 h 600"/>
                  <a:gd name="T20" fmla="*/ 2147483647 w 820"/>
                  <a:gd name="T21" fmla="*/ 2147483647 h 600"/>
                  <a:gd name="T22" fmla="*/ 2147483647 w 820"/>
                  <a:gd name="T23" fmla="*/ 2147483647 h 600"/>
                  <a:gd name="T24" fmla="*/ 2147483647 w 820"/>
                  <a:gd name="T25" fmla="*/ 2147483647 h 600"/>
                  <a:gd name="T26" fmla="*/ 2147483647 w 820"/>
                  <a:gd name="T27" fmla="*/ 2147483647 h 600"/>
                  <a:gd name="T28" fmla="*/ 2147483647 w 820"/>
                  <a:gd name="T29" fmla="*/ 2147483647 h 600"/>
                  <a:gd name="T30" fmla="*/ 2147483647 w 820"/>
                  <a:gd name="T31" fmla="*/ 2147483647 h 600"/>
                  <a:gd name="T32" fmla="*/ 2147483647 w 820"/>
                  <a:gd name="T33" fmla="*/ 2147483647 h 600"/>
                  <a:gd name="T34" fmla="*/ 2147483647 w 820"/>
                  <a:gd name="T35" fmla="*/ 2147483647 h 600"/>
                  <a:gd name="T36" fmla="*/ 2147483647 w 820"/>
                  <a:gd name="T37" fmla="*/ 2147483647 h 600"/>
                  <a:gd name="T38" fmla="*/ 2147483647 w 820"/>
                  <a:gd name="T39" fmla="*/ 2147483647 h 600"/>
                  <a:gd name="T40" fmla="*/ 2147483647 w 820"/>
                  <a:gd name="T41" fmla="*/ 2147483647 h 600"/>
                  <a:gd name="T42" fmla="*/ 2147483647 w 820"/>
                  <a:gd name="T43" fmla="*/ 2147483647 h 600"/>
                  <a:gd name="T44" fmla="*/ 2147483647 w 820"/>
                  <a:gd name="T45" fmla="*/ 2147483647 h 600"/>
                  <a:gd name="T46" fmla="*/ 2147483647 w 820"/>
                  <a:gd name="T47" fmla="*/ 2147483647 h 600"/>
                  <a:gd name="T48" fmla="*/ 2147483647 w 820"/>
                  <a:gd name="T49" fmla="*/ 2147483647 h 600"/>
                  <a:gd name="T50" fmla="*/ 2147483647 w 820"/>
                  <a:gd name="T51" fmla="*/ 2147483647 h 600"/>
                  <a:gd name="T52" fmla="*/ 2147483647 w 820"/>
                  <a:gd name="T53" fmla="*/ 2147483647 h 600"/>
                  <a:gd name="T54" fmla="*/ 2147483647 w 820"/>
                  <a:gd name="T55" fmla="*/ 2147483647 h 600"/>
                  <a:gd name="T56" fmla="*/ 2147483647 w 820"/>
                  <a:gd name="T57" fmla="*/ 2147483647 h 600"/>
                  <a:gd name="T58" fmla="*/ 2147483647 w 820"/>
                  <a:gd name="T59" fmla="*/ 2147483647 h 600"/>
                  <a:gd name="T60" fmla="*/ 2147483647 w 820"/>
                  <a:gd name="T61" fmla="*/ 2147483647 h 600"/>
                  <a:gd name="T62" fmla="*/ 2147483647 w 820"/>
                  <a:gd name="T63" fmla="*/ 2147483647 h 600"/>
                  <a:gd name="T64" fmla="*/ 2147483647 w 820"/>
                  <a:gd name="T65" fmla="*/ 2147483647 h 600"/>
                  <a:gd name="T66" fmla="*/ 2147483647 w 820"/>
                  <a:gd name="T67" fmla="*/ 2147483647 h 600"/>
                  <a:gd name="T68" fmla="*/ 2147483647 w 820"/>
                  <a:gd name="T69" fmla="*/ 2147483647 h 600"/>
                  <a:gd name="T70" fmla="*/ 2147483647 w 820"/>
                  <a:gd name="T71" fmla="*/ 2147483647 h 600"/>
                  <a:gd name="T72" fmla="*/ 2147483647 w 820"/>
                  <a:gd name="T73" fmla="*/ 2147483647 h 600"/>
                  <a:gd name="T74" fmla="*/ 2147483647 w 820"/>
                  <a:gd name="T75" fmla="*/ 2147483647 h 600"/>
                  <a:gd name="T76" fmla="*/ 2147483647 w 820"/>
                  <a:gd name="T77" fmla="*/ 2147483647 h 600"/>
                  <a:gd name="T78" fmla="*/ 2147483647 w 820"/>
                  <a:gd name="T79" fmla="*/ 2147483647 h 600"/>
                  <a:gd name="T80" fmla="*/ 2147483647 w 820"/>
                  <a:gd name="T81" fmla="*/ 2147483647 h 600"/>
                  <a:gd name="T82" fmla="*/ 2147483647 w 820"/>
                  <a:gd name="T83" fmla="*/ 2147483647 h 600"/>
                  <a:gd name="T84" fmla="*/ 2147483647 w 820"/>
                  <a:gd name="T85" fmla="*/ 2147483647 h 600"/>
                  <a:gd name="T86" fmla="*/ 2147483647 w 820"/>
                  <a:gd name="T87" fmla="*/ 2147483647 h 600"/>
                  <a:gd name="T88" fmla="*/ 0 w 820"/>
                  <a:gd name="T89" fmla="*/ 2147483647 h 600"/>
                  <a:gd name="T90" fmla="*/ 2147483647 w 820"/>
                  <a:gd name="T91" fmla="*/ 2147483647 h 600"/>
                  <a:gd name="T92" fmla="*/ 2147483647 w 820"/>
                  <a:gd name="T93" fmla="*/ 2147483647 h 600"/>
                  <a:gd name="T94" fmla="*/ 2147483647 w 820"/>
                  <a:gd name="T95" fmla="*/ 2147483647 h 600"/>
                  <a:gd name="T96" fmla="*/ 2147483647 w 820"/>
                  <a:gd name="T97" fmla="*/ 2147483647 h 600"/>
                  <a:gd name="T98" fmla="*/ 2147483647 w 820"/>
                  <a:gd name="T99" fmla="*/ 2147483647 h 600"/>
                  <a:gd name="T100" fmla="*/ 2147483647 w 820"/>
                  <a:gd name="T101" fmla="*/ 2147483647 h 600"/>
                  <a:gd name="T102" fmla="*/ 2147483647 w 820"/>
                  <a:gd name="T103" fmla="*/ 2147483647 h 600"/>
                  <a:gd name="T104" fmla="*/ 2147483647 w 820"/>
                  <a:gd name="T105" fmla="*/ 2147483647 h 600"/>
                  <a:gd name="T106" fmla="*/ 2147483647 w 820"/>
                  <a:gd name="T107" fmla="*/ 2147483647 h 600"/>
                  <a:gd name="T108" fmla="*/ 2147483647 w 820"/>
                  <a:gd name="T109" fmla="*/ 2147483647 h 600"/>
                  <a:gd name="T110" fmla="*/ 2147483647 w 820"/>
                  <a:gd name="T111" fmla="*/ 2147483647 h 600"/>
                  <a:gd name="T112" fmla="*/ 2147483647 w 820"/>
                  <a:gd name="T113" fmla="*/ 2147483647 h 600"/>
                  <a:gd name="T114" fmla="*/ 2147483647 w 820"/>
                  <a:gd name="T115" fmla="*/ 2147483647 h 600"/>
                  <a:gd name="T116" fmla="*/ 2147483647 w 820"/>
                  <a:gd name="T117" fmla="*/ 2147483647 h 600"/>
                  <a:gd name="T118" fmla="*/ 2147483647 w 820"/>
                  <a:gd name="T119" fmla="*/ 2147483647 h 6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20"/>
                  <a:gd name="T181" fmla="*/ 0 h 600"/>
                  <a:gd name="T182" fmla="*/ 820 w 820"/>
                  <a:gd name="T183" fmla="*/ 600 h 6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20" h="600">
                    <a:moveTo>
                      <a:pt x="414" y="452"/>
                    </a:moveTo>
                    <a:lnTo>
                      <a:pt x="420" y="452"/>
                    </a:lnTo>
                    <a:lnTo>
                      <a:pt x="424" y="454"/>
                    </a:lnTo>
                    <a:lnTo>
                      <a:pt x="426" y="456"/>
                    </a:lnTo>
                    <a:lnTo>
                      <a:pt x="430" y="462"/>
                    </a:lnTo>
                    <a:lnTo>
                      <a:pt x="430" y="464"/>
                    </a:lnTo>
                    <a:lnTo>
                      <a:pt x="434" y="466"/>
                    </a:lnTo>
                    <a:lnTo>
                      <a:pt x="438" y="466"/>
                    </a:lnTo>
                    <a:lnTo>
                      <a:pt x="440" y="470"/>
                    </a:lnTo>
                    <a:lnTo>
                      <a:pt x="442" y="480"/>
                    </a:lnTo>
                    <a:lnTo>
                      <a:pt x="446" y="496"/>
                    </a:lnTo>
                    <a:lnTo>
                      <a:pt x="444" y="500"/>
                    </a:lnTo>
                    <a:lnTo>
                      <a:pt x="446" y="502"/>
                    </a:lnTo>
                    <a:lnTo>
                      <a:pt x="440" y="504"/>
                    </a:lnTo>
                    <a:lnTo>
                      <a:pt x="436" y="510"/>
                    </a:lnTo>
                    <a:lnTo>
                      <a:pt x="434" y="516"/>
                    </a:lnTo>
                    <a:lnTo>
                      <a:pt x="434" y="520"/>
                    </a:lnTo>
                    <a:lnTo>
                      <a:pt x="436" y="528"/>
                    </a:lnTo>
                    <a:lnTo>
                      <a:pt x="438" y="532"/>
                    </a:lnTo>
                    <a:lnTo>
                      <a:pt x="442" y="534"/>
                    </a:lnTo>
                    <a:lnTo>
                      <a:pt x="448" y="534"/>
                    </a:lnTo>
                    <a:lnTo>
                      <a:pt x="452" y="534"/>
                    </a:lnTo>
                    <a:lnTo>
                      <a:pt x="454" y="536"/>
                    </a:lnTo>
                    <a:lnTo>
                      <a:pt x="456" y="542"/>
                    </a:lnTo>
                    <a:lnTo>
                      <a:pt x="458" y="546"/>
                    </a:lnTo>
                    <a:lnTo>
                      <a:pt x="462" y="548"/>
                    </a:lnTo>
                    <a:lnTo>
                      <a:pt x="466" y="550"/>
                    </a:lnTo>
                    <a:lnTo>
                      <a:pt x="468" y="554"/>
                    </a:lnTo>
                    <a:lnTo>
                      <a:pt x="468" y="558"/>
                    </a:lnTo>
                    <a:lnTo>
                      <a:pt x="466" y="568"/>
                    </a:lnTo>
                    <a:lnTo>
                      <a:pt x="472" y="570"/>
                    </a:lnTo>
                    <a:lnTo>
                      <a:pt x="478" y="574"/>
                    </a:lnTo>
                    <a:lnTo>
                      <a:pt x="484" y="578"/>
                    </a:lnTo>
                    <a:lnTo>
                      <a:pt x="490" y="580"/>
                    </a:lnTo>
                    <a:lnTo>
                      <a:pt x="492" y="582"/>
                    </a:lnTo>
                    <a:lnTo>
                      <a:pt x="496" y="578"/>
                    </a:lnTo>
                    <a:lnTo>
                      <a:pt x="500" y="582"/>
                    </a:lnTo>
                    <a:lnTo>
                      <a:pt x="502" y="582"/>
                    </a:lnTo>
                    <a:lnTo>
                      <a:pt x="506" y="580"/>
                    </a:lnTo>
                    <a:lnTo>
                      <a:pt x="502" y="574"/>
                    </a:lnTo>
                    <a:lnTo>
                      <a:pt x="500" y="568"/>
                    </a:lnTo>
                    <a:lnTo>
                      <a:pt x="500" y="566"/>
                    </a:lnTo>
                    <a:lnTo>
                      <a:pt x="502" y="562"/>
                    </a:lnTo>
                    <a:lnTo>
                      <a:pt x="506" y="560"/>
                    </a:lnTo>
                    <a:lnTo>
                      <a:pt x="518" y="560"/>
                    </a:lnTo>
                    <a:lnTo>
                      <a:pt x="524" y="560"/>
                    </a:lnTo>
                    <a:lnTo>
                      <a:pt x="534" y="558"/>
                    </a:lnTo>
                    <a:lnTo>
                      <a:pt x="542" y="552"/>
                    </a:lnTo>
                    <a:lnTo>
                      <a:pt x="550" y="548"/>
                    </a:lnTo>
                    <a:lnTo>
                      <a:pt x="558" y="546"/>
                    </a:lnTo>
                    <a:lnTo>
                      <a:pt x="564" y="548"/>
                    </a:lnTo>
                    <a:lnTo>
                      <a:pt x="568" y="550"/>
                    </a:lnTo>
                    <a:lnTo>
                      <a:pt x="574" y="552"/>
                    </a:lnTo>
                    <a:lnTo>
                      <a:pt x="578" y="552"/>
                    </a:lnTo>
                    <a:lnTo>
                      <a:pt x="580" y="558"/>
                    </a:lnTo>
                    <a:lnTo>
                      <a:pt x="582" y="562"/>
                    </a:lnTo>
                    <a:lnTo>
                      <a:pt x="590" y="570"/>
                    </a:lnTo>
                    <a:lnTo>
                      <a:pt x="598" y="574"/>
                    </a:lnTo>
                    <a:lnTo>
                      <a:pt x="606" y="576"/>
                    </a:lnTo>
                    <a:lnTo>
                      <a:pt x="620" y="576"/>
                    </a:lnTo>
                    <a:lnTo>
                      <a:pt x="626" y="576"/>
                    </a:lnTo>
                    <a:lnTo>
                      <a:pt x="630" y="578"/>
                    </a:lnTo>
                    <a:lnTo>
                      <a:pt x="638" y="582"/>
                    </a:lnTo>
                    <a:lnTo>
                      <a:pt x="638" y="588"/>
                    </a:lnTo>
                    <a:lnTo>
                      <a:pt x="638" y="594"/>
                    </a:lnTo>
                    <a:lnTo>
                      <a:pt x="640" y="598"/>
                    </a:lnTo>
                    <a:lnTo>
                      <a:pt x="646" y="600"/>
                    </a:lnTo>
                    <a:lnTo>
                      <a:pt x="650" y="596"/>
                    </a:lnTo>
                    <a:lnTo>
                      <a:pt x="648" y="594"/>
                    </a:lnTo>
                    <a:lnTo>
                      <a:pt x="648" y="590"/>
                    </a:lnTo>
                    <a:lnTo>
                      <a:pt x="646" y="584"/>
                    </a:lnTo>
                    <a:lnTo>
                      <a:pt x="662" y="580"/>
                    </a:lnTo>
                    <a:lnTo>
                      <a:pt x="674" y="572"/>
                    </a:lnTo>
                    <a:lnTo>
                      <a:pt x="696" y="558"/>
                    </a:lnTo>
                    <a:lnTo>
                      <a:pt x="696" y="568"/>
                    </a:lnTo>
                    <a:lnTo>
                      <a:pt x="708" y="568"/>
                    </a:lnTo>
                    <a:lnTo>
                      <a:pt x="712" y="562"/>
                    </a:lnTo>
                    <a:lnTo>
                      <a:pt x="714" y="560"/>
                    </a:lnTo>
                    <a:lnTo>
                      <a:pt x="724" y="556"/>
                    </a:lnTo>
                    <a:lnTo>
                      <a:pt x="734" y="554"/>
                    </a:lnTo>
                    <a:lnTo>
                      <a:pt x="738" y="552"/>
                    </a:lnTo>
                    <a:lnTo>
                      <a:pt x="742" y="548"/>
                    </a:lnTo>
                    <a:lnTo>
                      <a:pt x="742" y="550"/>
                    </a:lnTo>
                    <a:lnTo>
                      <a:pt x="746" y="540"/>
                    </a:lnTo>
                    <a:lnTo>
                      <a:pt x="752" y="532"/>
                    </a:lnTo>
                    <a:lnTo>
                      <a:pt x="770" y="518"/>
                    </a:lnTo>
                    <a:lnTo>
                      <a:pt x="772" y="514"/>
                    </a:lnTo>
                    <a:lnTo>
                      <a:pt x="774" y="508"/>
                    </a:lnTo>
                    <a:lnTo>
                      <a:pt x="774" y="498"/>
                    </a:lnTo>
                    <a:lnTo>
                      <a:pt x="774" y="488"/>
                    </a:lnTo>
                    <a:lnTo>
                      <a:pt x="778" y="478"/>
                    </a:lnTo>
                    <a:lnTo>
                      <a:pt x="786" y="466"/>
                    </a:lnTo>
                    <a:lnTo>
                      <a:pt x="792" y="454"/>
                    </a:lnTo>
                    <a:lnTo>
                      <a:pt x="794" y="448"/>
                    </a:lnTo>
                    <a:lnTo>
                      <a:pt x="794" y="442"/>
                    </a:lnTo>
                    <a:lnTo>
                      <a:pt x="792" y="432"/>
                    </a:lnTo>
                    <a:lnTo>
                      <a:pt x="790" y="426"/>
                    </a:lnTo>
                    <a:lnTo>
                      <a:pt x="782" y="420"/>
                    </a:lnTo>
                    <a:lnTo>
                      <a:pt x="772" y="418"/>
                    </a:lnTo>
                    <a:lnTo>
                      <a:pt x="778" y="410"/>
                    </a:lnTo>
                    <a:lnTo>
                      <a:pt x="786" y="406"/>
                    </a:lnTo>
                    <a:lnTo>
                      <a:pt x="778" y="400"/>
                    </a:lnTo>
                    <a:lnTo>
                      <a:pt x="774" y="396"/>
                    </a:lnTo>
                    <a:lnTo>
                      <a:pt x="772" y="392"/>
                    </a:lnTo>
                    <a:lnTo>
                      <a:pt x="776" y="392"/>
                    </a:lnTo>
                    <a:lnTo>
                      <a:pt x="768" y="378"/>
                    </a:lnTo>
                    <a:lnTo>
                      <a:pt x="760" y="366"/>
                    </a:lnTo>
                    <a:lnTo>
                      <a:pt x="750" y="352"/>
                    </a:lnTo>
                    <a:lnTo>
                      <a:pt x="738" y="342"/>
                    </a:lnTo>
                    <a:lnTo>
                      <a:pt x="726" y="338"/>
                    </a:lnTo>
                    <a:lnTo>
                      <a:pt x="720" y="334"/>
                    </a:lnTo>
                    <a:lnTo>
                      <a:pt x="718" y="332"/>
                    </a:lnTo>
                    <a:lnTo>
                      <a:pt x="718" y="328"/>
                    </a:lnTo>
                    <a:lnTo>
                      <a:pt x="718" y="324"/>
                    </a:lnTo>
                    <a:lnTo>
                      <a:pt x="720" y="316"/>
                    </a:lnTo>
                    <a:lnTo>
                      <a:pt x="724" y="312"/>
                    </a:lnTo>
                    <a:lnTo>
                      <a:pt x="728" y="308"/>
                    </a:lnTo>
                    <a:lnTo>
                      <a:pt x="748" y="294"/>
                    </a:lnTo>
                    <a:lnTo>
                      <a:pt x="734" y="286"/>
                    </a:lnTo>
                    <a:lnTo>
                      <a:pt x="726" y="282"/>
                    </a:lnTo>
                    <a:lnTo>
                      <a:pt x="718" y="280"/>
                    </a:lnTo>
                    <a:lnTo>
                      <a:pt x="714" y="282"/>
                    </a:lnTo>
                    <a:lnTo>
                      <a:pt x="710" y="286"/>
                    </a:lnTo>
                    <a:lnTo>
                      <a:pt x="706" y="290"/>
                    </a:lnTo>
                    <a:lnTo>
                      <a:pt x="702" y="290"/>
                    </a:lnTo>
                    <a:lnTo>
                      <a:pt x="662" y="266"/>
                    </a:lnTo>
                    <a:lnTo>
                      <a:pt x="662" y="262"/>
                    </a:lnTo>
                    <a:lnTo>
                      <a:pt x="666" y="260"/>
                    </a:lnTo>
                    <a:lnTo>
                      <a:pt x="670" y="256"/>
                    </a:lnTo>
                    <a:lnTo>
                      <a:pt x="676" y="254"/>
                    </a:lnTo>
                    <a:lnTo>
                      <a:pt x="682" y="250"/>
                    </a:lnTo>
                    <a:lnTo>
                      <a:pt x="686" y="240"/>
                    </a:lnTo>
                    <a:lnTo>
                      <a:pt x="694" y="228"/>
                    </a:lnTo>
                    <a:lnTo>
                      <a:pt x="698" y="224"/>
                    </a:lnTo>
                    <a:lnTo>
                      <a:pt x="704" y="224"/>
                    </a:lnTo>
                    <a:lnTo>
                      <a:pt x="708" y="224"/>
                    </a:lnTo>
                    <a:lnTo>
                      <a:pt x="712" y="228"/>
                    </a:lnTo>
                    <a:lnTo>
                      <a:pt x="714" y="236"/>
                    </a:lnTo>
                    <a:lnTo>
                      <a:pt x="714" y="262"/>
                    </a:lnTo>
                    <a:lnTo>
                      <a:pt x="718" y="262"/>
                    </a:lnTo>
                    <a:lnTo>
                      <a:pt x="724" y="258"/>
                    </a:lnTo>
                    <a:lnTo>
                      <a:pt x="732" y="250"/>
                    </a:lnTo>
                    <a:lnTo>
                      <a:pt x="740" y="242"/>
                    </a:lnTo>
                    <a:lnTo>
                      <a:pt x="742" y="242"/>
                    </a:lnTo>
                    <a:lnTo>
                      <a:pt x="748" y="242"/>
                    </a:lnTo>
                    <a:lnTo>
                      <a:pt x="752" y="234"/>
                    </a:lnTo>
                    <a:lnTo>
                      <a:pt x="760" y="222"/>
                    </a:lnTo>
                    <a:lnTo>
                      <a:pt x="770" y="210"/>
                    </a:lnTo>
                    <a:lnTo>
                      <a:pt x="774" y="212"/>
                    </a:lnTo>
                    <a:lnTo>
                      <a:pt x="780" y="214"/>
                    </a:lnTo>
                    <a:lnTo>
                      <a:pt x="792" y="214"/>
                    </a:lnTo>
                    <a:lnTo>
                      <a:pt x="790" y="208"/>
                    </a:lnTo>
                    <a:lnTo>
                      <a:pt x="792" y="204"/>
                    </a:lnTo>
                    <a:lnTo>
                      <a:pt x="796" y="198"/>
                    </a:lnTo>
                    <a:lnTo>
                      <a:pt x="802" y="188"/>
                    </a:lnTo>
                    <a:lnTo>
                      <a:pt x="806" y="190"/>
                    </a:lnTo>
                    <a:lnTo>
                      <a:pt x="810" y="192"/>
                    </a:lnTo>
                    <a:lnTo>
                      <a:pt x="814" y="190"/>
                    </a:lnTo>
                    <a:lnTo>
                      <a:pt x="818" y="188"/>
                    </a:lnTo>
                    <a:lnTo>
                      <a:pt x="818" y="186"/>
                    </a:lnTo>
                    <a:lnTo>
                      <a:pt x="820" y="188"/>
                    </a:lnTo>
                    <a:lnTo>
                      <a:pt x="814" y="172"/>
                    </a:lnTo>
                    <a:lnTo>
                      <a:pt x="808" y="164"/>
                    </a:lnTo>
                    <a:lnTo>
                      <a:pt x="800" y="158"/>
                    </a:lnTo>
                    <a:lnTo>
                      <a:pt x="800" y="142"/>
                    </a:lnTo>
                    <a:lnTo>
                      <a:pt x="812" y="146"/>
                    </a:lnTo>
                    <a:lnTo>
                      <a:pt x="820" y="152"/>
                    </a:lnTo>
                    <a:lnTo>
                      <a:pt x="820" y="142"/>
                    </a:lnTo>
                    <a:lnTo>
                      <a:pt x="820" y="136"/>
                    </a:lnTo>
                    <a:lnTo>
                      <a:pt x="820" y="124"/>
                    </a:lnTo>
                    <a:lnTo>
                      <a:pt x="818" y="110"/>
                    </a:lnTo>
                    <a:lnTo>
                      <a:pt x="814" y="100"/>
                    </a:lnTo>
                    <a:lnTo>
                      <a:pt x="806" y="86"/>
                    </a:lnTo>
                    <a:lnTo>
                      <a:pt x="798" y="92"/>
                    </a:lnTo>
                    <a:lnTo>
                      <a:pt x="792" y="98"/>
                    </a:lnTo>
                    <a:lnTo>
                      <a:pt x="786" y="102"/>
                    </a:lnTo>
                    <a:lnTo>
                      <a:pt x="774" y="104"/>
                    </a:lnTo>
                    <a:lnTo>
                      <a:pt x="770" y="104"/>
                    </a:lnTo>
                    <a:lnTo>
                      <a:pt x="764" y="102"/>
                    </a:lnTo>
                    <a:lnTo>
                      <a:pt x="756" y="96"/>
                    </a:lnTo>
                    <a:lnTo>
                      <a:pt x="750" y="88"/>
                    </a:lnTo>
                    <a:lnTo>
                      <a:pt x="744" y="80"/>
                    </a:lnTo>
                    <a:lnTo>
                      <a:pt x="732" y="76"/>
                    </a:lnTo>
                    <a:lnTo>
                      <a:pt x="718" y="72"/>
                    </a:lnTo>
                    <a:lnTo>
                      <a:pt x="704" y="68"/>
                    </a:lnTo>
                    <a:lnTo>
                      <a:pt x="690" y="62"/>
                    </a:lnTo>
                    <a:lnTo>
                      <a:pt x="680" y="54"/>
                    </a:lnTo>
                    <a:lnTo>
                      <a:pt x="668" y="46"/>
                    </a:lnTo>
                    <a:lnTo>
                      <a:pt x="646" y="24"/>
                    </a:lnTo>
                    <a:lnTo>
                      <a:pt x="634" y="16"/>
                    </a:lnTo>
                    <a:lnTo>
                      <a:pt x="622" y="8"/>
                    </a:lnTo>
                    <a:lnTo>
                      <a:pt x="606" y="2"/>
                    </a:lnTo>
                    <a:lnTo>
                      <a:pt x="584" y="0"/>
                    </a:lnTo>
                    <a:lnTo>
                      <a:pt x="572" y="0"/>
                    </a:lnTo>
                    <a:lnTo>
                      <a:pt x="562" y="2"/>
                    </a:lnTo>
                    <a:lnTo>
                      <a:pt x="556" y="4"/>
                    </a:lnTo>
                    <a:lnTo>
                      <a:pt x="552" y="8"/>
                    </a:lnTo>
                    <a:lnTo>
                      <a:pt x="550" y="12"/>
                    </a:lnTo>
                    <a:lnTo>
                      <a:pt x="550" y="18"/>
                    </a:lnTo>
                    <a:lnTo>
                      <a:pt x="552" y="20"/>
                    </a:lnTo>
                    <a:lnTo>
                      <a:pt x="556" y="24"/>
                    </a:lnTo>
                    <a:lnTo>
                      <a:pt x="562" y="30"/>
                    </a:lnTo>
                    <a:lnTo>
                      <a:pt x="564" y="40"/>
                    </a:lnTo>
                    <a:lnTo>
                      <a:pt x="566" y="50"/>
                    </a:lnTo>
                    <a:lnTo>
                      <a:pt x="566" y="56"/>
                    </a:lnTo>
                    <a:lnTo>
                      <a:pt x="566" y="62"/>
                    </a:lnTo>
                    <a:lnTo>
                      <a:pt x="562" y="66"/>
                    </a:lnTo>
                    <a:lnTo>
                      <a:pt x="560" y="68"/>
                    </a:lnTo>
                    <a:lnTo>
                      <a:pt x="550" y="68"/>
                    </a:lnTo>
                    <a:lnTo>
                      <a:pt x="536" y="66"/>
                    </a:lnTo>
                    <a:lnTo>
                      <a:pt x="538" y="88"/>
                    </a:lnTo>
                    <a:lnTo>
                      <a:pt x="538" y="94"/>
                    </a:lnTo>
                    <a:lnTo>
                      <a:pt x="542" y="98"/>
                    </a:lnTo>
                    <a:lnTo>
                      <a:pt x="544" y="102"/>
                    </a:lnTo>
                    <a:lnTo>
                      <a:pt x="550" y="102"/>
                    </a:lnTo>
                    <a:lnTo>
                      <a:pt x="568" y="102"/>
                    </a:lnTo>
                    <a:lnTo>
                      <a:pt x="576" y="100"/>
                    </a:lnTo>
                    <a:lnTo>
                      <a:pt x="582" y="98"/>
                    </a:lnTo>
                    <a:lnTo>
                      <a:pt x="592" y="100"/>
                    </a:lnTo>
                    <a:lnTo>
                      <a:pt x="602" y="106"/>
                    </a:lnTo>
                    <a:lnTo>
                      <a:pt x="610" y="112"/>
                    </a:lnTo>
                    <a:lnTo>
                      <a:pt x="616" y="120"/>
                    </a:lnTo>
                    <a:lnTo>
                      <a:pt x="596" y="122"/>
                    </a:lnTo>
                    <a:lnTo>
                      <a:pt x="578" y="124"/>
                    </a:lnTo>
                    <a:lnTo>
                      <a:pt x="576" y="128"/>
                    </a:lnTo>
                    <a:lnTo>
                      <a:pt x="576" y="132"/>
                    </a:lnTo>
                    <a:lnTo>
                      <a:pt x="574" y="134"/>
                    </a:lnTo>
                    <a:lnTo>
                      <a:pt x="574" y="140"/>
                    </a:lnTo>
                    <a:lnTo>
                      <a:pt x="570" y="142"/>
                    </a:lnTo>
                    <a:lnTo>
                      <a:pt x="566" y="142"/>
                    </a:lnTo>
                    <a:lnTo>
                      <a:pt x="556" y="144"/>
                    </a:lnTo>
                    <a:lnTo>
                      <a:pt x="552" y="146"/>
                    </a:lnTo>
                    <a:lnTo>
                      <a:pt x="550" y="150"/>
                    </a:lnTo>
                    <a:lnTo>
                      <a:pt x="544" y="152"/>
                    </a:lnTo>
                    <a:lnTo>
                      <a:pt x="538" y="154"/>
                    </a:lnTo>
                    <a:lnTo>
                      <a:pt x="532" y="154"/>
                    </a:lnTo>
                    <a:lnTo>
                      <a:pt x="528" y="152"/>
                    </a:lnTo>
                    <a:lnTo>
                      <a:pt x="524" y="150"/>
                    </a:lnTo>
                    <a:lnTo>
                      <a:pt x="522" y="150"/>
                    </a:lnTo>
                    <a:lnTo>
                      <a:pt x="518" y="152"/>
                    </a:lnTo>
                    <a:lnTo>
                      <a:pt x="516" y="156"/>
                    </a:lnTo>
                    <a:lnTo>
                      <a:pt x="516" y="160"/>
                    </a:lnTo>
                    <a:lnTo>
                      <a:pt x="518" y="160"/>
                    </a:lnTo>
                    <a:lnTo>
                      <a:pt x="524" y="164"/>
                    </a:lnTo>
                    <a:lnTo>
                      <a:pt x="528" y="166"/>
                    </a:lnTo>
                    <a:lnTo>
                      <a:pt x="530" y="168"/>
                    </a:lnTo>
                    <a:lnTo>
                      <a:pt x="530" y="172"/>
                    </a:lnTo>
                    <a:lnTo>
                      <a:pt x="530" y="176"/>
                    </a:lnTo>
                    <a:lnTo>
                      <a:pt x="526" y="182"/>
                    </a:lnTo>
                    <a:lnTo>
                      <a:pt x="518" y="188"/>
                    </a:lnTo>
                    <a:lnTo>
                      <a:pt x="508" y="194"/>
                    </a:lnTo>
                    <a:lnTo>
                      <a:pt x="496" y="198"/>
                    </a:lnTo>
                    <a:lnTo>
                      <a:pt x="468" y="198"/>
                    </a:lnTo>
                    <a:lnTo>
                      <a:pt x="458" y="206"/>
                    </a:lnTo>
                    <a:lnTo>
                      <a:pt x="452" y="210"/>
                    </a:lnTo>
                    <a:lnTo>
                      <a:pt x="444" y="212"/>
                    </a:lnTo>
                    <a:lnTo>
                      <a:pt x="430" y="210"/>
                    </a:lnTo>
                    <a:lnTo>
                      <a:pt x="414" y="206"/>
                    </a:lnTo>
                    <a:lnTo>
                      <a:pt x="402" y="200"/>
                    </a:lnTo>
                    <a:lnTo>
                      <a:pt x="392" y="194"/>
                    </a:lnTo>
                    <a:lnTo>
                      <a:pt x="348" y="194"/>
                    </a:lnTo>
                    <a:lnTo>
                      <a:pt x="348" y="192"/>
                    </a:lnTo>
                    <a:lnTo>
                      <a:pt x="314" y="192"/>
                    </a:lnTo>
                    <a:lnTo>
                      <a:pt x="306" y="188"/>
                    </a:lnTo>
                    <a:lnTo>
                      <a:pt x="298" y="180"/>
                    </a:lnTo>
                    <a:lnTo>
                      <a:pt x="290" y="172"/>
                    </a:lnTo>
                    <a:lnTo>
                      <a:pt x="280" y="166"/>
                    </a:lnTo>
                    <a:lnTo>
                      <a:pt x="272" y="160"/>
                    </a:lnTo>
                    <a:lnTo>
                      <a:pt x="262" y="160"/>
                    </a:lnTo>
                    <a:lnTo>
                      <a:pt x="252" y="156"/>
                    </a:lnTo>
                    <a:lnTo>
                      <a:pt x="244" y="152"/>
                    </a:lnTo>
                    <a:lnTo>
                      <a:pt x="214" y="152"/>
                    </a:lnTo>
                    <a:lnTo>
                      <a:pt x="210" y="146"/>
                    </a:lnTo>
                    <a:lnTo>
                      <a:pt x="206" y="140"/>
                    </a:lnTo>
                    <a:lnTo>
                      <a:pt x="202" y="126"/>
                    </a:lnTo>
                    <a:lnTo>
                      <a:pt x="198" y="118"/>
                    </a:lnTo>
                    <a:lnTo>
                      <a:pt x="194" y="112"/>
                    </a:lnTo>
                    <a:lnTo>
                      <a:pt x="182" y="104"/>
                    </a:lnTo>
                    <a:lnTo>
                      <a:pt x="174" y="100"/>
                    </a:lnTo>
                    <a:lnTo>
                      <a:pt x="168" y="98"/>
                    </a:lnTo>
                    <a:lnTo>
                      <a:pt x="154" y="92"/>
                    </a:lnTo>
                    <a:lnTo>
                      <a:pt x="146" y="90"/>
                    </a:lnTo>
                    <a:lnTo>
                      <a:pt x="140" y="86"/>
                    </a:lnTo>
                    <a:lnTo>
                      <a:pt x="138" y="82"/>
                    </a:lnTo>
                    <a:lnTo>
                      <a:pt x="134" y="76"/>
                    </a:lnTo>
                    <a:lnTo>
                      <a:pt x="134" y="78"/>
                    </a:lnTo>
                    <a:lnTo>
                      <a:pt x="122" y="86"/>
                    </a:lnTo>
                    <a:lnTo>
                      <a:pt x="114" y="94"/>
                    </a:lnTo>
                    <a:lnTo>
                      <a:pt x="126" y="108"/>
                    </a:lnTo>
                    <a:lnTo>
                      <a:pt x="116" y="116"/>
                    </a:lnTo>
                    <a:lnTo>
                      <a:pt x="110" y="118"/>
                    </a:lnTo>
                    <a:lnTo>
                      <a:pt x="100" y="116"/>
                    </a:lnTo>
                    <a:lnTo>
                      <a:pt x="88" y="112"/>
                    </a:lnTo>
                    <a:lnTo>
                      <a:pt x="92" y="130"/>
                    </a:lnTo>
                    <a:lnTo>
                      <a:pt x="92" y="140"/>
                    </a:lnTo>
                    <a:lnTo>
                      <a:pt x="90" y="148"/>
                    </a:lnTo>
                    <a:lnTo>
                      <a:pt x="86" y="150"/>
                    </a:lnTo>
                    <a:lnTo>
                      <a:pt x="84" y="150"/>
                    </a:lnTo>
                    <a:lnTo>
                      <a:pt x="78" y="150"/>
                    </a:lnTo>
                    <a:lnTo>
                      <a:pt x="68" y="146"/>
                    </a:lnTo>
                    <a:lnTo>
                      <a:pt x="70" y="156"/>
                    </a:lnTo>
                    <a:lnTo>
                      <a:pt x="76" y="164"/>
                    </a:lnTo>
                    <a:lnTo>
                      <a:pt x="80" y="176"/>
                    </a:lnTo>
                    <a:lnTo>
                      <a:pt x="82" y="188"/>
                    </a:lnTo>
                    <a:lnTo>
                      <a:pt x="78" y="194"/>
                    </a:lnTo>
                    <a:lnTo>
                      <a:pt x="74" y="200"/>
                    </a:lnTo>
                    <a:lnTo>
                      <a:pt x="64" y="214"/>
                    </a:lnTo>
                    <a:lnTo>
                      <a:pt x="50" y="228"/>
                    </a:lnTo>
                    <a:lnTo>
                      <a:pt x="38" y="236"/>
                    </a:lnTo>
                    <a:lnTo>
                      <a:pt x="28" y="238"/>
                    </a:lnTo>
                    <a:lnTo>
                      <a:pt x="14" y="240"/>
                    </a:lnTo>
                    <a:lnTo>
                      <a:pt x="8" y="242"/>
                    </a:lnTo>
                    <a:lnTo>
                      <a:pt x="4" y="244"/>
                    </a:lnTo>
                    <a:lnTo>
                      <a:pt x="2" y="248"/>
                    </a:lnTo>
                    <a:lnTo>
                      <a:pt x="0" y="254"/>
                    </a:lnTo>
                    <a:lnTo>
                      <a:pt x="2" y="258"/>
                    </a:lnTo>
                    <a:lnTo>
                      <a:pt x="4" y="262"/>
                    </a:lnTo>
                    <a:lnTo>
                      <a:pt x="14" y="268"/>
                    </a:lnTo>
                    <a:lnTo>
                      <a:pt x="24" y="276"/>
                    </a:lnTo>
                    <a:lnTo>
                      <a:pt x="26" y="280"/>
                    </a:lnTo>
                    <a:lnTo>
                      <a:pt x="26" y="286"/>
                    </a:lnTo>
                    <a:lnTo>
                      <a:pt x="20" y="288"/>
                    </a:lnTo>
                    <a:lnTo>
                      <a:pt x="14" y="290"/>
                    </a:lnTo>
                    <a:lnTo>
                      <a:pt x="18" y="292"/>
                    </a:lnTo>
                    <a:lnTo>
                      <a:pt x="20" y="294"/>
                    </a:lnTo>
                    <a:lnTo>
                      <a:pt x="28" y="296"/>
                    </a:lnTo>
                    <a:lnTo>
                      <a:pt x="28" y="298"/>
                    </a:lnTo>
                    <a:lnTo>
                      <a:pt x="36" y="298"/>
                    </a:lnTo>
                    <a:lnTo>
                      <a:pt x="44" y="302"/>
                    </a:lnTo>
                    <a:lnTo>
                      <a:pt x="50" y="308"/>
                    </a:lnTo>
                    <a:lnTo>
                      <a:pt x="54" y="316"/>
                    </a:lnTo>
                    <a:lnTo>
                      <a:pt x="58" y="320"/>
                    </a:lnTo>
                    <a:lnTo>
                      <a:pt x="62" y="322"/>
                    </a:lnTo>
                    <a:lnTo>
                      <a:pt x="68" y="322"/>
                    </a:lnTo>
                    <a:lnTo>
                      <a:pt x="74" y="324"/>
                    </a:lnTo>
                    <a:lnTo>
                      <a:pt x="78" y="324"/>
                    </a:lnTo>
                    <a:lnTo>
                      <a:pt x="82" y="326"/>
                    </a:lnTo>
                    <a:lnTo>
                      <a:pt x="84" y="326"/>
                    </a:lnTo>
                    <a:lnTo>
                      <a:pt x="86" y="324"/>
                    </a:lnTo>
                    <a:lnTo>
                      <a:pt x="90" y="322"/>
                    </a:lnTo>
                    <a:lnTo>
                      <a:pt x="94" y="320"/>
                    </a:lnTo>
                    <a:lnTo>
                      <a:pt x="100" y="320"/>
                    </a:lnTo>
                    <a:lnTo>
                      <a:pt x="108" y="320"/>
                    </a:lnTo>
                    <a:lnTo>
                      <a:pt x="114" y="324"/>
                    </a:lnTo>
                    <a:lnTo>
                      <a:pt x="116" y="324"/>
                    </a:lnTo>
                    <a:lnTo>
                      <a:pt x="122" y="326"/>
                    </a:lnTo>
                    <a:lnTo>
                      <a:pt x="122" y="332"/>
                    </a:lnTo>
                    <a:lnTo>
                      <a:pt x="120" y="336"/>
                    </a:lnTo>
                    <a:lnTo>
                      <a:pt x="114" y="344"/>
                    </a:lnTo>
                    <a:lnTo>
                      <a:pt x="112" y="352"/>
                    </a:lnTo>
                    <a:lnTo>
                      <a:pt x="110" y="358"/>
                    </a:lnTo>
                    <a:lnTo>
                      <a:pt x="112" y="362"/>
                    </a:lnTo>
                    <a:lnTo>
                      <a:pt x="114" y="368"/>
                    </a:lnTo>
                    <a:lnTo>
                      <a:pt x="122" y="376"/>
                    </a:lnTo>
                    <a:lnTo>
                      <a:pt x="120" y="378"/>
                    </a:lnTo>
                    <a:lnTo>
                      <a:pt x="118" y="378"/>
                    </a:lnTo>
                    <a:lnTo>
                      <a:pt x="112" y="380"/>
                    </a:lnTo>
                    <a:lnTo>
                      <a:pt x="114" y="388"/>
                    </a:lnTo>
                    <a:lnTo>
                      <a:pt x="114" y="392"/>
                    </a:lnTo>
                    <a:lnTo>
                      <a:pt x="116" y="396"/>
                    </a:lnTo>
                    <a:lnTo>
                      <a:pt x="118" y="400"/>
                    </a:lnTo>
                    <a:lnTo>
                      <a:pt x="126" y="404"/>
                    </a:lnTo>
                    <a:lnTo>
                      <a:pt x="136" y="408"/>
                    </a:lnTo>
                    <a:lnTo>
                      <a:pt x="144" y="416"/>
                    </a:lnTo>
                    <a:lnTo>
                      <a:pt x="152" y="424"/>
                    </a:lnTo>
                    <a:lnTo>
                      <a:pt x="158" y="424"/>
                    </a:lnTo>
                    <a:lnTo>
                      <a:pt x="162" y="424"/>
                    </a:lnTo>
                    <a:lnTo>
                      <a:pt x="164" y="422"/>
                    </a:lnTo>
                    <a:lnTo>
                      <a:pt x="166" y="420"/>
                    </a:lnTo>
                    <a:lnTo>
                      <a:pt x="168" y="420"/>
                    </a:lnTo>
                    <a:lnTo>
                      <a:pt x="180" y="428"/>
                    </a:lnTo>
                    <a:lnTo>
                      <a:pt x="190" y="436"/>
                    </a:lnTo>
                    <a:lnTo>
                      <a:pt x="198" y="442"/>
                    </a:lnTo>
                    <a:lnTo>
                      <a:pt x="208" y="446"/>
                    </a:lnTo>
                    <a:lnTo>
                      <a:pt x="220" y="450"/>
                    </a:lnTo>
                    <a:lnTo>
                      <a:pt x="222" y="452"/>
                    </a:lnTo>
                    <a:lnTo>
                      <a:pt x="226" y="456"/>
                    </a:lnTo>
                    <a:lnTo>
                      <a:pt x="230" y="458"/>
                    </a:lnTo>
                    <a:lnTo>
                      <a:pt x="236" y="460"/>
                    </a:lnTo>
                    <a:lnTo>
                      <a:pt x="240" y="460"/>
                    </a:lnTo>
                    <a:lnTo>
                      <a:pt x="242" y="460"/>
                    </a:lnTo>
                    <a:lnTo>
                      <a:pt x="244" y="460"/>
                    </a:lnTo>
                    <a:lnTo>
                      <a:pt x="250" y="464"/>
                    </a:lnTo>
                    <a:lnTo>
                      <a:pt x="256" y="466"/>
                    </a:lnTo>
                    <a:lnTo>
                      <a:pt x="274" y="466"/>
                    </a:lnTo>
                    <a:lnTo>
                      <a:pt x="274" y="468"/>
                    </a:lnTo>
                    <a:lnTo>
                      <a:pt x="274" y="464"/>
                    </a:lnTo>
                    <a:lnTo>
                      <a:pt x="278" y="462"/>
                    </a:lnTo>
                    <a:lnTo>
                      <a:pt x="284" y="460"/>
                    </a:lnTo>
                    <a:lnTo>
                      <a:pt x="288" y="472"/>
                    </a:lnTo>
                    <a:lnTo>
                      <a:pt x="290" y="468"/>
                    </a:lnTo>
                    <a:lnTo>
                      <a:pt x="294" y="462"/>
                    </a:lnTo>
                    <a:lnTo>
                      <a:pt x="298" y="460"/>
                    </a:lnTo>
                    <a:lnTo>
                      <a:pt x="302" y="458"/>
                    </a:lnTo>
                    <a:lnTo>
                      <a:pt x="312" y="460"/>
                    </a:lnTo>
                    <a:lnTo>
                      <a:pt x="322" y="464"/>
                    </a:lnTo>
                    <a:lnTo>
                      <a:pt x="332" y="472"/>
                    </a:lnTo>
                    <a:lnTo>
                      <a:pt x="336" y="478"/>
                    </a:lnTo>
                    <a:lnTo>
                      <a:pt x="336" y="480"/>
                    </a:lnTo>
                    <a:lnTo>
                      <a:pt x="338" y="478"/>
                    </a:lnTo>
                    <a:lnTo>
                      <a:pt x="340" y="470"/>
                    </a:lnTo>
                    <a:lnTo>
                      <a:pt x="344" y="460"/>
                    </a:lnTo>
                    <a:lnTo>
                      <a:pt x="348" y="454"/>
                    </a:lnTo>
                    <a:lnTo>
                      <a:pt x="356" y="446"/>
                    </a:lnTo>
                    <a:lnTo>
                      <a:pt x="362" y="442"/>
                    </a:lnTo>
                    <a:lnTo>
                      <a:pt x="372" y="438"/>
                    </a:lnTo>
                    <a:lnTo>
                      <a:pt x="374" y="440"/>
                    </a:lnTo>
                    <a:lnTo>
                      <a:pt x="376" y="440"/>
                    </a:lnTo>
                    <a:lnTo>
                      <a:pt x="380" y="442"/>
                    </a:lnTo>
                    <a:lnTo>
                      <a:pt x="382" y="440"/>
                    </a:lnTo>
                    <a:lnTo>
                      <a:pt x="386" y="438"/>
                    </a:lnTo>
                    <a:lnTo>
                      <a:pt x="386" y="436"/>
                    </a:lnTo>
                    <a:lnTo>
                      <a:pt x="392" y="436"/>
                    </a:lnTo>
                    <a:lnTo>
                      <a:pt x="400" y="444"/>
                    </a:lnTo>
                    <a:lnTo>
                      <a:pt x="400" y="448"/>
                    </a:lnTo>
                    <a:lnTo>
                      <a:pt x="400" y="450"/>
                    </a:lnTo>
                    <a:lnTo>
                      <a:pt x="404" y="454"/>
                    </a:lnTo>
                    <a:lnTo>
                      <a:pt x="410" y="456"/>
                    </a:lnTo>
                    <a:lnTo>
                      <a:pt x="414" y="456"/>
                    </a:lnTo>
                    <a:lnTo>
                      <a:pt x="414" y="45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195" name="Freeform 244"/>
              <p:cNvSpPr/>
              <p:nvPr/>
            </p:nvSpPr>
            <p:spPr bwMode="auto">
              <a:xfrm>
                <a:off x="7615150" y="3253473"/>
                <a:ext cx="121077" cy="111506"/>
              </a:xfrm>
              <a:custGeom>
                <a:avLst/>
                <a:gdLst>
                  <a:gd name="T0" fmla="*/ 2147483647 w 82"/>
                  <a:gd name="T1" fmla="*/ 2147483647 h 70"/>
                  <a:gd name="T2" fmla="*/ 2147483647 w 82"/>
                  <a:gd name="T3" fmla="*/ 2147483647 h 70"/>
                  <a:gd name="T4" fmla="*/ 2147483647 w 82"/>
                  <a:gd name="T5" fmla="*/ 2147483647 h 70"/>
                  <a:gd name="T6" fmla="*/ 2147483647 w 82"/>
                  <a:gd name="T7" fmla="*/ 2147483647 h 70"/>
                  <a:gd name="T8" fmla="*/ 2147483647 w 82"/>
                  <a:gd name="T9" fmla="*/ 2147483647 h 70"/>
                  <a:gd name="T10" fmla="*/ 2147483647 w 82"/>
                  <a:gd name="T11" fmla="*/ 2147483647 h 70"/>
                  <a:gd name="T12" fmla="*/ 2147483647 w 82"/>
                  <a:gd name="T13" fmla="*/ 2147483647 h 70"/>
                  <a:gd name="T14" fmla="*/ 2147483647 w 82"/>
                  <a:gd name="T15" fmla="*/ 2147483647 h 70"/>
                  <a:gd name="T16" fmla="*/ 2147483647 w 82"/>
                  <a:gd name="T17" fmla="*/ 2147483647 h 70"/>
                  <a:gd name="T18" fmla="*/ 2147483647 w 82"/>
                  <a:gd name="T19" fmla="*/ 2147483647 h 70"/>
                  <a:gd name="T20" fmla="*/ 2147483647 w 82"/>
                  <a:gd name="T21" fmla="*/ 2147483647 h 70"/>
                  <a:gd name="T22" fmla="*/ 2147483647 w 82"/>
                  <a:gd name="T23" fmla="*/ 2147483647 h 70"/>
                  <a:gd name="T24" fmla="*/ 2147483647 w 82"/>
                  <a:gd name="T25" fmla="*/ 2147483647 h 70"/>
                  <a:gd name="T26" fmla="*/ 2147483647 w 82"/>
                  <a:gd name="T27" fmla="*/ 2147483647 h 70"/>
                  <a:gd name="T28" fmla="*/ 2147483647 w 82"/>
                  <a:gd name="T29" fmla="*/ 2147483647 h 70"/>
                  <a:gd name="T30" fmla="*/ 2147483647 w 82"/>
                  <a:gd name="T31" fmla="*/ 2147483647 h 70"/>
                  <a:gd name="T32" fmla="*/ 2147483647 w 82"/>
                  <a:gd name="T33" fmla="*/ 2147483647 h 70"/>
                  <a:gd name="T34" fmla="*/ 2147483647 w 82"/>
                  <a:gd name="T35" fmla="*/ 2147483647 h 70"/>
                  <a:gd name="T36" fmla="*/ 2147483647 w 82"/>
                  <a:gd name="T37" fmla="*/ 2147483647 h 70"/>
                  <a:gd name="T38" fmla="*/ 2147483647 w 82"/>
                  <a:gd name="T39" fmla="*/ 2147483647 h 70"/>
                  <a:gd name="T40" fmla="*/ 2147483647 w 82"/>
                  <a:gd name="T41" fmla="*/ 2147483647 h 70"/>
                  <a:gd name="T42" fmla="*/ 0 w 82"/>
                  <a:gd name="T43" fmla="*/ 0 h 70"/>
                  <a:gd name="T44" fmla="*/ 2147483647 w 82"/>
                  <a:gd name="T45" fmla="*/ 0 h 70"/>
                  <a:gd name="T46" fmla="*/ 2147483647 w 82"/>
                  <a:gd name="T47" fmla="*/ 2147483647 h 70"/>
                  <a:gd name="T48" fmla="*/ 2147483647 w 82"/>
                  <a:gd name="T49" fmla="*/ 2147483647 h 70"/>
                  <a:gd name="T50" fmla="*/ 2147483647 w 82"/>
                  <a:gd name="T51" fmla="*/ 2147483647 h 70"/>
                  <a:gd name="T52" fmla="*/ 2147483647 w 82"/>
                  <a:gd name="T53" fmla="*/ 2147483647 h 70"/>
                  <a:gd name="T54" fmla="*/ 2147483647 w 82"/>
                  <a:gd name="T55" fmla="*/ 2147483647 h 70"/>
                  <a:gd name="T56" fmla="*/ 2147483647 w 82"/>
                  <a:gd name="T57" fmla="*/ 2147483647 h 70"/>
                  <a:gd name="T58" fmla="*/ 2147483647 w 82"/>
                  <a:gd name="T59" fmla="*/ 2147483647 h 70"/>
                  <a:gd name="T60" fmla="*/ 2147483647 w 82"/>
                  <a:gd name="T61" fmla="*/ 2147483647 h 70"/>
                  <a:gd name="T62" fmla="*/ 2147483647 w 82"/>
                  <a:gd name="T63" fmla="*/ 2147483647 h 70"/>
                  <a:gd name="T64" fmla="*/ 2147483647 w 82"/>
                  <a:gd name="T65" fmla="*/ 2147483647 h 70"/>
                  <a:gd name="T66" fmla="*/ 2147483647 w 82"/>
                  <a:gd name="T67" fmla="*/ 2147483647 h 70"/>
                  <a:gd name="T68" fmla="*/ 2147483647 w 82"/>
                  <a:gd name="T69" fmla="*/ 2147483647 h 70"/>
                  <a:gd name="T70" fmla="*/ 2147483647 w 82"/>
                  <a:gd name="T71" fmla="*/ 2147483647 h 70"/>
                  <a:gd name="T72" fmla="*/ 2147483647 w 82"/>
                  <a:gd name="T73" fmla="*/ 2147483647 h 70"/>
                  <a:gd name="T74" fmla="*/ 2147483647 w 82"/>
                  <a:gd name="T75" fmla="*/ 2147483647 h 70"/>
                  <a:gd name="T76" fmla="*/ 2147483647 w 82"/>
                  <a:gd name="T77" fmla="*/ 2147483647 h 70"/>
                  <a:gd name="T78" fmla="*/ 2147483647 w 82"/>
                  <a:gd name="T79" fmla="*/ 2147483647 h 70"/>
                  <a:gd name="T80" fmla="*/ 2147483647 w 82"/>
                  <a:gd name="T81" fmla="*/ 2147483647 h 70"/>
                  <a:gd name="T82" fmla="*/ 2147483647 w 82"/>
                  <a:gd name="T83" fmla="*/ 2147483647 h 70"/>
                  <a:gd name="T84" fmla="*/ 2147483647 w 82"/>
                  <a:gd name="T85" fmla="*/ 2147483647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2"/>
                  <a:gd name="T130" fmla="*/ 0 h 70"/>
                  <a:gd name="T131" fmla="*/ 82 w 8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2" h="70">
                    <a:moveTo>
                      <a:pt x="28" y="52"/>
                    </a:moveTo>
                    <a:lnTo>
                      <a:pt x="20" y="54"/>
                    </a:lnTo>
                    <a:lnTo>
                      <a:pt x="14" y="56"/>
                    </a:lnTo>
                    <a:lnTo>
                      <a:pt x="26" y="62"/>
                    </a:lnTo>
                    <a:lnTo>
                      <a:pt x="30" y="64"/>
                    </a:lnTo>
                    <a:lnTo>
                      <a:pt x="36" y="70"/>
                    </a:lnTo>
                    <a:lnTo>
                      <a:pt x="20" y="70"/>
                    </a:lnTo>
                    <a:lnTo>
                      <a:pt x="14" y="62"/>
                    </a:lnTo>
                    <a:lnTo>
                      <a:pt x="12" y="58"/>
                    </a:lnTo>
                    <a:lnTo>
                      <a:pt x="8" y="56"/>
                    </a:lnTo>
                    <a:lnTo>
                      <a:pt x="10" y="50"/>
                    </a:lnTo>
                    <a:lnTo>
                      <a:pt x="14" y="46"/>
                    </a:lnTo>
                    <a:lnTo>
                      <a:pt x="12" y="44"/>
                    </a:lnTo>
                    <a:lnTo>
                      <a:pt x="10" y="40"/>
                    </a:lnTo>
                    <a:lnTo>
                      <a:pt x="18" y="40"/>
                    </a:lnTo>
                    <a:lnTo>
                      <a:pt x="16" y="34"/>
                    </a:lnTo>
                    <a:lnTo>
                      <a:pt x="14" y="28"/>
                    </a:lnTo>
                    <a:lnTo>
                      <a:pt x="14" y="16"/>
                    </a:lnTo>
                    <a:lnTo>
                      <a:pt x="10" y="12"/>
                    </a:lnTo>
                    <a:lnTo>
                      <a:pt x="6" y="8"/>
                    </a:lnTo>
                    <a:lnTo>
                      <a:pt x="2" y="4"/>
                    </a:lnTo>
                    <a:lnTo>
                      <a:pt x="0" y="0"/>
                    </a:lnTo>
                    <a:lnTo>
                      <a:pt x="4" y="0"/>
                    </a:lnTo>
                    <a:lnTo>
                      <a:pt x="12" y="4"/>
                    </a:lnTo>
                    <a:lnTo>
                      <a:pt x="24" y="14"/>
                    </a:lnTo>
                    <a:lnTo>
                      <a:pt x="40" y="22"/>
                    </a:lnTo>
                    <a:lnTo>
                      <a:pt x="46" y="24"/>
                    </a:lnTo>
                    <a:lnTo>
                      <a:pt x="54" y="26"/>
                    </a:lnTo>
                    <a:lnTo>
                      <a:pt x="60" y="26"/>
                    </a:lnTo>
                    <a:lnTo>
                      <a:pt x="66" y="24"/>
                    </a:lnTo>
                    <a:lnTo>
                      <a:pt x="74" y="20"/>
                    </a:lnTo>
                    <a:lnTo>
                      <a:pt x="74" y="30"/>
                    </a:lnTo>
                    <a:lnTo>
                      <a:pt x="74" y="34"/>
                    </a:lnTo>
                    <a:lnTo>
                      <a:pt x="76" y="36"/>
                    </a:lnTo>
                    <a:lnTo>
                      <a:pt x="82" y="42"/>
                    </a:lnTo>
                    <a:lnTo>
                      <a:pt x="78" y="44"/>
                    </a:lnTo>
                    <a:lnTo>
                      <a:pt x="72" y="44"/>
                    </a:lnTo>
                    <a:lnTo>
                      <a:pt x="60" y="46"/>
                    </a:lnTo>
                    <a:lnTo>
                      <a:pt x="60" y="62"/>
                    </a:lnTo>
                    <a:lnTo>
                      <a:pt x="52" y="60"/>
                    </a:lnTo>
                    <a:lnTo>
                      <a:pt x="44" y="56"/>
                    </a:lnTo>
                    <a:lnTo>
                      <a:pt x="38" y="54"/>
                    </a:lnTo>
                    <a:lnTo>
                      <a:pt x="28" y="5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196" name="Freeform 245"/>
              <p:cNvSpPr/>
              <p:nvPr/>
            </p:nvSpPr>
            <p:spPr bwMode="auto">
              <a:xfrm>
                <a:off x="7544810" y="3371615"/>
                <a:ext cx="199488" cy="233630"/>
              </a:xfrm>
              <a:custGeom>
                <a:avLst/>
                <a:gdLst>
                  <a:gd name="T0" fmla="*/ 2147483647 w 136"/>
                  <a:gd name="T1" fmla="*/ 2147483647 h 148"/>
                  <a:gd name="T2" fmla="*/ 2147483647 w 136"/>
                  <a:gd name="T3" fmla="*/ 0 h 148"/>
                  <a:gd name="T4" fmla="*/ 2147483647 w 136"/>
                  <a:gd name="T5" fmla="*/ 2147483647 h 148"/>
                  <a:gd name="T6" fmla="*/ 2147483647 w 136"/>
                  <a:gd name="T7" fmla="*/ 2147483647 h 148"/>
                  <a:gd name="T8" fmla="*/ 2147483647 w 136"/>
                  <a:gd name="T9" fmla="*/ 2147483647 h 148"/>
                  <a:gd name="T10" fmla="*/ 2147483647 w 136"/>
                  <a:gd name="T11" fmla="*/ 2147483647 h 148"/>
                  <a:gd name="T12" fmla="*/ 2147483647 w 136"/>
                  <a:gd name="T13" fmla="*/ 2147483647 h 148"/>
                  <a:gd name="T14" fmla="*/ 2147483647 w 136"/>
                  <a:gd name="T15" fmla="*/ 2147483647 h 148"/>
                  <a:gd name="T16" fmla="*/ 2147483647 w 136"/>
                  <a:gd name="T17" fmla="*/ 2147483647 h 148"/>
                  <a:gd name="T18" fmla="*/ 2147483647 w 136"/>
                  <a:gd name="T19" fmla="*/ 2147483647 h 148"/>
                  <a:gd name="T20" fmla="*/ 2147483647 w 136"/>
                  <a:gd name="T21" fmla="*/ 2147483647 h 148"/>
                  <a:gd name="T22" fmla="*/ 2147483647 w 136"/>
                  <a:gd name="T23" fmla="*/ 2147483647 h 148"/>
                  <a:gd name="T24" fmla="*/ 2147483647 w 136"/>
                  <a:gd name="T25" fmla="*/ 2147483647 h 148"/>
                  <a:gd name="T26" fmla="*/ 2147483647 w 136"/>
                  <a:gd name="T27" fmla="*/ 2147483647 h 148"/>
                  <a:gd name="T28" fmla="*/ 2147483647 w 136"/>
                  <a:gd name="T29" fmla="*/ 2147483647 h 148"/>
                  <a:gd name="T30" fmla="*/ 2147483647 w 136"/>
                  <a:gd name="T31" fmla="*/ 2147483647 h 148"/>
                  <a:gd name="T32" fmla="*/ 2147483647 w 136"/>
                  <a:gd name="T33" fmla="*/ 2147483647 h 148"/>
                  <a:gd name="T34" fmla="*/ 2147483647 w 136"/>
                  <a:gd name="T35" fmla="*/ 2147483647 h 148"/>
                  <a:gd name="T36" fmla="*/ 2147483647 w 136"/>
                  <a:gd name="T37" fmla="*/ 2147483647 h 148"/>
                  <a:gd name="T38" fmla="*/ 2147483647 w 136"/>
                  <a:gd name="T39" fmla="*/ 2147483647 h 148"/>
                  <a:gd name="T40" fmla="*/ 2147483647 w 136"/>
                  <a:gd name="T41" fmla="*/ 2147483647 h 148"/>
                  <a:gd name="T42" fmla="*/ 2147483647 w 136"/>
                  <a:gd name="T43" fmla="*/ 2147483647 h 148"/>
                  <a:gd name="T44" fmla="*/ 2147483647 w 136"/>
                  <a:gd name="T45" fmla="*/ 2147483647 h 148"/>
                  <a:gd name="T46" fmla="*/ 2147483647 w 136"/>
                  <a:gd name="T47" fmla="*/ 2147483647 h 148"/>
                  <a:gd name="T48" fmla="*/ 0 w 136"/>
                  <a:gd name="T49" fmla="*/ 2147483647 h 148"/>
                  <a:gd name="T50" fmla="*/ 2147483647 w 136"/>
                  <a:gd name="T51" fmla="*/ 2147483647 h 148"/>
                  <a:gd name="T52" fmla="*/ 2147483647 w 136"/>
                  <a:gd name="T53" fmla="*/ 2147483647 h 148"/>
                  <a:gd name="T54" fmla="*/ 2147483647 w 136"/>
                  <a:gd name="T55" fmla="*/ 2147483647 h 148"/>
                  <a:gd name="T56" fmla="*/ 2147483647 w 136"/>
                  <a:gd name="T57" fmla="*/ 2147483647 h 148"/>
                  <a:gd name="T58" fmla="*/ 2147483647 w 136"/>
                  <a:gd name="T59" fmla="*/ 2147483647 h 148"/>
                  <a:gd name="T60" fmla="*/ 2147483647 w 136"/>
                  <a:gd name="T61" fmla="*/ 2147483647 h 148"/>
                  <a:gd name="T62" fmla="*/ 2147483647 w 136"/>
                  <a:gd name="T63" fmla="*/ 2147483647 h 148"/>
                  <a:gd name="T64" fmla="*/ 2147483647 w 136"/>
                  <a:gd name="T65" fmla="*/ 2147483647 h 148"/>
                  <a:gd name="T66" fmla="*/ 2147483647 w 136"/>
                  <a:gd name="T67" fmla="*/ 2147483647 h 148"/>
                  <a:gd name="T68" fmla="*/ 2147483647 w 136"/>
                  <a:gd name="T69" fmla="*/ 2147483647 h 148"/>
                  <a:gd name="T70" fmla="*/ 2147483647 w 136"/>
                  <a:gd name="T71" fmla="*/ 2147483647 h 148"/>
                  <a:gd name="T72" fmla="*/ 2147483647 w 136"/>
                  <a:gd name="T73" fmla="*/ 2147483647 h 148"/>
                  <a:gd name="T74" fmla="*/ 2147483647 w 136"/>
                  <a:gd name="T75" fmla="*/ 2147483647 h 148"/>
                  <a:gd name="T76" fmla="*/ 2147483647 w 136"/>
                  <a:gd name="T77" fmla="*/ 2147483647 h 148"/>
                  <a:gd name="T78" fmla="*/ 2147483647 w 136"/>
                  <a:gd name="T79" fmla="*/ 2147483647 h 148"/>
                  <a:gd name="T80" fmla="*/ 2147483647 w 136"/>
                  <a:gd name="T81" fmla="*/ 2147483647 h 148"/>
                  <a:gd name="T82" fmla="*/ 2147483647 w 136"/>
                  <a:gd name="T83" fmla="*/ 2147483647 h 148"/>
                  <a:gd name="T84" fmla="*/ 2147483647 w 136"/>
                  <a:gd name="T85" fmla="*/ 2147483647 h 148"/>
                  <a:gd name="T86" fmla="*/ 2147483647 w 136"/>
                  <a:gd name="T87" fmla="*/ 2147483647 h 148"/>
                  <a:gd name="T88" fmla="*/ 2147483647 w 136"/>
                  <a:gd name="T89" fmla="*/ 2147483647 h 14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6"/>
                  <a:gd name="T136" fmla="*/ 0 h 148"/>
                  <a:gd name="T137" fmla="*/ 136 w 136"/>
                  <a:gd name="T138" fmla="*/ 148 h 14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6" h="148">
                    <a:moveTo>
                      <a:pt x="76" y="12"/>
                    </a:moveTo>
                    <a:lnTo>
                      <a:pt x="78" y="6"/>
                    </a:lnTo>
                    <a:lnTo>
                      <a:pt x="80" y="4"/>
                    </a:lnTo>
                    <a:lnTo>
                      <a:pt x="86" y="0"/>
                    </a:lnTo>
                    <a:lnTo>
                      <a:pt x="98" y="10"/>
                    </a:lnTo>
                    <a:lnTo>
                      <a:pt x="110" y="24"/>
                    </a:lnTo>
                    <a:lnTo>
                      <a:pt x="116" y="30"/>
                    </a:lnTo>
                    <a:lnTo>
                      <a:pt x="118" y="38"/>
                    </a:lnTo>
                    <a:lnTo>
                      <a:pt x="122" y="46"/>
                    </a:lnTo>
                    <a:lnTo>
                      <a:pt x="122" y="52"/>
                    </a:lnTo>
                    <a:lnTo>
                      <a:pt x="120" y="56"/>
                    </a:lnTo>
                    <a:lnTo>
                      <a:pt x="118" y="60"/>
                    </a:lnTo>
                    <a:lnTo>
                      <a:pt x="126" y="78"/>
                    </a:lnTo>
                    <a:lnTo>
                      <a:pt x="136" y="102"/>
                    </a:lnTo>
                    <a:lnTo>
                      <a:pt x="134" y="110"/>
                    </a:lnTo>
                    <a:lnTo>
                      <a:pt x="132" y="114"/>
                    </a:lnTo>
                    <a:lnTo>
                      <a:pt x="130" y="114"/>
                    </a:lnTo>
                    <a:lnTo>
                      <a:pt x="126" y="114"/>
                    </a:lnTo>
                    <a:lnTo>
                      <a:pt x="126" y="110"/>
                    </a:lnTo>
                    <a:lnTo>
                      <a:pt x="130" y="106"/>
                    </a:lnTo>
                    <a:lnTo>
                      <a:pt x="122" y="108"/>
                    </a:lnTo>
                    <a:lnTo>
                      <a:pt x="118" y="110"/>
                    </a:lnTo>
                    <a:lnTo>
                      <a:pt x="116" y="120"/>
                    </a:lnTo>
                    <a:lnTo>
                      <a:pt x="116" y="116"/>
                    </a:lnTo>
                    <a:lnTo>
                      <a:pt x="114" y="114"/>
                    </a:lnTo>
                    <a:lnTo>
                      <a:pt x="108" y="120"/>
                    </a:lnTo>
                    <a:lnTo>
                      <a:pt x="104" y="122"/>
                    </a:lnTo>
                    <a:lnTo>
                      <a:pt x="100" y="122"/>
                    </a:lnTo>
                    <a:lnTo>
                      <a:pt x="92" y="122"/>
                    </a:lnTo>
                    <a:lnTo>
                      <a:pt x="88" y="120"/>
                    </a:lnTo>
                    <a:lnTo>
                      <a:pt x="84" y="120"/>
                    </a:lnTo>
                    <a:lnTo>
                      <a:pt x="82" y="120"/>
                    </a:lnTo>
                    <a:lnTo>
                      <a:pt x="82" y="122"/>
                    </a:lnTo>
                    <a:lnTo>
                      <a:pt x="86" y="128"/>
                    </a:lnTo>
                    <a:lnTo>
                      <a:pt x="90" y="132"/>
                    </a:lnTo>
                    <a:lnTo>
                      <a:pt x="86" y="138"/>
                    </a:lnTo>
                    <a:lnTo>
                      <a:pt x="82" y="148"/>
                    </a:lnTo>
                    <a:lnTo>
                      <a:pt x="74" y="144"/>
                    </a:lnTo>
                    <a:lnTo>
                      <a:pt x="70" y="138"/>
                    </a:lnTo>
                    <a:lnTo>
                      <a:pt x="66" y="132"/>
                    </a:lnTo>
                    <a:lnTo>
                      <a:pt x="64" y="122"/>
                    </a:lnTo>
                    <a:lnTo>
                      <a:pt x="54" y="122"/>
                    </a:lnTo>
                    <a:lnTo>
                      <a:pt x="46" y="124"/>
                    </a:lnTo>
                    <a:lnTo>
                      <a:pt x="38" y="126"/>
                    </a:lnTo>
                    <a:lnTo>
                      <a:pt x="30" y="130"/>
                    </a:lnTo>
                    <a:lnTo>
                      <a:pt x="20" y="130"/>
                    </a:lnTo>
                    <a:lnTo>
                      <a:pt x="20" y="136"/>
                    </a:lnTo>
                    <a:lnTo>
                      <a:pt x="8" y="134"/>
                    </a:lnTo>
                    <a:lnTo>
                      <a:pt x="2" y="134"/>
                    </a:lnTo>
                    <a:lnTo>
                      <a:pt x="0" y="132"/>
                    </a:lnTo>
                    <a:lnTo>
                      <a:pt x="0" y="128"/>
                    </a:lnTo>
                    <a:lnTo>
                      <a:pt x="6" y="126"/>
                    </a:lnTo>
                    <a:lnTo>
                      <a:pt x="8" y="124"/>
                    </a:lnTo>
                    <a:lnTo>
                      <a:pt x="14" y="116"/>
                    </a:lnTo>
                    <a:lnTo>
                      <a:pt x="20" y="108"/>
                    </a:lnTo>
                    <a:lnTo>
                      <a:pt x="24" y="106"/>
                    </a:lnTo>
                    <a:lnTo>
                      <a:pt x="28" y="106"/>
                    </a:lnTo>
                    <a:lnTo>
                      <a:pt x="34" y="106"/>
                    </a:lnTo>
                    <a:lnTo>
                      <a:pt x="36" y="104"/>
                    </a:lnTo>
                    <a:lnTo>
                      <a:pt x="42" y="102"/>
                    </a:lnTo>
                    <a:lnTo>
                      <a:pt x="46" y="102"/>
                    </a:lnTo>
                    <a:lnTo>
                      <a:pt x="52" y="102"/>
                    </a:lnTo>
                    <a:lnTo>
                      <a:pt x="54" y="104"/>
                    </a:lnTo>
                    <a:lnTo>
                      <a:pt x="60" y="108"/>
                    </a:lnTo>
                    <a:lnTo>
                      <a:pt x="62" y="106"/>
                    </a:lnTo>
                    <a:lnTo>
                      <a:pt x="62" y="102"/>
                    </a:lnTo>
                    <a:lnTo>
                      <a:pt x="62" y="96"/>
                    </a:lnTo>
                    <a:lnTo>
                      <a:pt x="60" y="94"/>
                    </a:lnTo>
                    <a:lnTo>
                      <a:pt x="62" y="90"/>
                    </a:lnTo>
                    <a:lnTo>
                      <a:pt x="64" y="86"/>
                    </a:lnTo>
                    <a:lnTo>
                      <a:pt x="68" y="84"/>
                    </a:lnTo>
                    <a:lnTo>
                      <a:pt x="68" y="80"/>
                    </a:lnTo>
                    <a:lnTo>
                      <a:pt x="68" y="78"/>
                    </a:lnTo>
                    <a:lnTo>
                      <a:pt x="68" y="74"/>
                    </a:lnTo>
                    <a:lnTo>
                      <a:pt x="70" y="78"/>
                    </a:lnTo>
                    <a:lnTo>
                      <a:pt x="68" y="82"/>
                    </a:lnTo>
                    <a:lnTo>
                      <a:pt x="76" y="80"/>
                    </a:lnTo>
                    <a:lnTo>
                      <a:pt x="82" y="78"/>
                    </a:lnTo>
                    <a:lnTo>
                      <a:pt x="86" y="76"/>
                    </a:lnTo>
                    <a:lnTo>
                      <a:pt x="90" y="72"/>
                    </a:lnTo>
                    <a:lnTo>
                      <a:pt x="92" y="60"/>
                    </a:lnTo>
                    <a:lnTo>
                      <a:pt x="94" y="50"/>
                    </a:lnTo>
                    <a:lnTo>
                      <a:pt x="94" y="44"/>
                    </a:lnTo>
                    <a:lnTo>
                      <a:pt x="92" y="40"/>
                    </a:lnTo>
                    <a:lnTo>
                      <a:pt x="88" y="32"/>
                    </a:lnTo>
                    <a:lnTo>
                      <a:pt x="84" y="26"/>
                    </a:lnTo>
                    <a:lnTo>
                      <a:pt x="82" y="24"/>
                    </a:lnTo>
                    <a:lnTo>
                      <a:pt x="80" y="20"/>
                    </a:lnTo>
                    <a:lnTo>
                      <a:pt x="78" y="16"/>
                    </a:lnTo>
                    <a:lnTo>
                      <a:pt x="76" y="1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197" name="Freeform 246"/>
              <p:cNvSpPr/>
              <p:nvPr/>
            </p:nvSpPr>
            <p:spPr bwMode="auto">
              <a:xfrm>
                <a:off x="7590936" y="3578697"/>
                <a:ext cx="44971" cy="39823"/>
              </a:xfrm>
              <a:custGeom>
                <a:avLst/>
                <a:gdLst>
                  <a:gd name="T0" fmla="*/ 2147483647 w 32"/>
                  <a:gd name="T1" fmla="*/ 2147483647 h 26"/>
                  <a:gd name="T2" fmla="*/ 2147483647 w 32"/>
                  <a:gd name="T3" fmla="*/ 2147483647 h 26"/>
                  <a:gd name="T4" fmla="*/ 2147483647 w 32"/>
                  <a:gd name="T5" fmla="*/ 0 h 26"/>
                  <a:gd name="T6" fmla="*/ 2147483647 w 32"/>
                  <a:gd name="T7" fmla="*/ 0 h 26"/>
                  <a:gd name="T8" fmla="*/ 2147483647 w 32"/>
                  <a:gd name="T9" fmla="*/ 2147483647 h 26"/>
                  <a:gd name="T10" fmla="*/ 2147483647 w 32"/>
                  <a:gd name="T11" fmla="*/ 2147483647 h 26"/>
                  <a:gd name="T12" fmla="*/ 2147483647 w 32"/>
                  <a:gd name="T13" fmla="*/ 2147483647 h 26"/>
                  <a:gd name="T14" fmla="*/ 2147483647 w 32"/>
                  <a:gd name="T15" fmla="*/ 2147483647 h 26"/>
                  <a:gd name="T16" fmla="*/ 2147483647 w 32"/>
                  <a:gd name="T17" fmla="*/ 2147483647 h 26"/>
                  <a:gd name="T18" fmla="*/ 2147483647 w 32"/>
                  <a:gd name="T19" fmla="*/ 2147483647 h 26"/>
                  <a:gd name="T20" fmla="*/ 2147483647 w 32"/>
                  <a:gd name="T21" fmla="*/ 2147483647 h 26"/>
                  <a:gd name="T22" fmla="*/ 2147483647 w 32"/>
                  <a:gd name="T23" fmla="*/ 2147483647 h 26"/>
                  <a:gd name="T24" fmla="*/ 2147483647 w 32"/>
                  <a:gd name="T25" fmla="*/ 2147483647 h 26"/>
                  <a:gd name="T26" fmla="*/ 2147483647 w 32"/>
                  <a:gd name="T27" fmla="*/ 2147483647 h 26"/>
                  <a:gd name="T28" fmla="*/ 0 w 32"/>
                  <a:gd name="T29" fmla="*/ 2147483647 h 26"/>
                  <a:gd name="T30" fmla="*/ 0 w 32"/>
                  <a:gd name="T31" fmla="*/ 2147483647 h 26"/>
                  <a:gd name="T32" fmla="*/ 2147483647 w 32"/>
                  <a:gd name="T33" fmla="*/ 2147483647 h 26"/>
                  <a:gd name="T34" fmla="*/ 2147483647 w 32"/>
                  <a:gd name="T35" fmla="*/ 2147483647 h 26"/>
                  <a:gd name="T36" fmla="*/ 2147483647 w 32"/>
                  <a:gd name="T37" fmla="*/ 2147483647 h 26"/>
                  <a:gd name="T38" fmla="*/ 2147483647 w 32"/>
                  <a:gd name="T39" fmla="*/ 2147483647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
                  <a:gd name="T61" fmla="*/ 0 h 26"/>
                  <a:gd name="T62" fmla="*/ 32 w 32"/>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 h="26">
                    <a:moveTo>
                      <a:pt x="14" y="4"/>
                    </a:moveTo>
                    <a:lnTo>
                      <a:pt x="16" y="4"/>
                    </a:lnTo>
                    <a:lnTo>
                      <a:pt x="14" y="0"/>
                    </a:lnTo>
                    <a:lnTo>
                      <a:pt x="22" y="0"/>
                    </a:lnTo>
                    <a:lnTo>
                      <a:pt x="26" y="2"/>
                    </a:lnTo>
                    <a:lnTo>
                      <a:pt x="32" y="8"/>
                    </a:lnTo>
                    <a:lnTo>
                      <a:pt x="30" y="12"/>
                    </a:lnTo>
                    <a:lnTo>
                      <a:pt x="24" y="14"/>
                    </a:lnTo>
                    <a:lnTo>
                      <a:pt x="14" y="16"/>
                    </a:lnTo>
                    <a:lnTo>
                      <a:pt x="14" y="24"/>
                    </a:lnTo>
                    <a:lnTo>
                      <a:pt x="12" y="26"/>
                    </a:lnTo>
                    <a:lnTo>
                      <a:pt x="10" y="26"/>
                    </a:lnTo>
                    <a:lnTo>
                      <a:pt x="6" y="24"/>
                    </a:lnTo>
                    <a:lnTo>
                      <a:pt x="4" y="20"/>
                    </a:lnTo>
                    <a:lnTo>
                      <a:pt x="0" y="14"/>
                    </a:lnTo>
                    <a:lnTo>
                      <a:pt x="0" y="8"/>
                    </a:lnTo>
                    <a:lnTo>
                      <a:pt x="2" y="6"/>
                    </a:lnTo>
                    <a:lnTo>
                      <a:pt x="4" y="4"/>
                    </a:lnTo>
                    <a:lnTo>
                      <a:pt x="8" y="4"/>
                    </a:lnTo>
                    <a:lnTo>
                      <a:pt x="14" y="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198" name="Freeform 247"/>
              <p:cNvSpPr/>
              <p:nvPr/>
            </p:nvSpPr>
            <p:spPr bwMode="auto">
              <a:xfrm>
                <a:off x="7530973" y="3587988"/>
                <a:ext cx="59962" cy="79646"/>
              </a:xfrm>
              <a:custGeom>
                <a:avLst/>
                <a:gdLst>
                  <a:gd name="T0" fmla="*/ 2147483647 w 40"/>
                  <a:gd name="T1" fmla="*/ 2147483647 h 52"/>
                  <a:gd name="T2" fmla="*/ 2147483647 w 40"/>
                  <a:gd name="T3" fmla="*/ 2147483647 h 52"/>
                  <a:gd name="T4" fmla="*/ 2147483647 w 40"/>
                  <a:gd name="T5" fmla="*/ 2147483647 h 52"/>
                  <a:gd name="T6" fmla="*/ 0 w 40"/>
                  <a:gd name="T7" fmla="*/ 2147483647 h 52"/>
                  <a:gd name="T8" fmla="*/ 2147483647 w 40"/>
                  <a:gd name="T9" fmla="*/ 2147483647 h 52"/>
                  <a:gd name="T10" fmla="*/ 2147483647 w 40"/>
                  <a:gd name="T11" fmla="*/ 2147483647 h 52"/>
                  <a:gd name="T12" fmla="*/ 2147483647 w 40"/>
                  <a:gd name="T13" fmla="*/ 0 h 52"/>
                  <a:gd name="T14" fmla="*/ 2147483647 w 40"/>
                  <a:gd name="T15" fmla="*/ 2147483647 h 52"/>
                  <a:gd name="T16" fmla="*/ 2147483647 w 40"/>
                  <a:gd name="T17" fmla="*/ 2147483647 h 52"/>
                  <a:gd name="T18" fmla="*/ 2147483647 w 40"/>
                  <a:gd name="T19" fmla="*/ 2147483647 h 52"/>
                  <a:gd name="T20" fmla="*/ 2147483647 w 40"/>
                  <a:gd name="T21" fmla="*/ 2147483647 h 52"/>
                  <a:gd name="T22" fmla="*/ 2147483647 w 40"/>
                  <a:gd name="T23" fmla="*/ 2147483647 h 52"/>
                  <a:gd name="T24" fmla="*/ 2147483647 w 40"/>
                  <a:gd name="T25" fmla="*/ 2147483647 h 52"/>
                  <a:gd name="T26" fmla="*/ 2147483647 w 40"/>
                  <a:gd name="T27" fmla="*/ 2147483647 h 52"/>
                  <a:gd name="T28" fmla="*/ 2147483647 w 40"/>
                  <a:gd name="T29" fmla="*/ 2147483647 h 52"/>
                  <a:gd name="T30" fmla="*/ 2147483647 w 40"/>
                  <a:gd name="T31" fmla="*/ 2147483647 h 52"/>
                  <a:gd name="T32" fmla="*/ 2147483647 w 40"/>
                  <a:gd name="T33" fmla="*/ 2147483647 h 52"/>
                  <a:gd name="T34" fmla="*/ 2147483647 w 40"/>
                  <a:gd name="T35" fmla="*/ 2147483647 h 52"/>
                  <a:gd name="T36" fmla="*/ 2147483647 w 40"/>
                  <a:gd name="T37" fmla="*/ 2147483647 h 52"/>
                  <a:gd name="T38" fmla="*/ 2147483647 w 40"/>
                  <a:gd name="T39" fmla="*/ 2147483647 h 52"/>
                  <a:gd name="T40" fmla="*/ 2147483647 w 40"/>
                  <a:gd name="T41" fmla="*/ 2147483647 h 52"/>
                  <a:gd name="T42" fmla="*/ 2147483647 w 40"/>
                  <a:gd name="T43" fmla="*/ 2147483647 h 52"/>
                  <a:gd name="T44" fmla="*/ 2147483647 w 40"/>
                  <a:gd name="T45" fmla="*/ 2147483647 h 52"/>
                  <a:gd name="T46" fmla="*/ 2147483647 w 40"/>
                  <a:gd name="T47" fmla="*/ 2147483647 h 52"/>
                  <a:gd name="T48" fmla="*/ 2147483647 w 40"/>
                  <a:gd name="T49" fmla="*/ 2147483647 h 52"/>
                  <a:gd name="T50" fmla="*/ 2147483647 w 40"/>
                  <a:gd name="T51" fmla="*/ 2147483647 h 52"/>
                  <a:gd name="T52" fmla="*/ 2147483647 w 40"/>
                  <a:gd name="T53" fmla="*/ 2147483647 h 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
                  <a:gd name="T82" fmla="*/ 0 h 52"/>
                  <a:gd name="T83" fmla="*/ 40 w 40"/>
                  <a:gd name="T84" fmla="*/ 52 h 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 h="52">
                    <a:moveTo>
                      <a:pt x="12" y="24"/>
                    </a:moveTo>
                    <a:lnTo>
                      <a:pt x="4" y="20"/>
                    </a:lnTo>
                    <a:lnTo>
                      <a:pt x="2" y="16"/>
                    </a:lnTo>
                    <a:lnTo>
                      <a:pt x="0" y="12"/>
                    </a:lnTo>
                    <a:lnTo>
                      <a:pt x="2" y="8"/>
                    </a:lnTo>
                    <a:lnTo>
                      <a:pt x="6" y="4"/>
                    </a:lnTo>
                    <a:lnTo>
                      <a:pt x="14" y="0"/>
                    </a:lnTo>
                    <a:lnTo>
                      <a:pt x="18" y="4"/>
                    </a:lnTo>
                    <a:lnTo>
                      <a:pt x="18" y="6"/>
                    </a:lnTo>
                    <a:lnTo>
                      <a:pt x="28" y="6"/>
                    </a:lnTo>
                    <a:lnTo>
                      <a:pt x="30" y="12"/>
                    </a:lnTo>
                    <a:lnTo>
                      <a:pt x="32" y="16"/>
                    </a:lnTo>
                    <a:lnTo>
                      <a:pt x="40" y="22"/>
                    </a:lnTo>
                    <a:lnTo>
                      <a:pt x="36" y="24"/>
                    </a:lnTo>
                    <a:lnTo>
                      <a:pt x="34" y="28"/>
                    </a:lnTo>
                    <a:lnTo>
                      <a:pt x="36" y="32"/>
                    </a:lnTo>
                    <a:lnTo>
                      <a:pt x="38" y="36"/>
                    </a:lnTo>
                    <a:lnTo>
                      <a:pt x="38" y="40"/>
                    </a:lnTo>
                    <a:lnTo>
                      <a:pt x="40" y="42"/>
                    </a:lnTo>
                    <a:lnTo>
                      <a:pt x="38" y="48"/>
                    </a:lnTo>
                    <a:lnTo>
                      <a:pt x="38" y="52"/>
                    </a:lnTo>
                    <a:lnTo>
                      <a:pt x="32" y="50"/>
                    </a:lnTo>
                    <a:lnTo>
                      <a:pt x="24" y="46"/>
                    </a:lnTo>
                    <a:lnTo>
                      <a:pt x="18" y="42"/>
                    </a:lnTo>
                    <a:lnTo>
                      <a:pt x="18" y="36"/>
                    </a:lnTo>
                    <a:lnTo>
                      <a:pt x="18" y="30"/>
                    </a:lnTo>
                    <a:lnTo>
                      <a:pt x="12" y="2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199" name="Freeform 248"/>
              <p:cNvSpPr/>
              <p:nvPr/>
            </p:nvSpPr>
            <p:spPr bwMode="auto">
              <a:xfrm>
                <a:off x="7390294" y="3836220"/>
                <a:ext cx="35746" cy="90266"/>
              </a:xfrm>
              <a:custGeom>
                <a:avLst/>
                <a:gdLst>
                  <a:gd name="T0" fmla="*/ 2147483647 w 24"/>
                  <a:gd name="T1" fmla="*/ 0 h 56"/>
                  <a:gd name="T2" fmla="*/ 2147483647 w 24"/>
                  <a:gd name="T3" fmla="*/ 2147483647 h 56"/>
                  <a:gd name="T4" fmla="*/ 2147483647 w 24"/>
                  <a:gd name="T5" fmla="*/ 2147483647 h 56"/>
                  <a:gd name="T6" fmla="*/ 2147483647 w 24"/>
                  <a:gd name="T7" fmla="*/ 2147483647 h 56"/>
                  <a:gd name="T8" fmla="*/ 2147483647 w 24"/>
                  <a:gd name="T9" fmla="*/ 2147483647 h 56"/>
                  <a:gd name="T10" fmla="*/ 2147483647 w 24"/>
                  <a:gd name="T11" fmla="*/ 2147483647 h 56"/>
                  <a:gd name="T12" fmla="*/ 0 w 24"/>
                  <a:gd name="T13" fmla="*/ 2147483647 h 56"/>
                  <a:gd name="T14" fmla="*/ 0 w 24"/>
                  <a:gd name="T15" fmla="*/ 2147483647 h 56"/>
                  <a:gd name="T16" fmla="*/ 2147483647 w 24"/>
                  <a:gd name="T17" fmla="*/ 2147483647 h 56"/>
                  <a:gd name="T18" fmla="*/ 2147483647 w 24"/>
                  <a:gd name="T19" fmla="*/ 2147483647 h 56"/>
                  <a:gd name="T20" fmla="*/ 2147483647 w 24"/>
                  <a:gd name="T21" fmla="*/ 2147483647 h 56"/>
                  <a:gd name="T22" fmla="*/ 2147483647 w 24"/>
                  <a:gd name="T23" fmla="*/ 2147483647 h 56"/>
                  <a:gd name="T24" fmla="*/ 2147483647 w 24"/>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56"/>
                  <a:gd name="T41" fmla="*/ 24 w 24"/>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56">
                    <a:moveTo>
                      <a:pt x="24" y="0"/>
                    </a:moveTo>
                    <a:lnTo>
                      <a:pt x="24" y="12"/>
                    </a:lnTo>
                    <a:lnTo>
                      <a:pt x="22" y="32"/>
                    </a:lnTo>
                    <a:lnTo>
                      <a:pt x="16" y="56"/>
                    </a:lnTo>
                    <a:lnTo>
                      <a:pt x="4" y="44"/>
                    </a:lnTo>
                    <a:lnTo>
                      <a:pt x="2" y="38"/>
                    </a:lnTo>
                    <a:lnTo>
                      <a:pt x="0" y="32"/>
                    </a:lnTo>
                    <a:lnTo>
                      <a:pt x="0" y="20"/>
                    </a:lnTo>
                    <a:lnTo>
                      <a:pt x="4" y="10"/>
                    </a:lnTo>
                    <a:lnTo>
                      <a:pt x="8" y="4"/>
                    </a:lnTo>
                    <a:lnTo>
                      <a:pt x="12" y="4"/>
                    </a:lnTo>
                    <a:lnTo>
                      <a:pt x="18" y="2"/>
                    </a:lnTo>
                    <a:lnTo>
                      <a:pt x="24"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00" name="Freeform 249"/>
              <p:cNvSpPr/>
              <p:nvPr/>
            </p:nvSpPr>
            <p:spPr bwMode="auto">
              <a:xfrm>
                <a:off x="7148141" y="3982239"/>
                <a:ext cx="48431" cy="54425"/>
              </a:xfrm>
              <a:custGeom>
                <a:avLst/>
                <a:gdLst>
                  <a:gd name="T0" fmla="*/ 2147483647 w 34"/>
                  <a:gd name="T1" fmla="*/ 2147483647 h 36"/>
                  <a:gd name="T2" fmla="*/ 2147483647 w 34"/>
                  <a:gd name="T3" fmla="*/ 2147483647 h 36"/>
                  <a:gd name="T4" fmla="*/ 2147483647 w 34"/>
                  <a:gd name="T5" fmla="*/ 2147483647 h 36"/>
                  <a:gd name="T6" fmla="*/ 2147483647 w 34"/>
                  <a:gd name="T7" fmla="*/ 2147483647 h 36"/>
                  <a:gd name="T8" fmla="*/ 0 w 34"/>
                  <a:gd name="T9" fmla="*/ 2147483647 h 36"/>
                  <a:gd name="T10" fmla="*/ 2147483647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0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36"/>
                  <a:gd name="T47" fmla="*/ 34 w 34"/>
                  <a:gd name="T48" fmla="*/ 36 h 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36">
                    <a:moveTo>
                      <a:pt x="18" y="36"/>
                    </a:moveTo>
                    <a:lnTo>
                      <a:pt x="12" y="34"/>
                    </a:lnTo>
                    <a:lnTo>
                      <a:pt x="6" y="30"/>
                    </a:lnTo>
                    <a:lnTo>
                      <a:pt x="2" y="24"/>
                    </a:lnTo>
                    <a:lnTo>
                      <a:pt x="0" y="20"/>
                    </a:lnTo>
                    <a:lnTo>
                      <a:pt x="2" y="16"/>
                    </a:lnTo>
                    <a:lnTo>
                      <a:pt x="4" y="12"/>
                    </a:lnTo>
                    <a:lnTo>
                      <a:pt x="12" y="6"/>
                    </a:lnTo>
                    <a:lnTo>
                      <a:pt x="26" y="2"/>
                    </a:lnTo>
                    <a:lnTo>
                      <a:pt x="34" y="0"/>
                    </a:lnTo>
                    <a:lnTo>
                      <a:pt x="34" y="10"/>
                    </a:lnTo>
                    <a:lnTo>
                      <a:pt x="30" y="20"/>
                    </a:lnTo>
                    <a:lnTo>
                      <a:pt x="24" y="32"/>
                    </a:lnTo>
                    <a:lnTo>
                      <a:pt x="22" y="34"/>
                    </a:lnTo>
                    <a:lnTo>
                      <a:pt x="18" y="3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01" name="Freeform 250"/>
              <p:cNvSpPr/>
              <p:nvPr/>
            </p:nvSpPr>
            <p:spPr bwMode="auto">
              <a:xfrm>
                <a:off x="6497788" y="4283567"/>
                <a:ext cx="54196" cy="114160"/>
              </a:xfrm>
              <a:custGeom>
                <a:avLst/>
                <a:gdLst>
                  <a:gd name="T0" fmla="*/ 2147483647 w 36"/>
                  <a:gd name="T1" fmla="*/ 2147483647 h 70"/>
                  <a:gd name="T2" fmla="*/ 2147483647 w 36"/>
                  <a:gd name="T3" fmla="*/ 2147483647 h 70"/>
                  <a:gd name="T4" fmla="*/ 2147483647 w 36"/>
                  <a:gd name="T5" fmla="*/ 2147483647 h 70"/>
                  <a:gd name="T6" fmla="*/ 2147483647 w 36"/>
                  <a:gd name="T7" fmla="*/ 2147483647 h 70"/>
                  <a:gd name="T8" fmla="*/ 2147483647 w 36"/>
                  <a:gd name="T9" fmla="*/ 2147483647 h 70"/>
                  <a:gd name="T10" fmla="*/ 2147483647 w 36"/>
                  <a:gd name="T11" fmla="*/ 2147483647 h 70"/>
                  <a:gd name="T12" fmla="*/ 2147483647 w 36"/>
                  <a:gd name="T13" fmla="*/ 2147483647 h 70"/>
                  <a:gd name="T14" fmla="*/ 2147483647 w 36"/>
                  <a:gd name="T15" fmla="*/ 2147483647 h 70"/>
                  <a:gd name="T16" fmla="*/ 2147483647 w 36"/>
                  <a:gd name="T17" fmla="*/ 2147483647 h 70"/>
                  <a:gd name="T18" fmla="*/ 2147483647 w 36"/>
                  <a:gd name="T19" fmla="*/ 2147483647 h 70"/>
                  <a:gd name="T20" fmla="*/ 0 w 36"/>
                  <a:gd name="T21" fmla="*/ 2147483647 h 70"/>
                  <a:gd name="T22" fmla="*/ 2147483647 w 36"/>
                  <a:gd name="T23" fmla="*/ 2147483647 h 70"/>
                  <a:gd name="T24" fmla="*/ 2147483647 w 36"/>
                  <a:gd name="T25" fmla="*/ 2147483647 h 70"/>
                  <a:gd name="T26" fmla="*/ 2147483647 w 36"/>
                  <a:gd name="T27" fmla="*/ 2147483647 h 70"/>
                  <a:gd name="T28" fmla="*/ 2147483647 w 36"/>
                  <a:gd name="T29" fmla="*/ 0 h 70"/>
                  <a:gd name="T30" fmla="*/ 2147483647 w 36"/>
                  <a:gd name="T31" fmla="*/ 2147483647 h 70"/>
                  <a:gd name="T32" fmla="*/ 2147483647 w 36"/>
                  <a:gd name="T33" fmla="*/ 2147483647 h 70"/>
                  <a:gd name="T34" fmla="*/ 2147483647 w 36"/>
                  <a:gd name="T35" fmla="*/ 2147483647 h 70"/>
                  <a:gd name="T36" fmla="*/ 2147483647 w 36"/>
                  <a:gd name="T37" fmla="*/ 2147483647 h 70"/>
                  <a:gd name="T38" fmla="*/ 2147483647 w 36"/>
                  <a:gd name="T39" fmla="*/ 2147483647 h 70"/>
                  <a:gd name="T40" fmla="*/ 2147483647 w 36"/>
                  <a:gd name="T41" fmla="*/ 2147483647 h 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
                  <a:gd name="T64" fmla="*/ 0 h 70"/>
                  <a:gd name="T65" fmla="*/ 36 w 36"/>
                  <a:gd name="T66" fmla="*/ 70 h 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 h="70">
                    <a:moveTo>
                      <a:pt x="36" y="52"/>
                    </a:moveTo>
                    <a:lnTo>
                      <a:pt x="34" y="58"/>
                    </a:lnTo>
                    <a:lnTo>
                      <a:pt x="30" y="64"/>
                    </a:lnTo>
                    <a:lnTo>
                      <a:pt x="22" y="68"/>
                    </a:lnTo>
                    <a:lnTo>
                      <a:pt x="16" y="70"/>
                    </a:lnTo>
                    <a:lnTo>
                      <a:pt x="12" y="68"/>
                    </a:lnTo>
                    <a:lnTo>
                      <a:pt x="8" y="64"/>
                    </a:lnTo>
                    <a:lnTo>
                      <a:pt x="6" y="60"/>
                    </a:lnTo>
                    <a:lnTo>
                      <a:pt x="4" y="54"/>
                    </a:lnTo>
                    <a:lnTo>
                      <a:pt x="2" y="44"/>
                    </a:lnTo>
                    <a:lnTo>
                      <a:pt x="0" y="34"/>
                    </a:lnTo>
                    <a:lnTo>
                      <a:pt x="2" y="24"/>
                    </a:lnTo>
                    <a:lnTo>
                      <a:pt x="4" y="18"/>
                    </a:lnTo>
                    <a:lnTo>
                      <a:pt x="6" y="10"/>
                    </a:lnTo>
                    <a:lnTo>
                      <a:pt x="8" y="0"/>
                    </a:lnTo>
                    <a:lnTo>
                      <a:pt x="14" y="2"/>
                    </a:lnTo>
                    <a:lnTo>
                      <a:pt x="16" y="8"/>
                    </a:lnTo>
                    <a:lnTo>
                      <a:pt x="26" y="20"/>
                    </a:lnTo>
                    <a:lnTo>
                      <a:pt x="34" y="36"/>
                    </a:lnTo>
                    <a:lnTo>
                      <a:pt x="36" y="44"/>
                    </a:lnTo>
                    <a:lnTo>
                      <a:pt x="36" y="5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02" name="Freeform 251"/>
              <p:cNvSpPr/>
              <p:nvPr/>
            </p:nvSpPr>
            <p:spPr bwMode="auto">
              <a:xfrm>
                <a:off x="6975175" y="3889317"/>
                <a:ext cx="219091" cy="428763"/>
              </a:xfrm>
              <a:custGeom>
                <a:avLst/>
                <a:gdLst>
                  <a:gd name="T0" fmla="*/ 2147483647 w 150"/>
                  <a:gd name="T1" fmla="*/ 2147483647 h 270"/>
                  <a:gd name="T2" fmla="*/ 2147483647 w 150"/>
                  <a:gd name="T3" fmla="*/ 2147483647 h 270"/>
                  <a:gd name="T4" fmla="*/ 2147483647 w 150"/>
                  <a:gd name="T5" fmla="*/ 2147483647 h 270"/>
                  <a:gd name="T6" fmla="*/ 2147483647 w 150"/>
                  <a:gd name="T7" fmla="*/ 2147483647 h 270"/>
                  <a:gd name="T8" fmla="*/ 2147483647 w 150"/>
                  <a:gd name="T9" fmla="*/ 2147483647 h 270"/>
                  <a:gd name="T10" fmla="*/ 2147483647 w 150"/>
                  <a:gd name="T11" fmla="*/ 2147483647 h 270"/>
                  <a:gd name="T12" fmla="*/ 2147483647 w 150"/>
                  <a:gd name="T13" fmla="*/ 2147483647 h 270"/>
                  <a:gd name="T14" fmla="*/ 2147483647 w 150"/>
                  <a:gd name="T15" fmla="*/ 2147483647 h 270"/>
                  <a:gd name="T16" fmla="*/ 2147483647 w 150"/>
                  <a:gd name="T17" fmla="*/ 2147483647 h 270"/>
                  <a:gd name="T18" fmla="*/ 2147483647 w 150"/>
                  <a:gd name="T19" fmla="*/ 2147483647 h 270"/>
                  <a:gd name="T20" fmla="*/ 2147483647 w 150"/>
                  <a:gd name="T21" fmla="*/ 2147483647 h 270"/>
                  <a:gd name="T22" fmla="*/ 2147483647 w 150"/>
                  <a:gd name="T23" fmla="*/ 2147483647 h 270"/>
                  <a:gd name="T24" fmla="*/ 2147483647 w 150"/>
                  <a:gd name="T25" fmla="*/ 2147483647 h 270"/>
                  <a:gd name="T26" fmla="*/ 2147483647 w 150"/>
                  <a:gd name="T27" fmla="*/ 2147483647 h 270"/>
                  <a:gd name="T28" fmla="*/ 2147483647 w 150"/>
                  <a:gd name="T29" fmla="*/ 2147483647 h 270"/>
                  <a:gd name="T30" fmla="*/ 2147483647 w 150"/>
                  <a:gd name="T31" fmla="*/ 2147483647 h 270"/>
                  <a:gd name="T32" fmla="*/ 2147483647 w 150"/>
                  <a:gd name="T33" fmla="*/ 2147483647 h 270"/>
                  <a:gd name="T34" fmla="*/ 2147483647 w 150"/>
                  <a:gd name="T35" fmla="*/ 2147483647 h 270"/>
                  <a:gd name="T36" fmla="*/ 0 w 150"/>
                  <a:gd name="T37" fmla="*/ 2147483647 h 270"/>
                  <a:gd name="T38" fmla="*/ 2147483647 w 150"/>
                  <a:gd name="T39" fmla="*/ 2147483647 h 270"/>
                  <a:gd name="T40" fmla="*/ 2147483647 w 150"/>
                  <a:gd name="T41" fmla="*/ 2147483647 h 270"/>
                  <a:gd name="T42" fmla="*/ 2147483647 w 150"/>
                  <a:gd name="T43" fmla="*/ 2147483647 h 270"/>
                  <a:gd name="T44" fmla="*/ 2147483647 w 150"/>
                  <a:gd name="T45" fmla="*/ 2147483647 h 270"/>
                  <a:gd name="T46" fmla="*/ 2147483647 w 150"/>
                  <a:gd name="T47" fmla="*/ 2147483647 h 270"/>
                  <a:gd name="T48" fmla="*/ 2147483647 w 150"/>
                  <a:gd name="T49" fmla="*/ 2147483647 h 270"/>
                  <a:gd name="T50" fmla="*/ 2147483647 w 150"/>
                  <a:gd name="T51" fmla="*/ 2147483647 h 270"/>
                  <a:gd name="T52" fmla="*/ 2147483647 w 150"/>
                  <a:gd name="T53" fmla="*/ 2147483647 h 270"/>
                  <a:gd name="T54" fmla="*/ 2147483647 w 150"/>
                  <a:gd name="T55" fmla="*/ 2147483647 h 270"/>
                  <a:gd name="T56" fmla="*/ 2147483647 w 150"/>
                  <a:gd name="T57" fmla="*/ 2147483647 h 270"/>
                  <a:gd name="T58" fmla="*/ 2147483647 w 150"/>
                  <a:gd name="T59" fmla="*/ 2147483647 h 270"/>
                  <a:gd name="T60" fmla="*/ 2147483647 w 150"/>
                  <a:gd name="T61" fmla="*/ 2147483647 h 270"/>
                  <a:gd name="T62" fmla="*/ 2147483647 w 150"/>
                  <a:gd name="T63" fmla="*/ 2147483647 h 270"/>
                  <a:gd name="T64" fmla="*/ 2147483647 w 150"/>
                  <a:gd name="T65" fmla="*/ 2147483647 h 270"/>
                  <a:gd name="T66" fmla="*/ 2147483647 w 150"/>
                  <a:gd name="T67" fmla="*/ 2147483647 h 270"/>
                  <a:gd name="T68" fmla="*/ 2147483647 w 150"/>
                  <a:gd name="T69" fmla="*/ 2147483647 h 270"/>
                  <a:gd name="T70" fmla="*/ 2147483647 w 150"/>
                  <a:gd name="T71" fmla="*/ 2147483647 h 270"/>
                  <a:gd name="T72" fmla="*/ 2147483647 w 150"/>
                  <a:gd name="T73" fmla="*/ 2147483647 h 270"/>
                  <a:gd name="T74" fmla="*/ 2147483647 w 150"/>
                  <a:gd name="T75" fmla="*/ 2147483647 h 270"/>
                  <a:gd name="T76" fmla="*/ 2147483647 w 150"/>
                  <a:gd name="T77" fmla="*/ 2147483647 h 270"/>
                  <a:gd name="T78" fmla="*/ 2147483647 w 150"/>
                  <a:gd name="T79" fmla="*/ 2147483647 h 270"/>
                  <a:gd name="T80" fmla="*/ 2147483647 w 150"/>
                  <a:gd name="T81" fmla="*/ 2147483647 h 270"/>
                  <a:gd name="T82" fmla="*/ 2147483647 w 150"/>
                  <a:gd name="T83" fmla="*/ 2147483647 h 270"/>
                  <a:gd name="T84" fmla="*/ 2147483647 w 150"/>
                  <a:gd name="T85" fmla="*/ 2147483647 h 270"/>
                  <a:gd name="T86" fmla="*/ 2147483647 w 150"/>
                  <a:gd name="T87" fmla="*/ 2147483647 h 270"/>
                  <a:gd name="T88" fmla="*/ 2147483647 w 150"/>
                  <a:gd name="T89" fmla="*/ 2147483647 h 270"/>
                  <a:gd name="T90" fmla="*/ 2147483647 w 150"/>
                  <a:gd name="T91" fmla="*/ 2147483647 h 270"/>
                  <a:gd name="T92" fmla="*/ 2147483647 w 150"/>
                  <a:gd name="T93" fmla="*/ 2147483647 h 270"/>
                  <a:gd name="T94" fmla="*/ 2147483647 w 150"/>
                  <a:gd name="T95" fmla="*/ 2147483647 h 270"/>
                  <a:gd name="T96" fmla="*/ 2147483647 w 150"/>
                  <a:gd name="T97" fmla="*/ 2147483647 h 270"/>
                  <a:gd name="T98" fmla="*/ 2147483647 w 150"/>
                  <a:gd name="T99" fmla="*/ 2147483647 h 27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0"/>
                  <a:gd name="T151" fmla="*/ 0 h 270"/>
                  <a:gd name="T152" fmla="*/ 150 w 150"/>
                  <a:gd name="T153" fmla="*/ 270 h 27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0" h="270">
                    <a:moveTo>
                      <a:pt x="64" y="232"/>
                    </a:moveTo>
                    <a:lnTo>
                      <a:pt x="70" y="228"/>
                    </a:lnTo>
                    <a:lnTo>
                      <a:pt x="78" y="226"/>
                    </a:lnTo>
                    <a:lnTo>
                      <a:pt x="96" y="220"/>
                    </a:lnTo>
                    <a:lnTo>
                      <a:pt x="92" y="216"/>
                    </a:lnTo>
                    <a:lnTo>
                      <a:pt x="90" y="216"/>
                    </a:lnTo>
                    <a:lnTo>
                      <a:pt x="88" y="214"/>
                    </a:lnTo>
                    <a:lnTo>
                      <a:pt x="112" y="200"/>
                    </a:lnTo>
                    <a:lnTo>
                      <a:pt x="114" y="198"/>
                    </a:lnTo>
                    <a:lnTo>
                      <a:pt x="116" y="194"/>
                    </a:lnTo>
                    <a:lnTo>
                      <a:pt x="114" y="190"/>
                    </a:lnTo>
                    <a:lnTo>
                      <a:pt x="114" y="186"/>
                    </a:lnTo>
                    <a:lnTo>
                      <a:pt x="114" y="182"/>
                    </a:lnTo>
                    <a:lnTo>
                      <a:pt x="112" y="176"/>
                    </a:lnTo>
                    <a:lnTo>
                      <a:pt x="112" y="160"/>
                    </a:lnTo>
                    <a:lnTo>
                      <a:pt x="106" y="146"/>
                    </a:lnTo>
                    <a:lnTo>
                      <a:pt x="100" y="136"/>
                    </a:lnTo>
                    <a:lnTo>
                      <a:pt x="86" y="118"/>
                    </a:lnTo>
                    <a:lnTo>
                      <a:pt x="82" y="112"/>
                    </a:lnTo>
                    <a:lnTo>
                      <a:pt x="76" y="106"/>
                    </a:lnTo>
                    <a:lnTo>
                      <a:pt x="70" y="106"/>
                    </a:lnTo>
                    <a:lnTo>
                      <a:pt x="68" y="102"/>
                    </a:lnTo>
                    <a:lnTo>
                      <a:pt x="66" y="96"/>
                    </a:lnTo>
                    <a:lnTo>
                      <a:pt x="60" y="92"/>
                    </a:lnTo>
                    <a:lnTo>
                      <a:pt x="52" y="86"/>
                    </a:lnTo>
                    <a:lnTo>
                      <a:pt x="42" y="78"/>
                    </a:lnTo>
                    <a:lnTo>
                      <a:pt x="34" y="70"/>
                    </a:lnTo>
                    <a:lnTo>
                      <a:pt x="32" y="64"/>
                    </a:lnTo>
                    <a:lnTo>
                      <a:pt x="30" y="60"/>
                    </a:lnTo>
                    <a:lnTo>
                      <a:pt x="38" y="58"/>
                    </a:lnTo>
                    <a:lnTo>
                      <a:pt x="42" y="54"/>
                    </a:lnTo>
                    <a:lnTo>
                      <a:pt x="42" y="48"/>
                    </a:lnTo>
                    <a:lnTo>
                      <a:pt x="26" y="44"/>
                    </a:lnTo>
                    <a:lnTo>
                      <a:pt x="14" y="38"/>
                    </a:lnTo>
                    <a:lnTo>
                      <a:pt x="8" y="34"/>
                    </a:lnTo>
                    <a:lnTo>
                      <a:pt x="4" y="30"/>
                    </a:lnTo>
                    <a:lnTo>
                      <a:pt x="0" y="24"/>
                    </a:lnTo>
                    <a:lnTo>
                      <a:pt x="0" y="18"/>
                    </a:lnTo>
                    <a:lnTo>
                      <a:pt x="0" y="14"/>
                    </a:lnTo>
                    <a:lnTo>
                      <a:pt x="10" y="14"/>
                    </a:lnTo>
                    <a:lnTo>
                      <a:pt x="16" y="14"/>
                    </a:lnTo>
                    <a:lnTo>
                      <a:pt x="26" y="12"/>
                    </a:lnTo>
                    <a:lnTo>
                      <a:pt x="34" y="6"/>
                    </a:lnTo>
                    <a:lnTo>
                      <a:pt x="42" y="2"/>
                    </a:lnTo>
                    <a:lnTo>
                      <a:pt x="50" y="0"/>
                    </a:lnTo>
                    <a:lnTo>
                      <a:pt x="56" y="2"/>
                    </a:lnTo>
                    <a:lnTo>
                      <a:pt x="60" y="4"/>
                    </a:lnTo>
                    <a:lnTo>
                      <a:pt x="66" y="6"/>
                    </a:lnTo>
                    <a:lnTo>
                      <a:pt x="70" y="6"/>
                    </a:lnTo>
                    <a:lnTo>
                      <a:pt x="72" y="12"/>
                    </a:lnTo>
                    <a:lnTo>
                      <a:pt x="74" y="16"/>
                    </a:lnTo>
                    <a:lnTo>
                      <a:pt x="82" y="24"/>
                    </a:lnTo>
                    <a:lnTo>
                      <a:pt x="90" y="28"/>
                    </a:lnTo>
                    <a:lnTo>
                      <a:pt x="98" y="30"/>
                    </a:lnTo>
                    <a:lnTo>
                      <a:pt x="96" y="36"/>
                    </a:lnTo>
                    <a:lnTo>
                      <a:pt x="94" y="42"/>
                    </a:lnTo>
                    <a:lnTo>
                      <a:pt x="90" y="42"/>
                    </a:lnTo>
                    <a:lnTo>
                      <a:pt x="84" y="42"/>
                    </a:lnTo>
                    <a:lnTo>
                      <a:pt x="82" y="42"/>
                    </a:lnTo>
                    <a:lnTo>
                      <a:pt x="82" y="48"/>
                    </a:lnTo>
                    <a:lnTo>
                      <a:pt x="80" y="52"/>
                    </a:lnTo>
                    <a:lnTo>
                      <a:pt x="76" y="56"/>
                    </a:lnTo>
                    <a:lnTo>
                      <a:pt x="72" y="64"/>
                    </a:lnTo>
                    <a:lnTo>
                      <a:pt x="70" y="70"/>
                    </a:lnTo>
                    <a:lnTo>
                      <a:pt x="72" y="84"/>
                    </a:lnTo>
                    <a:lnTo>
                      <a:pt x="76" y="88"/>
                    </a:lnTo>
                    <a:lnTo>
                      <a:pt x="78" y="92"/>
                    </a:lnTo>
                    <a:lnTo>
                      <a:pt x="86" y="96"/>
                    </a:lnTo>
                    <a:lnTo>
                      <a:pt x="98" y="110"/>
                    </a:lnTo>
                    <a:lnTo>
                      <a:pt x="110" y="124"/>
                    </a:lnTo>
                    <a:lnTo>
                      <a:pt x="122" y="136"/>
                    </a:lnTo>
                    <a:lnTo>
                      <a:pt x="138" y="148"/>
                    </a:lnTo>
                    <a:lnTo>
                      <a:pt x="138" y="156"/>
                    </a:lnTo>
                    <a:lnTo>
                      <a:pt x="142" y="170"/>
                    </a:lnTo>
                    <a:lnTo>
                      <a:pt x="150" y="192"/>
                    </a:lnTo>
                    <a:lnTo>
                      <a:pt x="146" y="198"/>
                    </a:lnTo>
                    <a:lnTo>
                      <a:pt x="146" y="204"/>
                    </a:lnTo>
                    <a:lnTo>
                      <a:pt x="146" y="210"/>
                    </a:lnTo>
                    <a:lnTo>
                      <a:pt x="144" y="214"/>
                    </a:lnTo>
                    <a:lnTo>
                      <a:pt x="138" y="220"/>
                    </a:lnTo>
                    <a:lnTo>
                      <a:pt x="128" y="228"/>
                    </a:lnTo>
                    <a:lnTo>
                      <a:pt x="120" y="232"/>
                    </a:lnTo>
                    <a:lnTo>
                      <a:pt x="112" y="234"/>
                    </a:lnTo>
                    <a:lnTo>
                      <a:pt x="104" y="242"/>
                    </a:lnTo>
                    <a:lnTo>
                      <a:pt x="98" y="254"/>
                    </a:lnTo>
                    <a:lnTo>
                      <a:pt x="88" y="266"/>
                    </a:lnTo>
                    <a:lnTo>
                      <a:pt x="84" y="270"/>
                    </a:lnTo>
                    <a:lnTo>
                      <a:pt x="78" y="270"/>
                    </a:lnTo>
                    <a:lnTo>
                      <a:pt x="76" y="270"/>
                    </a:lnTo>
                    <a:lnTo>
                      <a:pt x="74" y="268"/>
                    </a:lnTo>
                    <a:lnTo>
                      <a:pt x="74" y="260"/>
                    </a:lnTo>
                    <a:lnTo>
                      <a:pt x="74" y="252"/>
                    </a:lnTo>
                    <a:lnTo>
                      <a:pt x="76" y="246"/>
                    </a:lnTo>
                    <a:lnTo>
                      <a:pt x="76" y="242"/>
                    </a:lnTo>
                    <a:lnTo>
                      <a:pt x="74" y="236"/>
                    </a:lnTo>
                    <a:lnTo>
                      <a:pt x="70" y="236"/>
                    </a:lnTo>
                    <a:lnTo>
                      <a:pt x="66" y="234"/>
                    </a:lnTo>
                    <a:lnTo>
                      <a:pt x="62" y="234"/>
                    </a:lnTo>
                    <a:lnTo>
                      <a:pt x="60" y="234"/>
                    </a:lnTo>
                    <a:lnTo>
                      <a:pt x="64" y="23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03" name="Freeform 252"/>
              <p:cNvSpPr/>
              <p:nvPr/>
            </p:nvSpPr>
            <p:spPr bwMode="auto">
              <a:xfrm>
                <a:off x="7018993" y="4142859"/>
                <a:ext cx="126842" cy="120797"/>
              </a:xfrm>
              <a:custGeom>
                <a:avLst/>
                <a:gdLst>
                  <a:gd name="T0" fmla="*/ 2147483647 w 86"/>
                  <a:gd name="T1" fmla="*/ 0 h 76"/>
                  <a:gd name="T2" fmla="*/ 2147483647 w 86"/>
                  <a:gd name="T3" fmla="*/ 0 h 76"/>
                  <a:gd name="T4" fmla="*/ 2147483647 w 86"/>
                  <a:gd name="T5" fmla="*/ 2147483647 h 76"/>
                  <a:gd name="T6" fmla="*/ 2147483647 w 86"/>
                  <a:gd name="T7" fmla="*/ 0 h 76"/>
                  <a:gd name="T8" fmla="*/ 2147483647 w 86"/>
                  <a:gd name="T9" fmla="*/ 0 h 76"/>
                  <a:gd name="T10" fmla="*/ 2147483647 w 86"/>
                  <a:gd name="T11" fmla="*/ 0 h 76"/>
                  <a:gd name="T12" fmla="*/ 2147483647 w 86"/>
                  <a:gd name="T13" fmla="*/ 2147483647 h 76"/>
                  <a:gd name="T14" fmla="*/ 2147483647 w 86"/>
                  <a:gd name="T15" fmla="*/ 2147483647 h 76"/>
                  <a:gd name="T16" fmla="*/ 2147483647 w 86"/>
                  <a:gd name="T17" fmla="*/ 2147483647 h 76"/>
                  <a:gd name="T18" fmla="*/ 2147483647 w 86"/>
                  <a:gd name="T19" fmla="*/ 2147483647 h 76"/>
                  <a:gd name="T20" fmla="*/ 2147483647 w 86"/>
                  <a:gd name="T21" fmla="*/ 2147483647 h 76"/>
                  <a:gd name="T22" fmla="*/ 2147483647 w 86"/>
                  <a:gd name="T23" fmla="*/ 2147483647 h 76"/>
                  <a:gd name="T24" fmla="*/ 2147483647 w 86"/>
                  <a:gd name="T25" fmla="*/ 2147483647 h 76"/>
                  <a:gd name="T26" fmla="*/ 2147483647 w 86"/>
                  <a:gd name="T27" fmla="*/ 2147483647 h 76"/>
                  <a:gd name="T28" fmla="*/ 2147483647 w 86"/>
                  <a:gd name="T29" fmla="*/ 2147483647 h 76"/>
                  <a:gd name="T30" fmla="*/ 2147483647 w 86"/>
                  <a:gd name="T31" fmla="*/ 2147483647 h 76"/>
                  <a:gd name="T32" fmla="*/ 2147483647 w 86"/>
                  <a:gd name="T33" fmla="*/ 2147483647 h 76"/>
                  <a:gd name="T34" fmla="*/ 0 w 86"/>
                  <a:gd name="T35" fmla="*/ 2147483647 h 76"/>
                  <a:gd name="T36" fmla="*/ 2147483647 w 86"/>
                  <a:gd name="T37" fmla="*/ 2147483647 h 76"/>
                  <a:gd name="T38" fmla="*/ 2147483647 w 86"/>
                  <a:gd name="T39" fmla="*/ 2147483647 h 76"/>
                  <a:gd name="T40" fmla="*/ 2147483647 w 86"/>
                  <a:gd name="T41" fmla="*/ 2147483647 h 76"/>
                  <a:gd name="T42" fmla="*/ 2147483647 w 86"/>
                  <a:gd name="T43" fmla="*/ 2147483647 h 76"/>
                  <a:gd name="T44" fmla="*/ 2147483647 w 86"/>
                  <a:gd name="T45" fmla="*/ 2147483647 h 76"/>
                  <a:gd name="T46" fmla="*/ 2147483647 w 86"/>
                  <a:gd name="T47" fmla="*/ 2147483647 h 76"/>
                  <a:gd name="T48" fmla="*/ 2147483647 w 86"/>
                  <a:gd name="T49" fmla="*/ 2147483647 h 76"/>
                  <a:gd name="T50" fmla="*/ 2147483647 w 86"/>
                  <a:gd name="T51" fmla="*/ 2147483647 h 76"/>
                  <a:gd name="T52" fmla="*/ 2147483647 w 86"/>
                  <a:gd name="T53" fmla="*/ 2147483647 h 76"/>
                  <a:gd name="T54" fmla="*/ 2147483647 w 86"/>
                  <a:gd name="T55" fmla="*/ 2147483647 h 76"/>
                  <a:gd name="T56" fmla="*/ 2147483647 w 86"/>
                  <a:gd name="T57" fmla="*/ 2147483647 h 76"/>
                  <a:gd name="T58" fmla="*/ 2147483647 w 86"/>
                  <a:gd name="T59" fmla="*/ 2147483647 h 76"/>
                  <a:gd name="T60" fmla="*/ 2147483647 w 86"/>
                  <a:gd name="T61" fmla="*/ 2147483647 h 76"/>
                  <a:gd name="T62" fmla="*/ 2147483647 w 86"/>
                  <a:gd name="T63" fmla="*/ 2147483647 h 76"/>
                  <a:gd name="T64" fmla="*/ 2147483647 w 86"/>
                  <a:gd name="T65" fmla="*/ 2147483647 h 76"/>
                  <a:gd name="T66" fmla="*/ 2147483647 w 86"/>
                  <a:gd name="T67" fmla="*/ 2147483647 h 76"/>
                  <a:gd name="T68" fmla="*/ 2147483647 w 86"/>
                  <a:gd name="T69" fmla="*/ 2147483647 h 76"/>
                  <a:gd name="T70" fmla="*/ 2147483647 w 86"/>
                  <a:gd name="T71" fmla="*/ 2147483647 h 76"/>
                  <a:gd name="T72" fmla="*/ 2147483647 w 86"/>
                  <a:gd name="T73" fmla="*/ 2147483647 h 76"/>
                  <a:gd name="T74" fmla="*/ 2147483647 w 86"/>
                  <a:gd name="T75" fmla="*/ 2147483647 h 76"/>
                  <a:gd name="T76" fmla="*/ 2147483647 w 86"/>
                  <a:gd name="T77" fmla="*/ 2147483647 h 76"/>
                  <a:gd name="T78" fmla="*/ 2147483647 w 86"/>
                  <a:gd name="T79" fmla="*/ 2147483647 h 76"/>
                  <a:gd name="T80" fmla="*/ 2147483647 w 86"/>
                  <a:gd name="T81" fmla="*/ 2147483647 h 76"/>
                  <a:gd name="T82" fmla="*/ 2147483647 w 86"/>
                  <a:gd name="T83" fmla="*/ 2147483647 h 76"/>
                  <a:gd name="T84" fmla="*/ 2147483647 w 86"/>
                  <a:gd name="T85" fmla="*/ 2147483647 h 76"/>
                  <a:gd name="T86" fmla="*/ 2147483647 w 86"/>
                  <a:gd name="T87" fmla="*/ 2147483647 h 76"/>
                  <a:gd name="T88" fmla="*/ 2147483647 w 86"/>
                  <a:gd name="T89" fmla="*/ 0 h 76"/>
                  <a:gd name="T90" fmla="*/ 2147483647 w 86"/>
                  <a:gd name="T91" fmla="*/ 0 h 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76"/>
                  <a:gd name="T140" fmla="*/ 86 w 86"/>
                  <a:gd name="T141" fmla="*/ 76 h 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76">
                    <a:moveTo>
                      <a:pt x="80" y="0"/>
                    </a:moveTo>
                    <a:lnTo>
                      <a:pt x="78" y="0"/>
                    </a:lnTo>
                    <a:lnTo>
                      <a:pt x="74" y="2"/>
                    </a:lnTo>
                    <a:lnTo>
                      <a:pt x="70" y="0"/>
                    </a:lnTo>
                    <a:lnTo>
                      <a:pt x="66" y="0"/>
                    </a:lnTo>
                    <a:lnTo>
                      <a:pt x="62" y="0"/>
                    </a:lnTo>
                    <a:lnTo>
                      <a:pt x="60" y="4"/>
                    </a:lnTo>
                    <a:lnTo>
                      <a:pt x="58" y="10"/>
                    </a:lnTo>
                    <a:lnTo>
                      <a:pt x="52" y="8"/>
                    </a:lnTo>
                    <a:lnTo>
                      <a:pt x="46" y="4"/>
                    </a:lnTo>
                    <a:lnTo>
                      <a:pt x="40" y="2"/>
                    </a:lnTo>
                    <a:lnTo>
                      <a:pt x="30" y="2"/>
                    </a:lnTo>
                    <a:lnTo>
                      <a:pt x="18" y="2"/>
                    </a:lnTo>
                    <a:lnTo>
                      <a:pt x="10" y="6"/>
                    </a:lnTo>
                    <a:lnTo>
                      <a:pt x="6" y="10"/>
                    </a:lnTo>
                    <a:lnTo>
                      <a:pt x="2" y="14"/>
                    </a:lnTo>
                    <a:lnTo>
                      <a:pt x="2" y="20"/>
                    </a:lnTo>
                    <a:lnTo>
                      <a:pt x="0" y="26"/>
                    </a:lnTo>
                    <a:lnTo>
                      <a:pt x="2" y="30"/>
                    </a:lnTo>
                    <a:lnTo>
                      <a:pt x="4" y="36"/>
                    </a:lnTo>
                    <a:lnTo>
                      <a:pt x="6" y="40"/>
                    </a:lnTo>
                    <a:lnTo>
                      <a:pt x="8" y="46"/>
                    </a:lnTo>
                    <a:lnTo>
                      <a:pt x="10" y="52"/>
                    </a:lnTo>
                    <a:lnTo>
                      <a:pt x="10" y="54"/>
                    </a:lnTo>
                    <a:lnTo>
                      <a:pt x="12" y="58"/>
                    </a:lnTo>
                    <a:lnTo>
                      <a:pt x="14" y="62"/>
                    </a:lnTo>
                    <a:lnTo>
                      <a:pt x="18" y="66"/>
                    </a:lnTo>
                    <a:lnTo>
                      <a:pt x="24" y="66"/>
                    </a:lnTo>
                    <a:lnTo>
                      <a:pt x="24" y="76"/>
                    </a:lnTo>
                    <a:lnTo>
                      <a:pt x="30" y="74"/>
                    </a:lnTo>
                    <a:lnTo>
                      <a:pt x="34" y="72"/>
                    </a:lnTo>
                    <a:lnTo>
                      <a:pt x="40" y="68"/>
                    </a:lnTo>
                    <a:lnTo>
                      <a:pt x="48" y="66"/>
                    </a:lnTo>
                    <a:lnTo>
                      <a:pt x="66" y="60"/>
                    </a:lnTo>
                    <a:lnTo>
                      <a:pt x="62" y="56"/>
                    </a:lnTo>
                    <a:lnTo>
                      <a:pt x="60" y="56"/>
                    </a:lnTo>
                    <a:lnTo>
                      <a:pt x="58" y="54"/>
                    </a:lnTo>
                    <a:lnTo>
                      <a:pt x="82" y="40"/>
                    </a:lnTo>
                    <a:lnTo>
                      <a:pt x="84" y="38"/>
                    </a:lnTo>
                    <a:lnTo>
                      <a:pt x="86" y="34"/>
                    </a:lnTo>
                    <a:lnTo>
                      <a:pt x="84" y="30"/>
                    </a:lnTo>
                    <a:lnTo>
                      <a:pt x="84" y="26"/>
                    </a:lnTo>
                    <a:lnTo>
                      <a:pt x="84" y="22"/>
                    </a:lnTo>
                    <a:lnTo>
                      <a:pt x="82" y="16"/>
                    </a:lnTo>
                    <a:lnTo>
                      <a:pt x="82" y="0"/>
                    </a:lnTo>
                    <a:lnTo>
                      <a:pt x="80"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04" name="Freeform 253"/>
              <p:cNvSpPr/>
              <p:nvPr/>
            </p:nvSpPr>
            <p:spPr bwMode="auto">
              <a:xfrm>
                <a:off x="6934816" y="3913211"/>
                <a:ext cx="204100" cy="246904"/>
              </a:xfrm>
              <a:custGeom>
                <a:avLst/>
                <a:gdLst>
                  <a:gd name="T0" fmla="*/ 2147483647 w 140"/>
                  <a:gd name="T1" fmla="*/ 2147483647 h 156"/>
                  <a:gd name="T2" fmla="*/ 2147483647 w 140"/>
                  <a:gd name="T3" fmla="*/ 2147483647 h 156"/>
                  <a:gd name="T4" fmla="*/ 2147483647 w 140"/>
                  <a:gd name="T5" fmla="*/ 2147483647 h 156"/>
                  <a:gd name="T6" fmla="*/ 2147483647 w 140"/>
                  <a:gd name="T7" fmla="*/ 2147483647 h 156"/>
                  <a:gd name="T8" fmla="*/ 2147483647 w 140"/>
                  <a:gd name="T9" fmla="*/ 2147483647 h 156"/>
                  <a:gd name="T10" fmla="*/ 2147483647 w 140"/>
                  <a:gd name="T11" fmla="*/ 2147483647 h 156"/>
                  <a:gd name="T12" fmla="*/ 2147483647 w 140"/>
                  <a:gd name="T13" fmla="*/ 2147483647 h 156"/>
                  <a:gd name="T14" fmla="*/ 2147483647 w 140"/>
                  <a:gd name="T15" fmla="*/ 2147483647 h 156"/>
                  <a:gd name="T16" fmla="*/ 2147483647 w 140"/>
                  <a:gd name="T17" fmla="*/ 2147483647 h 156"/>
                  <a:gd name="T18" fmla="*/ 2147483647 w 140"/>
                  <a:gd name="T19" fmla="*/ 2147483647 h 156"/>
                  <a:gd name="T20" fmla="*/ 2147483647 w 140"/>
                  <a:gd name="T21" fmla="*/ 2147483647 h 156"/>
                  <a:gd name="T22" fmla="*/ 2147483647 w 140"/>
                  <a:gd name="T23" fmla="*/ 2147483647 h 156"/>
                  <a:gd name="T24" fmla="*/ 2147483647 w 140"/>
                  <a:gd name="T25" fmla="*/ 2147483647 h 156"/>
                  <a:gd name="T26" fmla="*/ 2147483647 w 140"/>
                  <a:gd name="T27" fmla="*/ 2147483647 h 156"/>
                  <a:gd name="T28" fmla="*/ 2147483647 w 140"/>
                  <a:gd name="T29" fmla="*/ 2147483647 h 156"/>
                  <a:gd name="T30" fmla="*/ 2147483647 w 140"/>
                  <a:gd name="T31" fmla="*/ 2147483647 h 156"/>
                  <a:gd name="T32" fmla="*/ 0 w 140"/>
                  <a:gd name="T33" fmla="*/ 2147483647 h 156"/>
                  <a:gd name="T34" fmla="*/ 2147483647 w 140"/>
                  <a:gd name="T35" fmla="*/ 2147483647 h 156"/>
                  <a:gd name="T36" fmla="*/ 2147483647 w 140"/>
                  <a:gd name="T37" fmla="*/ 2147483647 h 156"/>
                  <a:gd name="T38" fmla="*/ 2147483647 w 140"/>
                  <a:gd name="T39" fmla="*/ 2147483647 h 156"/>
                  <a:gd name="T40" fmla="*/ 2147483647 w 140"/>
                  <a:gd name="T41" fmla="*/ 2147483647 h 156"/>
                  <a:gd name="T42" fmla="*/ 2147483647 w 140"/>
                  <a:gd name="T43" fmla="*/ 2147483647 h 156"/>
                  <a:gd name="T44" fmla="*/ 2147483647 w 140"/>
                  <a:gd name="T45" fmla="*/ 2147483647 h 156"/>
                  <a:gd name="T46" fmla="*/ 2147483647 w 140"/>
                  <a:gd name="T47" fmla="*/ 2147483647 h 156"/>
                  <a:gd name="T48" fmla="*/ 2147483647 w 140"/>
                  <a:gd name="T49" fmla="*/ 2147483647 h 156"/>
                  <a:gd name="T50" fmla="*/ 2147483647 w 140"/>
                  <a:gd name="T51" fmla="*/ 2147483647 h 156"/>
                  <a:gd name="T52" fmla="*/ 2147483647 w 140"/>
                  <a:gd name="T53" fmla="*/ 2147483647 h 156"/>
                  <a:gd name="T54" fmla="*/ 2147483647 w 140"/>
                  <a:gd name="T55" fmla="*/ 2147483647 h 156"/>
                  <a:gd name="T56" fmla="*/ 2147483647 w 140"/>
                  <a:gd name="T57" fmla="*/ 2147483647 h 156"/>
                  <a:gd name="T58" fmla="*/ 2147483647 w 140"/>
                  <a:gd name="T59" fmla="*/ 2147483647 h 156"/>
                  <a:gd name="T60" fmla="*/ 2147483647 w 140"/>
                  <a:gd name="T61" fmla="*/ 2147483647 h 156"/>
                  <a:gd name="T62" fmla="*/ 2147483647 w 140"/>
                  <a:gd name="T63" fmla="*/ 2147483647 h 156"/>
                  <a:gd name="T64" fmla="*/ 2147483647 w 140"/>
                  <a:gd name="T65" fmla="*/ 2147483647 h 156"/>
                  <a:gd name="T66" fmla="*/ 2147483647 w 140"/>
                  <a:gd name="T67" fmla="*/ 2147483647 h 156"/>
                  <a:gd name="T68" fmla="*/ 2147483647 w 140"/>
                  <a:gd name="T69" fmla="*/ 2147483647 h 156"/>
                  <a:gd name="T70" fmla="*/ 2147483647 w 140"/>
                  <a:gd name="T71" fmla="*/ 2147483647 h 156"/>
                  <a:gd name="T72" fmla="*/ 2147483647 w 140"/>
                  <a:gd name="T73" fmla="*/ 2147483647 h 156"/>
                  <a:gd name="T74" fmla="*/ 2147483647 w 140"/>
                  <a:gd name="T75" fmla="*/ 2147483647 h 156"/>
                  <a:gd name="T76" fmla="*/ 2147483647 w 140"/>
                  <a:gd name="T77" fmla="*/ 2147483647 h 156"/>
                  <a:gd name="T78" fmla="*/ 2147483647 w 140"/>
                  <a:gd name="T79" fmla="*/ 2147483647 h 1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0"/>
                  <a:gd name="T121" fmla="*/ 0 h 156"/>
                  <a:gd name="T122" fmla="*/ 140 w 140"/>
                  <a:gd name="T123" fmla="*/ 156 h 1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0" h="156">
                    <a:moveTo>
                      <a:pt x="104" y="150"/>
                    </a:moveTo>
                    <a:lnTo>
                      <a:pt x="102" y="124"/>
                    </a:lnTo>
                    <a:lnTo>
                      <a:pt x="98" y="120"/>
                    </a:lnTo>
                    <a:lnTo>
                      <a:pt x="94" y="116"/>
                    </a:lnTo>
                    <a:lnTo>
                      <a:pt x="90" y="108"/>
                    </a:lnTo>
                    <a:lnTo>
                      <a:pt x="88" y="102"/>
                    </a:lnTo>
                    <a:lnTo>
                      <a:pt x="88" y="98"/>
                    </a:lnTo>
                    <a:lnTo>
                      <a:pt x="86" y="94"/>
                    </a:lnTo>
                    <a:lnTo>
                      <a:pt x="80" y="90"/>
                    </a:lnTo>
                    <a:lnTo>
                      <a:pt x="74" y="84"/>
                    </a:lnTo>
                    <a:lnTo>
                      <a:pt x="70" y="76"/>
                    </a:lnTo>
                    <a:lnTo>
                      <a:pt x="66" y="76"/>
                    </a:lnTo>
                    <a:lnTo>
                      <a:pt x="62" y="78"/>
                    </a:lnTo>
                    <a:lnTo>
                      <a:pt x="58" y="82"/>
                    </a:lnTo>
                    <a:lnTo>
                      <a:pt x="56" y="86"/>
                    </a:lnTo>
                    <a:lnTo>
                      <a:pt x="52" y="88"/>
                    </a:lnTo>
                    <a:lnTo>
                      <a:pt x="50" y="86"/>
                    </a:lnTo>
                    <a:lnTo>
                      <a:pt x="48" y="84"/>
                    </a:lnTo>
                    <a:lnTo>
                      <a:pt x="46" y="82"/>
                    </a:lnTo>
                    <a:lnTo>
                      <a:pt x="44" y="80"/>
                    </a:lnTo>
                    <a:lnTo>
                      <a:pt x="40" y="80"/>
                    </a:lnTo>
                    <a:lnTo>
                      <a:pt x="36" y="84"/>
                    </a:lnTo>
                    <a:lnTo>
                      <a:pt x="28" y="90"/>
                    </a:lnTo>
                    <a:lnTo>
                      <a:pt x="26" y="70"/>
                    </a:lnTo>
                    <a:lnTo>
                      <a:pt x="26" y="64"/>
                    </a:lnTo>
                    <a:lnTo>
                      <a:pt x="26" y="58"/>
                    </a:lnTo>
                    <a:lnTo>
                      <a:pt x="22" y="56"/>
                    </a:lnTo>
                    <a:lnTo>
                      <a:pt x="18" y="56"/>
                    </a:lnTo>
                    <a:lnTo>
                      <a:pt x="16" y="56"/>
                    </a:lnTo>
                    <a:lnTo>
                      <a:pt x="12" y="56"/>
                    </a:lnTo>
                    <a:lnTo>
                      <a:pt x="8" y="52"/>
                    </a:lnTo>
                    <a:lnTo>
                      <a:pt x="6" y="44"/>
                    </a:lnTo>
                    <a:lnTo>
                      <a:pt x="4" y="40"/>
                    </a:lnTo>
                    <a:lnTo>
                      <a:pt x="0" y="38"/>
                    </a:lnTo>
                    <a:lnTo>
                      <a:pt x="8" y="32"/>
                    </a:lnTo>
                    <a:lnTo>
                      <a:pt x="10" y="28"/>
                    </a:lnTo>
                    <a:lnTo>
                      <a:pt x="10" y="24"/>
                    </a:lnTo>
                    <a:lnTo>
                      <a:pt x="12" y="22"/>
                    </a:lnTo>
                    <a:lnTo>
                      <a:pt x="16" y="18"/>
                    </a:lnTo>
                    <a:lnTo>
                      <a:pt x="20" y="22"/>
                    </a:lnTo>
                    <a:lnTo>
                      <a:pt x="22" y="22"/>
                    </a:lnTo>
                    <a:lnTo>
                      <a:pt x="26" y="20"/>
                    </a:lnTo>
                    <a:lnTo>
                      <a:pt x="22" y="14"/>
                    </a:lnTo>
                    <a:lnTo>
                      <a:pt x="20" y="8"/>
                    </a:lnTo>
                    <a:lnTo>
                      <a:pt x="20" y="4"/>
                    </a:lnTo>
                    <a:lnTo>
                      <a:pt x="22" y="2"/>
                    </a:lnTo>
                    <a:lnTo>
                      <a:pt x="28" y="0"/>
                    </a:lnTo>
                    <a:lnTo>
                      <a:pt x="28" y="4"/>
                    </a:lnTo>
                    <a:lnTo>
                      <a:pt x="28" y="10"/>
                    </a:lnTo>
                    <a:lnTo>
                      <a:pt x="32" y="16"/>
                    </a:lnTo>
                    <a:lnTo>
                      <a:pt x="36" y="20"/>
                    </a:lnTo>
                    <a:lnTo>
                      <a:pt x="42" y="24"/>
                    </a:lnTo>
                    <a:lnTo>
                      <a:pt x="54" y="30"/>
                    </a:lnTo>
                    <a:lnTo>
                      <a:pt x="70" y="34"/>
                    </a:lnTo>
                    <a:lnTo>
                      <a:pt x="70" y="40"/>
                    </a:lnTo>
                    <a:lnTo>
                      <a:pt x="66" y="44"/>
                    </a:lnTo>
                    <a:lnTo>
                      <a:pt x="58" y="46"/>
                    </a:lnTo>
                    <a:lnTo>
                      <a:pt x="60" y="50"/>
                    </a:lnTo>
                    <a:lnTo>
                      <a:pt x="62" y="56"/>
                    </a:lnTo>
                    <a:lnTo>
                      <a:pt x="70" y="64"/>
                    </a:lnTo>
                    <a:lnTo>
                      <a:pt x="80" y="72"/>
                    </a:lnTo>
                    <a:lnTo>
                      <a:pt x="88" y="78"/>
                    </a:lnTo>
                    <a:lnTo>
                      <a:pt x="94" y="82"/>
                    </a:lnTo>
                    <a:lnTo>
                      <a:pt x="96" y="88"/>
                    </a:lnTo>
                    <a:lnTo>
                      <a:pt x="98" y="92"/>
                    </a:lnTo>
                    <a:lnTo>
                      <a:pt x="104" y="92"/>
                    </a:lnTo>
                    <a:lnTo>
                      <a:pt x="110" y="98"/>
                    </a:lnTo>
                    <a:lnTo>
                      <a:pt x="114" y="104"/>
                    </a:lnTo>
                    <a:lnTo>
                      <a:pt x="128" y="122"/>
                    </a:lnTo>
                    <a:lnTo>
                      <a:pt x="134" y="132"/>
                    </a:lnTo>
                    <a:lnTo>
                      <a:pt x="140" y="146"/>
                    </a:lnTo>
                    <a:lnTo>
                      <a:pt x="138" y="146"/>
                    </a:lnTo>
                    <a:lnTo>
                      <a:pt x="136" y="146"/>
                    </a:lnTo>
                    <a:lnTo>
                      <a:pt x="132" y="148"/>
                    </a:lnTo>
                    <a:lnTo>
                      <a:pt x="128" y="146"/>
                    </a:lnTo>
                    <a:lnTo>
                      <a:pt x="124" y="146"/>
                    </a:lnTo>
                    <a:lnTo>
                      <a:pt x="120" y="146"/>
                    </a:lnTo>
                    <a:lnTo>
                      <a:pt x="118" y="150"/>
                    </a:lnTo>
                    <a:lnTo>
                      <a:pt x="116" y="156"/>
                    </a:lnTo>
                    <a:lnTo>
                      <a:pt x="110" y="154"/>
                    </a:lnTo>
                    <a:lnTo>
                      <a:pt x="104" y="15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05" name="Freeform 254"/>
              <p:cNvSpPr/>
              <p:nvPr/>
            </p:nvSpPr>
            <p:spPr bwMode="auto">
              <a:xfrm>
                <a:off x="6886385" y="3971619"/>
                <a:ext cx="199488" cy="430091"/>
              </a:xfrm>
              <a:custGeom>
                <a:avLst/>
                <a:gdLst>
                  <a:gd name="T0" fmla="*/ 2147483647 w 136"/>
                  <a:gd name="T1" fmla="*/ 2147483647 h 272"/>
                  <a:gd name="T2" fmla="*/ 2147483647 w 136"/>
                  <a:gd name="T3" fmla="*/ 2147483647 h 272"/>
                  <a:gd name="T4" fmla="*/ 2147483647 w 136"/>
                  <a:gd name="T5" fmla="*/ 2147483647 h 272"/>
                  <a:gd name="T6" fmla="*/ 2147483647 w 136"/>
                  <a:gd name="T7" fmla="*/ 2147483647 h 272"/>
                  <a:gd name="T8" fmla="*/ 2147483647 w 136"/>
                  <a:gd name="T9" fmla="*/ 2147483647 h 272"/>
                  <a:gd name="T10" fmla="*/ 2147483647 w 136"/>
                  <a:gd name="T11" fmla="*/ 2147483647 h 272"/>
                  <a:gd name="T12" fmla="*/ 2147483647 w 136"/>
                  <a:gd name="T13" fmla="*/ 2147483647 h 272"/>
                  <a:gd name="T14" fmla="*/ 2147483647 w 136"/>
                  <a:gd name="T15" fmla="*/ 2147483647 h 272"/>
                  <a:gd name="T16" fmla="*/ 2147483647 w 136"/>
                  <a:gd name="T17" fmla="*/ 2147483647 h 272"/>
                  <a:gd name="T18" fmla="*/ 2147483647 w 136"/>
                  <a:gd name="T19" fmla="*/ 2147483647 h 272"/>
                  <a:gd name="T20" fmla="*/ 2147483647 w 136"/>
                  <a:gd name="T21" fmla="*/ 2147483647 h 272"/>
                  <a:gd name="T22" fmla="*/ 2147483647 w 136"/>
                  <a:gd name="T23" fmla="*/ 2147483647 h 272"/>
                  <a:gd name="T24" fmla="*/ 2147483647 w 136"/>
                  <a:gd name="T25" fmla="*/ 2147483647 h 272"/>
                  <a:gd name="T26" fmla="*/ 2147483647 w 136"/>
                  <a:gd name="T27" fmla="*/ 2147483647 h 272"/>
                  <a:gd name="T28" fmla="*/ 2147483647 w 136"/>
                  <a:gd name="T29" fmla="*/ 2147483647 h 272"/>
                  <a:gd name="T30" fmla="*/ 2147483647 w 136"/>
                  <a:gd name="T31" fmla="*/ 2147483647 h 272"/>
                  <a:gd name="T32" fmla="*/ 2147483647 w 136"/>
                  <a:gd name="T33" fmla="*/ 2147483647 h 272"/>
                  <a:gd name="T34" fmla="*/ 2147483647 w 136"/>
                  <a:gd name="T35" fmla="*/ 2147483647 h 272"/>
                  <a:gd name="T36" fmla="*/ 2147483647 w 136"/>
                  <a:gd name="T37" fmla="*/ 2147483647 h 272"/>
                  <a:gd name="T38" fmla="*/ 2147483647 w 136"/>
                  <a:gd name="T39" fmla="*/ 2147483647 h 272"/>
                  <a:gd name="T40" fmla="*/ 2147483647 w 136"/>
                  <a:gd name="T41" fmla="*/ 2147483647 h 272"/>
                  <a:gd name="T42" fmla="*/ 2147483647 w 136"/>
                  <a:gd name="T43" fmla="*/ 2147483647 h 272"/>
                  <a:gd name="T44" fmla="*/ 2147483647 w 136"/>
                  <a:gd name="T45" fmla="*/ 2147483647 h 272"/>
                  <a:gd name="T46" fmla="*/ 2147483647 w 136"/>
                  <a:gd name="T47" fmla="*/ 2147483647 h 272"/>
                  <a:gd name="T48" fmla="*/ 2147483647 w 136"/>
                  <a:gd name="T49" fmla="*/ 2147483647 h 272"/>
                  <a:gd name="T50" fmla="*/ 2147483647 w 136"/>
                  <a:gd name="T51" fmla="*/ 2147483647 h 272"/>
                  <a:gd name="T52" fmla="*/ 2147483647 w 136"/>
                  <a:gd name="T53" fmla="*/ 2147483647 h 272"/>
                  <a:gd name="T54" fmla="*/ 2147483647 w 136"/>
                  <a:gd name="T55" fmla="*/ 2147483647 h 272"/>
                  <a:gd name="T56" fmla="*/ 2147483647 w 136"/>
                  <a:gd name="T57" fmla="*/ 2147483647 h 272"/>
                  <a:gd name="T58" fmla="*/ 2147483647 w 136"/>
                  <a:gd name="T59" fmla="*/ 2147483647 h 272"/>
                  <a:gd name="T60" fmla="*/ 2147483647 w 136"/>
                  <a:gd name="T61" fmla="*/ 2147483647 h 272"/>
                  <a:gd name="T62" fmla="*/ 2147483647 w 136"/>
                  <a:gd name="T63" fmla="*/ 2147483647 h 272"/>
                  <a:gd name="T64" fmla="*/ 2147483647 w 136"/>
                  <a:gd name="T65" fmla="*/ 2147483647 h 272"/>
                  <a:gd name="T66" fmla="*/ 2147483647 w 136"/>
                  <a:gd name="T67" fmla="*/ 2147483647 h 272"/>
                  <a:gd name="T68" fmla="*/ 2147483647 w 136"/>
                  <a:gd name="T69" fmla="*/ 2147483647 h 272"/>
                  <a:gd name="T70" fmla="*/ 2147483647 w 136"/>
                  <a:gd name="T71" fmla="*/ 2147483647 h 272"/>
                  <a:gd name="T72" fmla="*/ 2147483647 w 136"/>
                  <a:gd name="T73" fmla="*/ 2147483647 h 272"/>
                  <a:gd name="T74" fmla="*/ 2147483647 w 136"/>
                  <a:gd name="T75" fmla="*/ 2147483647 h 272"/>
                  <a:gd name="T76" fmla="*/ 2147483647 w 136"/>
                  <a:gd name="T77" fmla="*/ 2147483647 h 272"/>
                  <a:gd name="T78" fmla="*/ 2147483647 w 136"/>
                  <a:gd name="T79" fmla="*/ 2147483647 h 272"/>
                  <a:gd name="T80" fmla="*/ 2147483647 w 136"/>
                  <a:gd name="T81" fmla="*/ 2147483647 h 272"/>
                  <a:gd name="T82" fmla="*/ 2147483647 w 136"/>
                  <a:gd name="T83" fmla="*/ 2147483647 h 272"/>
                  <a:gd name="T84" fmla="*/ 2147483647 w 136"/>
                  <a:gd name="T85" fmla="*/ 2147483647 h 272"/>
                  <a:gd name="T86" fmla="*/ 2147483647 w 136"/>
                  <a:gd name="T87" fmla="*/ 2147483647 h 272"/>
                  <a:gd name="T88" fmla="*/ 2147483647 w 136"/>
                  <a:gd name="T89" fmla="*/ 2147483647 h 272"/>
                  <a:gd name="T90" fmla="*/ 2147483647 w 136"/>
                  <a:gd name="T91" fmla="*/ 2147483647 h 272"/>
                  <a:gd name="T92" fmla="*/ 2147483647 w 136"/>
                  <a:gd name="T93" fmla="*/ 2147483647 h 272"/>
                  <a:gd name="T94" fmla="*/ 2147483647 w 136"/>
                  <a:gd name="T95" fmla="*/ 2147483647 h 272"/>
                  <a:gd name="T96" fmla="*/ 2147483647 w 136"/>
                  <a:gd name="T97" fmla="*/ 2147483647 h 272"/>
                  <a:gd name="T98" fmla="*/ 2147483647 w 136"/>
                  <a:gd name="T99" fmla="*/ 2147483647 h 272"/>
                  <a:gd name="T100" fmla="*/ 2147483647 w 136"/>
                  <a:gd name="T101" fmla="*/ 2147483647 h 272"/>
                  <a:gd name="T102" fmla="*/ 2147483647 w 136"/>
                  <a:gd name="T103" fmla="*/ 2147483647 h 272"/>
                  <a:gd name="T104" fmla="*/ 2147483647 w 136"/>
                  <a:gd name="T105" fmla="*/ 2147483647 h 272"/>
                  <a:gd name="T106" fmla="*/ 2147483647 w 136"/>
                  <a:gd name="T107" fmla="*/ 2147483647 h 272"/>
                  <a:gd name="T108" fmla="*/ 2147483647 w 136"/>
                  <a:gd name="T109" fmla="*/ 2147483647 h 272"/>
                  <a:gd name="T110" fmla="*/ 2147483647 w 136"/>
                  <a:gd name="T111" fmla="*/ 2147483647 h 272"/>
                  <a:gd name="T112" fmla="*/ 2147483647 w 136"/>
                  <a:gd name="T113" fmla="*/ 2147483647 h 2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6"/>
                  <a:gd name="T172" fmla="*/ 0 h 272"/>
                  <a:gd name="T173" fmla="*/ 136 w 136"/>
                  <a:gd name="T174" fmla="*/ 272 h 2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6" h="272">
                    <a:moveTo>
                      <a:pt x="104" y="266"/>
                    </a:moveTo>
                    <a:lnTo>
                      <a:pt x="96" y="266"/>
                    </a:lnTo>
                    <a:lnTo>
                      <a:pt x="94" y="272"/>
                    </a:lnTo>
                    <a:lnTo>
                      <a:pt x="92" y="272"/>
                    </a:lnTo>
                    <a:lnTo>
                      <a:pt x="88" y="272"/>
                    </a:lnTo>
                    <a:lnTo>
                      <a:pt x="84" y="272"/>
                    </a:lnTo>
                    <a:lnTo>
                      <a:pt x="82" y="272"/>
                    </a:lnTo>
                    <a:lnTo>
                      <a:pt x="76" y="264"/>
                    </a:lnTo>
                    <a:lnTo>
                      <a:pt x="72" y="258"/>
                    </a:lnTo>
                    <a:lnTo>
                      <a:pt x="68" y="254"/>
                    </a:lnTo>
                    <a:lnTo>
                      <a:pt x="62" y="254"/>
                    </a:lnTo>
                    <a:lnTo>
                      <a:pt x="56" y="242"/>
                    </a:lnTo>
                    <a:lnTo>
                      <a:pt x="50" y="236"/>
                    </a:lnTo>
                    <a:lnTo>
                      <a:pt x="44" y="230"/>
                    </a:lnTo>
                    <a:lnTo>
                      <a:pt x="38" y="226"/>
                    </a:lnTo>
                    <a:lnTo>
                      <a:pt x="34" y="232"/>
                    </a:lnTo>
                    <a:lnTo>
                      <a:pt x="32" y="228"/>
                    </a:lnTo>
                    <a:lnTo>
                      <a:pt x="30" y="220"/>
                    </a:lnTo>
                    <a:lnTo>
                      <a:pt x="30" y="206"/>
                    </a:lnTo>
                    <a:lnTo>
                      <a:pt x="32" y="172"/>
                    </a:lnTo>
                    <a:lnTo>
                      <a:pt x="38" y="172"/>
                    </a:lnTo>
                    <a:lnTo>
                      <a:pt x="42" y="166"/>
                    </a:lnTo>
                    <a:lnTo>
                      <a:pt x="44" y="162"/>
                    </a:lnTo>
                    <a:lnTo>
                      <a:pt x="44" y="156"/>
                    </a:lnTo>
                    <a:lnTo>
                      <a:pt x="44" y="146"/>
                    </a:lnTo>
                    <a:lnTo>
                      <a:pt x="40" y="134"/>
                    </a:lnTo>
                    <a:lnTo>
                      <a:pt x="34" y="124"/>
                    </a:lnTo>
                    <a:lnTo>
                      <a:pt x="30" y="116"/>
                    </a:lnTo>
                    <a:lnTo>
                      <a:pt x="18" y="106"/>
                    </a:lnTo>
                    <a:lnTo>
                      <a:pt x="20" y="100"/>
                    </a:lnTo>
                    <a:lnTo>
                      <a:pt x="20" y="94"/>
                    </a:lnTo>
                    <a:lnTo>
                      <a:pt x="22" y="88"/>
                    </a:lnTo>
                    <a:lnTo>
                      <a:pt x="22" y="82"/>
                    </a:lnTo>
                    <a:lnTo>
                      <a:pt x="22" y="74"/>
                    </a:lnTo>
                    <a:lnTo>
                      <a:pt x="20" y="68"/>
                    </a:lnTo>
                    <a:lnTo>
                      <a:pt x="12" y="58"/>
                    </a:lnTo>
                    <a:lnTo>
                      <a:pt x="4" y="50"/>
                    </a:lnTo>
                    <a:lnTo>
                      <a:pt x="2" y="44"/>
                    </a:lnTo>
                    <a:lnTo>
                      <a:pt x="0" y="34"/>
                    </a:lnTo>
                    <a:lnTo>
                      <a:pt x="2" y="26"/>
                    </a:lnTo>
                    <a:lnTo>
                      <a:pt x="4" y="22"/>
                    </a:lnTo>
                    <a:lnTo>
                      <a:pt x="8" y="16"/>
                    </a:lnTo>
                    <a:lnTo>
                      <a:pt x="10" y="14"/>
                    </a:lnTo>
                    <a:lnTo>
                      <a:pt x="22" y="6"/>
                    </a:lnTo>
                    <a:lnTo>
                      <a:pt x="32" y="0"/>
                    </a:lnTo>
                    <a:lnTo>
                      <a:pt x="36" y="2"/>
                    </a:lnTo>
                    <a:lnTo>
                      <a:pt x="38" y="6"/>
                    </a:lnTo>
                    <a:lnTo>
                      <a:pt x="40" y="14"/>
                    </a:lnTo>
                    <a:lnTo>
                      <a:pt x="44" y="18"/>
                    </a:lnTo>
                    <a:lnTo>
                      <a:pt x="48" y="18"/>
                    </a:lnTo>
                    <a:lnTo>
                      <a:pt x="50" y="18"/>
                    </a:lnTo>
                    <a:lnTo>
                      <a:pt x="54" y="18"/>
                    </a:lnTo>
                    <a:lnTo>
                      <a:pt x="58" y="20"/>
                    </a:lnTo>
                    <a:lnTo>
                      <a:pt x="58" y="26"/>
                    </a:lnTo>
                    <a:lnTo>
                      <a:pt x="58" y="32"/>
                    </a:lnTo>
                    <a:lnTo>
                      <a:pt x="60" y="52"/>
                    </a:lnTo>
                    <a:lnTo>
                      <a:pt x="68" y="46"/>
                    </a:lnTo>
                    <a:lnTo>
                      <a:pt x="72" y="42"/>
                    </a:lnTo>
                    <a:lnTo>
                      <a:pt x="76" y="42"/>
                    </a:lnTo>
                    <a:lnTo>
                      <a:pt x="78" y="44"/>
                    </a:lnTo>
                    <a:lnTo>
                      <a:pt x="80" y="46"/>
                    </a:lnTo>
                    <a:lnTo>
                      <a:pt x="82" y="48"/>
                    </a:lnTo>
                    <a:lnTo>
                      <a:pt x="84" y="50"/>
                    </a:lnTo>
                    <a:lnTo>
                      <a:pt x="88" y="48"/>
                    </a:lnTo>
                    <a:lnTo>
                      <a:pt x="90" y="44"/>
                    </a:lnTo>
                    <a:lnTo>
                      <a:pt x="94" y="40"/>
                    </a:lnTo>
                    <a:lnTo>
                      <a:pt x="98" y="38"/>
                    </a:lnTo>
                    <a:lnTo>
                      <a:pt x="102" y="38"/>
                    </a:lnTo>
                    <a:lnTo>
                      <a:pt x="106" y="46"/>
                    </a:lnTo>
                    <a:lnTo>
                      <a:pt x="112" y="52"/>
                    </a:lnTo>
                    <a:lnTo>
                      <a:pt x="118" y="56"/>
                    </a:lnTo>
                    <a:lnTo>
                      <a:pt x="120" y="60"/>
                    </a:lnTo>
                    <a:lnTo>
                      <a:pt x="120" y="64"/>
                    </a:lnTo>
                    <a:lnTo>
                      <a:pt x="122" y="70"/>
                    </a:lnTo>
                    <a:lnTo>
                      <a:pt x="126" y="78"/>
                    </a:lnTo>
                    <a:lnTo>
                      <a:pt x="130" y="82"/>
                    </a:lnTo>
                    <a:lnTo>
                      <a:pt x="134" y="86"/>
                    </a:lnTo>
                    <a:lnTo>
                      <a:pt x="136" y="112"/>
                    </a:lnTo>
                    <a:lnTo>
                      <a:pt x="130" y="110"/>
                    </a:lnTo>
                    <a:lnTo>
                      <a:pt x="120" y="110"/>
                    </a:lnTo>
                    <a:lnTo>
                      <a:pt x="108" y="110"/>
                    </a:lnTo>
                    <a:lnTo>
                      <a:pt x="100" y="114"/>
                    </a:lnTo>
                    <a:lnTo>
                      <a:pt x="96" y="118"/>
                    </a:lnTo>
                    <a:lnTo>
                      <a:pt x="92" y="122"/>
                    </a:lnTo>
                    <a:lnTo>
                      <a:pt x="92" y="128"/>
                    </a:lnTo>
                    <a:lnTo>
                      <a:pt x="90" y="134"/>
                    </a:lnTo>
                    <a:lnTo>
                      <a:pt x="92" y="138"/>
                    </a:lnTo>
                    <a:lnTo>
                      <a:pt x="94" y="144"/>
                    </a:lnTo>
                    <a:lnTo>
                      <a:pt x="96" y="148"/>
                    </a:lnTo>
                    <a:lnTo>
                      <a:pt x="98" y="154"/>
                    </a:lnTo>
                    <a:lnTo>
                      <a:pt x="92" y="152"/>
                    </a:lnTo>
                    <a:lnTo>
                      <a:pt x="86" y="150"/>
                    </a:lnTo>
                    <a:lnTo>
                      <a:pt x="76" y="144"/>
                    </a:lnTo>
                    <a:lnTo>
                      <a:pt x="68" y="136"/>
                    </a:lnTo>
                    <a:lnTo>
                      <a:pt x="60" y="128"/>
                    </a:lnTo>
                    <a:lnTo>
                      <a:pt x="52" y="128"/>
                    </a:lnTo>
                    <a:lnTo>
                      <a:pt x="52" y="150"/>
                    </a:lnTo>
                    <a:lnTo>
                      <a:pt x="50" y="158"/>
                    </a:lnTo>
                    <a:lnTo>
                      <a:pt x="48" y="166"/>
                    </a:lnTo>
                    <a:lnTo>
                      <a:pt x="48" y="176"/>
                    </a:lnTo>
                    <a:lnTo>
                      <a:pt x="46" y="188"/>
                    </a:lnTo>
                    <a:lnTo>
                      <a:pt x="48" y="192"/>
                    </a:lnTo>
                    <a:lnTo>
                      <a:pt x="48" y="200"/>
                    </a:lnTo>
                    <a:lnTo>
                      <a:pt x="52" y="204"/>
                    </a:lnTo>
                    <a:lnTo>
                      <a:pt x="60" y="206"/>
                    </a:lnTo>
                    <a:lnTo>
                      <a:pt x="60" y="216"/>
                    </a:lnTo>
                    <a:lnTo>
                      <a:pt x="62" y="220"/>
                    </a:lnTo>
                    <a:lnTo>
                      <a:pt x="66" y="224"/>
                    </a:lnTo>
                    <a:lnTo>
                      <a:pt x="66" y="234"/>
                    </a:lnTo>
                    <a:lnTo>
                      <a:pt x="68" y="238"/>
                    </a:lnTo>
                    <a:lnTo>
                      <a:pt x="70" y="240"/>
                    </a:lnTo>
                    <a:lnTo>
                      <a:pt x="74" y="244"/>
                    </a:lnTo>
                    <a:lnTo>
                      <a:pt x="84" y="248"/>
                    </a:lnTo>
                    <a:lnTo>
                      <a:pt x="104" y="26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06" name="Freeform 255"/>
              <p:cNvSpPr/>
              <p:nvPr/>
            </p:nvSpPr>
            <p:spPr bwMode="auto">
              <a:xfrm>
                <a:off x="6977481" y="4373835"/>
                <a:ext cx="106086" cy="161948"/>
              </a:xfrm>
              <a:custGeom>
                <a:avLst/>
                <a:gdLst>
                  <a:gd name="T0" fmla="*/ 2147483647 w 72"/>
                  <a:gd name="T1" fmla="*/ 2147483647 h 102"/>
                  <a:gd name="T2" fmla="*/ 2147483647 w 72"/>
                  <a:gd name="T3" fmla="*/ 2147483647 h 102"/>
                  <a:gd name="T4" fmla="*/ 2147483647 w 72"/>
                  <a:gd name="T5" fmla="*/ 2147483647 h 102"/>
                  <a:gd name="T6" fmla="*/ 2147483647 w 72"/>
                  <a:gd name="T7" fmla="*/ 2147483647 h 102"/>
                  <a:gd name="T8" fmla="*/ 2147483647 w 72"/>
                  <a:gd name="T9" fmla="*/ 2147483647 h 102"/>
                  <a:gd name="T10" fmla="*/ 2147483647 w 72"/>
                  <a:gd name="T11" fmla="*/ 2147483647 h 102"/>
                  <a:gd name="T12" fmla="*/ 2147483647 w 72"/>
                  <a:gd name="T13" fmla="*/ 2147483647 h 102"/>
                  <a:gd name="T14" fmla="*/ 2147483647 w 72"/>
                  <a:gd name="T15" fmla="*/ 2147483647 h 102"/>
                  <a:gd name="T16" fmla="*/ 2147483647 w 72"/>
                  <a:gd name="T17" fmla="*/ 2147483647 h 102"/>
                  <a:gd name="T18" fmla="*/ 2147483647 w 72"/>
                  <a:gd name="T19" fmla="*/ 0 h 102"/>
                  <a:gd name="T20" fmla="*/ 0 w 72"/>
                  <a:gd name="T21" fmla="*/ 0 h 102"/>
                  <a:gd name="T22" fmla="*/ 2147483647 w 72"/>
                  <a:gd name="T23" fmla="*/ 2147483647 h 102"/>
                  <a:gd name="T24" fmla="*/ 2147483647 w 72"/>
                  <a:gd name="T25" fmla="*/ 2147483647 h 102"/>
                  <a:gd name="T26" fmla="*/ 2147483647 w 72"/>
                  <a:gd name="T27" fmla="*/ 2147483647 h 102"/>
                  <a:gd name="T28" fmla="*/ 2147483647 w 72"/>
                  <a:gd name="T29" fmla="*/ 2147483647 h 102"/>
                  <a:gd name="T30" fmla="*/ 2147483647 w 72"/>
                  <a:gd name="T31" fmla="*/ 2147483647 h 102"/>
                  <a:gd name="T32" fmla="*/ 2147483647 w 72"/>
                  <a:gd name="T33" fmla="*/ 2147483647 h 102"/>
                  <a:gd name="T34" fmla="*/ 2147483647 w 72"/>
                  <a:gd name="T35" fmla="*/ 2147483647 h 102"/>
                  <a:gd name="T36" fmla="*/ 2147483647 w 72"/>
                  <a:gd name="T37" fmla="*/ 2147483647 h 102"/>
                  <a:gd name="T38" fmla="*/ 2147483647 w 72"/>
                  <a:gd name="T39" fmla="*/ 2147483647 h 102"/>
                  <a:gd name="T40" fmla="*/ 2147483647 w 72"/>
                  <a:gd name="T41" fmla="*/ 2147483647 h 102"/>
                  <a:gd name="T42" fmla="*/ 2147483647 w 72"/>
                  <a:gd name="T43" fmla="*/ 2147483647 h 102"/>
                  <a:gd name="T44" fmla="*/ 2147483647 w 72"/>
                  <a:gd name="T45" fmla="*/ 2147483647 h 102"/>
                  <a:gd name="T46" fmla="*/ 2147483647 w 72"/>
                  <a:gd name="T47" fmla="*/ 2147483647 h 102"/>
                  <a:gd name="T48" fmla="*/ 2147483647 w 72"/>
                  <a:gd name="T49" fmla="*/ 2147483647 h 102"/>
                  <a:gd name="T50" fmla="*/ 2147483647 w 72"/>
                  <a:gd name="T51" fmla="*/ 2147483647 h 102"/>
                  <a:gd name="T52" fmla="*/ 2147483647 w 72"/>
                  <a:gd name="T53" fmla="*/ 2147483647 h 102"/>
                  <a:gd name="T54" fmla="*/ 2147483647 w 72"/>
                  <a:gd name="T55" fmla="*/ 2147483647 h 102"/>
                  <a:gd name="T56" fmla="*/ 2147483647 w 72"/>
                  <a:gd name="T57" fmla="*/ 2147483647 h 102"/>
                  <a:gd name="T58" fmla="*/ 2147483647 w 72"/>
                  <a:gd name="T59" fmla="*/ 2147483647 h 102"/>
                  <a:gd name="T60" fmla="*/ 2147483647 w 72"/>
                  <a:gd name="T61" fmla="*/ 2147483647 h 102"/>
                  <a:gd name="T62" fmla="*/ 2147483647 w 72"/>
                  <a:gd name="T63" fmla="*/ 2147483647 h 102"/>
                  <a:gd name="T64" fmla="*/ 2147483647 w 72"/>
                  <a:gd name="T65" fmla="*/ 2147483647 h 102"/>
                  <a:gd name="T66" fmla="*/ 2147483647 w 72"/>
                  <a:gd name="T67" fmla="*/ 2147483647 h 1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2"/>
                  <a:gd name="T103" fmla="*/ 0 h 102"/>
                  <a:gd name="T104" fmla="*/ 72 w 72"/>
                  <a:gd name="T105" fmla="*/ 102 h 10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2" h="102">
                    <a:moveTo>
                      <a:pt x="42" y="12"/>
                    </a:moveTo>
                    <a:lnTo>
                      <a:pt x="34" y="12"/>
                    </a:lnTo>
                    <a:lnTo>
                      <a:pt x="32" y="18"/>
                    </a:lnTo>
                    <a:lnTo>
                      <a:pt x="30" y="18"/>
                    </a:lnTo>
                    <a:lnTo>
                      <a:pt x="26" y="18"/>
                    </a:lnTo>
                    <a:lnTo>
                      <a:pt x="22" y="18"/>
                    </a:lnTo>
                    <a:lnTo>
                      <a:pt x="20" y="18"/>
                    </a:lnTo>
                    <a:lnTo>
                      <a:pt x="14" y="10"/>
                    </a:lnTo>
                    <a:lnTo>
                      <a:pt x="10" y="4"/>
                    </a:lnTo>
                    <a:lnTo>
                      <a:pt x="6" y="0"/>
                    </a:lnTo>
                    <a:lnTo>
                      <a:pt x="0" y="0"/>
                    </a:lnTo>
                    <a:lnTo>
                      <a:pt x="2" y="8"/>
                    </a:lnTo>
                    <a:lnTo>
                      <a:pt x="4" y="14"/>
                    </a:lnTo>
                    <a:lnTo>
                      <a:pt x="6" y="24"/>
                    </a:lnTo>
                    <a:lnTo>
                      <a:pt x="10" y="36"/>
                    </a:lnTo>
                    <a:lnTo>
                      <a:pt x="14" y="46"/>
                    </a:lnTo>
                    <a:lnTo>
                      <a:pt x="18" y="54"/>
                    </a:lnTo>
                    <a:lnTo>
                      <a:pt x="34" y="72"/>
                    </a:lnTo>
                    <a:lnTo>
                      <a:pt x="50" y="86"/>
                    </a:lnTo>
                    <a:lnTo>
                      <a:pt x="58" y="96"/>
                    </a:lnTo>
                    <a:lnTo>
                      <a:pt x="66" y="102"/>
                    </a:lnTo>
                    <a:lnTo>
                      <a:pt x="68" y="100"/>
                    </a:lnTo>
                    <a:lnTo>
                      <a:pt x="70" y="100"/>
                    </a:lnTo>
                    <a:lnTo>
                      <a:pt x="72" y="96"/>
                    </a:lnTo>
                    <a:lnTo>
                      <a:pt x="72" y="90"/>
                    </a:lnTo>
                    <a:lnTo>
                      <a:pt x="70" y="84"/>
                    </a:lnTo>
                    <a:lnTo>
                      <a:pt x="66" y="74"/>
                    </a:lnTo>
                    <a:lnTo>
                      <a:pt x="62" y="68"/>
                    </a:lnTo>
                    <a:lnTo>
                      <a:pt x="60" y="64"/>
                    </a:lnTo>
                    <a:lnTo>
                      <a:pt x="58" y="60"/>
                    </a:lnTo>
                    <a:lnTo>
                      <a:pt x="58" y="40"/>
                    </a:lnTo>
                    <a:lnTo>
                      <a:pt x="58" y="32"/>
                    </a:lnTo>
                    <a:lnTo>
                      <a:pt x="52" y="24"/>
                    </a:lnTo>
                    <a:lnTo>
                      <a:pt x="42" y="1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07" name="Freeform 256"/>
              <p:cNvSpPr/>
              <p:nvPr/>
            </p:nvSpPr>
            <p:spPr bwMode="auto">
              <a:xfrm>
                <a:off x="6754930" y="3740644"/>
                <a:ext cx="197182" cy="503101"/>
              </a:xfrm>
              <a:custGeom>
                <a:avLst/>
                <a:gdLst>
                  <a:gd name="T0" fmla="*/ 0 w 134"/>
                  <a:gd name="T1" fmla="*/ 2147483647 h 318"/>
                  <a:gd name="T2" fmla="*/ 2147483647 w 134"/>
                  <a:gd name="T3" fmla="*/ 2147483647 h 318"/>
                  <a:gd name="T4" fmla="*/ 2147483647 w 134"/>
                  <a:gd name="T5" fmla="*/ 2147483647 h 318"/>
                  <a:gd name="T6" fmla="*/ 2147483647 w 134"/>
                  <a:gd name="T7" fmla="*/ 2147483647 h 318"/>
                  <a:gd name="T8" fmla="*/ 2147483647 w 134"/>
                  <a:gd name="T9" fmla="*/ 2147483647 h 318"/>
                  <a:gd name="T10" fmla="*/ 2147483647 w 134"/>
                  <a:gd name="T11" fmla="*/ 2147483647 h 318"/>
                  <a:gd name="T12" fmla="*/ 2147483647 w 134"/>
                  <a:gd name="T13" fmla="*/ 2147483647 h 318"/>
                  <a:gd name="T14" fmla="*/ 2147483647 w 134"/>
                  <a:gd name="T15" fmla="*/ 2147483647 h 318"/>
                  <a:gd name="T16" fmla="*/ 2147483647 w 134"/>
                  <a:gd name="T17" fmla="*/ 2147483647 h 318"/>
                  <a:gd name="T18" fmla="*/ 2147483647 w 134"/>
                  <a:gd name="T19" fmla="*/ 2147483647 h 318"/>
                  <a:gd name="T20" fmla="*/ 2147483647 w 134"/>
                  <a:gd name="T21" fmla="*/ 2147483647 h 318"/>
                  <a:gd name="T22" fmla="*/ 2147483647 w 134"/>
                  <a:gd name="T23" fmla="*/ 2147483647 h 318"/>
                  <a:gd name="T24" fmla="*/ 2147483647 w 134"/>
                  <a:gd name="T25" fmla="*/ 2147483647 h 318"/>
                  <a:gd name="T26" fmla="*/ 2147483647 w 134"/>
                  <a:gd name="T27" fmla="*/ 2147483647 h 318"/>
                  <a:gd name="T28" fmla="*/ 2147483647 w 134"/>
                  <a:gd name="T29" fmla="*/ 2147483647 h 318"/>
                  <a:gd name="T30" fmla="*/ 2147483647 w 134"/>
                  <a:gd name="T31" fmla="*/ 2147483647 h 318"/>
                  <a:gd name="T32" fmla="*/ 2147483647 w 134"/>
                  <a:gd name="T33" fmla="*/ 2147483647 h 318"/>
                  <a:gd name="T34" fmla="*/ 2147483647 w 134"/>
                  <a:gd name="T35" fmla="*/ 2147483647 h 318"/>
                  <a:gd name="T36" fmla="*/ 2147483647 w 134"/>
                  <a:gd name="T37" fmla="*/ 2147483647 h 318"/>
                  <a:gd name="T38" fmla="*/ 2147483647 w 134"/>
                  <a:gd name="T39" fmla="*/ 2147483647 h 318"/>
                  <a:gd name="T40" fmla="*/ 2147483647 w 134"/>
                  <a:gd name="T41" fmla="*/ 2147483647 h 318"/>
                  <a:gd name="T42" fmla="*/ 2147483647 w 134"/>
                  <a:gd name="T43" fmla="*/ 2147483647 h 318"/>
                  <a:gd name="T44" fmla="*/ 2147483647 w 134"/>
                  <a:gd name="T45" fmla="*/ 2147483647 h 318"/>
                  <a:gd name="T46" fmla="*/ 2147483647 w 134"/>
                  <a:gd name="T47" fmla="*/ 2147483647 h 318"/>
                  <a:gd name="T48" fmla="*/ 2147483647 w 134"/>
                  <a:gd name="T49" fmla="*/ 2147483647 h 318"/>
                  <a:gd name="T50" fmla="*/ 2147483647 w 134"/>
                  <a:gd name="T51" fmla="*/ 2147483647 h 318"/>
                  <a:gd name="T52" fmla="*/ 2147483647 w 134"/>
                  <a:gd name="T53" fmla="*/ 2147483647 h 318"/>
                  <a:gd name="T54" fmla="*/ 2147483647 w 134"/>
                  <a:gd name="T55" fmla="*/ 2147483647 h 318"/>
                  <a:gd name="T56" fmla="*/ 2147483647 w 134"/>
                  <a:gd name="T57" fmla="*/ 2147483647 h 318"/>
                  <a:gd name="T58" fmla="*/ 2147483647 w 134"/>
                  <a:gd name="T59" fmla="*/ 2147483647 h 318"/>
                  <a:gd name="T60" fmla="*/ 2147483647 w 134"/>
                  <a:gd name="T61" fmla="*/ 2147483647 h 318"/>
                  <a:gd name="T62" fmla="*/ 2147483647 w 134"/>
                  <a:gd name="T63" fmla="*/ 2147483647 h 318"/>
                  <a:gd name="T64" fmla="*/ 2147483647 w 134"/>
                  <a:gd name="T65" fmla="*/ 2147483647 h 318"/>
                  <a:gd name="T66" fmla="*/ 2147483647 w 134"/>
                  <a:gd name="T67" fmla="*/ 2147483647 h 318"/>
                  <a:gd name="T68" fmla="*/ 2147483647 w 134"/>
                  <a:gd name="T69" fmla="*/ 2147483647 h 318"/>
                  <a:gd name="T70" fmla="*/ 2147483647 w 134"/>
                  <a:gd name="T71" fmla="*/ 2147483647 h 318"/>
                  <a:gd name="T72" fmla="*/ 2147483647 w 134"/>
                  <a:gd name="T73" fmla="*/ 2147483647 h 318"/>
                  <a:gd name="T74" fmla="*/ 2147483647 w 134"/>
                  <a:gd name="T75" fmla="*/ 2147483647 h 318"/>
                  <a:gd name="T76" fmla="*/ 2147483647 w 134"/>
                  <a:gd name="T77" fmla="*/ 2147483647 h 318"/>
                  <a:gd name="T78" fmla="*/ 2147483647 w 134"/>
                  <a:gd name="T79" fmla="*/ 2147483647 h 318"/>
                  <a:gd name="T80" fmla="*/ 2147483647 w 134"/>
                  <a:gd name="T81" fmla="*/ 2147483647 h 318"/>
                  <a:gd name="T82" fmla="*/ 2147483647 w 134"/>
                  <a:gd name="T83" fmla="*/ 2147483647 h 318"/>
                  <a:gd name="T84" fmla="*/ 2147483647 w 134"/>
                  <a:gd name="T85" fmla="*/ 2147483647 h 318"/>
                  <a:gd name="T86" fmla="*/ 2147483647 w 134"/>
                  <a:gd name="T87" fmla="*/ 2147483647 h 318"/>
                  <a:gd name="T88" fmla="*/ 2147483647 w 134"/>
                  <a:gd name="T89" fmla="*/ 2147483647 h 318"/>
                  <a:gd name="T90" fmla="*/ 2147483647 w 134"/>
                  <a:gd name="T91" fmla="*/ 2147483647 h 318"/>
                  <a:gd name="T92" fmla="*/ 2147483647 w 134"/>
                  <a:gd name="T93" fmla="*/ 0 h 318"/>
                  <a:gd name="T94" fmla="*/ 2147483647 w 134"/>
                  <a:gd name="T95" fmla="*/ 2147483647 h 318"/>
                  <a:gd name="T96" fmla="*/ 2147483647 w 134"/>
                  <a:gd name="T97" fmla="*/ 2147483647 h 318"/>
                  <a:gd name="T98" fmla="*/ 2147483647 w 134"/>
                  <a:gd name="T99" fmla="*/ 2147483647 h 318"/>
                  <a:gd name="T100" fmla="*/ 2147483647 w 134"/>
                  <a:gd name="T101" fmla="*/ 2147483647 h 318"/>
                  <a:gd name="T102" fmla="*/ 2147483647 w 134"/>
                  <a:gd name="T103" fmla="*/ 2147483647 h 318"/>
                  <a:gd name="T104" fmla="*/ 2147483647 w 134"/>
                  <a:gd name="T105" fmla="*/ 2147483647 h 318"/>
                  <a:gd name="T106" fmla="*/ 2147483647 w 134"/>
                  <a:gd name="T107" fmla="*/ 2147483647 h 318"/>
                  <a:gd name="T108" fmla="*/ 2147483647 w 134"/>
                  <a:gd name="T109" fmla="*/ 2147483647 h 318"/>
                  <a:gd name="T110" fmla="*/ 2147483647 w 134"/>
                  <a:gd name="T111" fmla="*/ 2147483647 h 318"/>
                  <a:gd name="T112" fmla="*/ 2147483647 w 134"/>
                  <a:gd name="T113" fmla="*/ 2147483647 h 318"/>
                  <a:gd name="T114" fmla="*/ 2147483647 w 134"/>
                  <a:gd name="T115" fmla="*/ 2147483647 h 318"/>
                  <a:gd name="T116" fmla="*/ 2147483647 w 134"/>
                  <a:gd name="T117" fmla="*/ 2147483647 h 318"/>
                  <a:gd name="T118" fmla="*/ 2147483647 w 134"/>
                  <a:gd name="T119" fmla="*/ 2147483647 h 318"/>
                  <a:gd name="T120" fmla="*/ 2147483647 w 134"/>
                  <a:gd name="T121" fmla="*/ 2147483647 h 318"/>
                  <a:gd name="T122" fmla="*/ 0 w 134"/>
                  <a:gd name="T123" fmla="*/ 2147483647 h 3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4"/>
                  <a:gd name="T187" fmla="*/ 0 h 318"/>
                  <a:gd name="T188" fmla="*/ 134 w 134"/>
                  <a:gd name="T189" fmla="*/ 318 h 31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4" h="318">
                    <a:moveTo>
                      <a:pt x="0" y="136"/>
                    </a:moveTo>
                    <a:lnTo>
                      <a:pt x="0" y="140"/>
                    </a:lnTo>
                    <a:lnTo>
                      <a:pt x="14" y="152"/>
                    </a:lnTo>
                    <a:lnTo>
                      <a:pt x="28" y="166"/>
                    </a:lnTo>
                    <a:lnTo>
                      <a:pt x="36" y="172"/>
                    </a:lnTo>
                    <a:lnTo>
                      <a:pt x="42" y="180"/>
                    </a:lnTo>
                    <a:lnTo>
                      <a:pt x="46" y="190"/>
                    </a:lnTo>
                    <a:lnTo>
                      <a:pt x="48" y="198"/>
                    </a:lnTo>
                    <a:lnTo>
                      <a:pt x="48" y="204"/>
                    </a:lnTo>
                    <a:lnTo>
                      <a:pt x="46" y="212"/>
                    </a:lnTo>
                    <a:lnTo>
                      <a:pt x="44" y="218"/>
                    </a:lnTo>
                    <a:lnTo>
                      <a:pt x="44" y="224"/>
                    </a:lnTo>
                    <a:lnTo>
                      <a:pt x="44" y="226"/>
                    </a:lnTo>
                    <a:lnTo>
                      <a:pt x="48" y="226"/>
                    </a:lnTo>
                    <a:lnTo>
                      <a:pt x="56" y="224"/>
                    </a:lnTo>
                    <a:lnTo>
                      <a:pt x="58" y="228"/>
                    </a:lnTo>
                    <a:lnTo>
                      <a:pt x="62" y="228"/>
                    </a:lnTo>
                    <a:lnTo>
                      <a:pt x="66" y="228"/>
                    </a:lnTo>
                    <a:lnTo>
                      <a:pt x="72" y="228"/>
                    </a:lnTo>
                    <a:lnTo>
                      <a:pt x="80" y="224"/>
                    </a:lnTo>
                    <a:lnTo>
                      <a:pt x="84" y="216"/>
                    </a:lnTo>
                    <a:lnTo>
                      <a:pt x="84" y="206"/>
                    </a:lnTo>
                    <a:lnTo>
                      <a:pt x="90" y="212"/>
                    </a:lnTo>
                    <a:lnTo>
                      <a:pt x="96" y="220"/>
                    </a:lnTo>
                    <a:lnTo>
                      <a:pt x="102" y="234"/>
                    </a:lnTo>
                    <a:lnTo>
                      <a:pt x="106" y="252"/>
                    </a:lnTo>
                    <a:lnTo>
                      <a:pt x="110" y="268"/>
                    </a:lnTo>
                    <a:lnTo>
                      <a:pt x="118" y="276"/>
                    </a:lnTo>
                    <a:lnTo>
                      <a:pt x="122" y="282"/>
                    </a:lnTo>
                    <a:lnTo>
                      <a:pt x="122" y="286"/>
                    </a:lnTo>
                    <a:lnTo>
                      <a:pt x="124" y="304"/>
                    </a:lnTo>
                    <a:lnTo>
                      <a:pt x="124" y="310"/>
                    </a:lnTo>
                    <a:lnTo>
                      <a:pt x="122" y="318"/>
                    </a:lnTo>
                    <a:lnTo>
                      <a:pt x="128" y="318"/>
                    </a:lnTo>
                    <a:lnTo>
                      <a:pt x="132" y="312"/>
                    </a:lnTo>
                    <a:lnTo>
                      <a:pt x="134" y="308"/>
                    </a:lnTo>
                    <a:lnTo>
                      <a:pt x="134" y="302"/>
                    </a:lnTo>
                    <a:lnTo>
                      <a:pt x="134" y="292"/>
                    </a:lnTo>
                    <a:lnTo>
                      <a:pt x="130" y="280"/>
                    </a:lnTo>
                    <a:lnTo>
                      <a:pt x="124" y="270"/>
                    </a:lnTo>
                    <a:lnTo>
                      <a:pt x="120" y="262"/>
                    </a:lnTo>
                    <a:lnTo>
                      <a:pt x="108" y="252"/>
                    </a:lnTo>
                    <a:lnTo>
                      <a:pt x="110" y="246"/>
                    </a:lnTo>
                    <a:lnTo>
                      <a:pt x="110" y="240"/>
                    </a:lnTo>
                    <a:lnTo>
                      <a:pt x="112" y="234"/>
                    </a:lnTo>
                    <a:lnTo>
                      <a:pt x="112" y="228"/>
                    </a:lnTo>
                    <a:lnTo>
                      <a:pt x="112" y="220"/>
                    </a:lnTo>
                    <a:lnTo>
                      <a:pt x="110" y="214"/>
                    </a:lnTo>
                    <a:lnTo>
                      <a:pt x="102" y="204"/>
                    </a:lnTo>
                    <a:lnTo>
                      <a:pt x="94" y="196"/>
                    </a:lnTo>
                    <a:lnTo>
                      <a:pt x="92" y="190"/>
                    </a:lnTo>
                    <a:lnTo>
                      <a:pt x="90" y="180"/>
                    </a:lnTo>
                    <a:lnTo>
                      <a:pt x="92" y="172"/>
                    </a:lnTo>
                    <a:lnTo>
                      <a:pt x="94" y="168"/>
                    </a:lnTo>
                    <a:lnTo>
                      <a:pt x="98" y="162"/>
                    </a:lnTo>
                    <a:lnTo>
                      <a:pt x="106" y="156"/>
                    </a:lnTo>
                    <a:lnTo>
                      <a:pt x="118" y="148"/>
                    </a:lnTo>
                    <a:lnTo>
                      <a:pt x="124" y="144"/>
                    </a:lnTo>
                    <a:lnTo>
                      <a:pt x="130" y="140"/>
                    </a:lnTo>
                    <a:lnTo>
                      <a:pt x="132" y="134"/>
                    </a:lnTo>
                    <a:lnTo>
                      <a:pt x="134" y="130"/>
                    </a:lnTo>
                    <a:lnTo>
                      <a:pt x="132" y="128"/>
                    </a:lnTo>
                    <a:lnTo>
                      <a:pt x="126" y="126"/>
                    </a:lnTo>
                    <a:lnTo>
                      <a:pt x="120" y="122"/>
                    </a:lnTo>
                    <a:lnTo>
                      <a:pt x="114" y="118"/>
                    </a:lnTo>
                    <a:lnTo>
                      <a:pt x="108" y="116"/>
                    </a:lnTo>
                    <a:lnTo>
                      <a:pt x="110" y="106"/>
                    </a:lnTo>
                    <a:lnTo>
                      <a:pt x="110" y="102"/>
                    </a:lnTo>
                    <a:lnTo>
                      <a:pt x="108" y="98"/>
                    </a:lnTo>
                    <a:lnTo>
                      <a:pt x="104" y="96"/>
                    </a:lnTo>
                    <a:lnTo>
                      <a:pt x="100" y="94"/>
                    </a:lnTo>
                    <a:lnTo>
                      <a:pt x="98" y="90"/>
                    </a:lnTo>
                    <a:lnTo>
                      <a:pt x="96" y="84"/>
                    </a:lnTo>
                    <a:lnTo>
                      <a:pt x="94" y="82"/>
                    </a:lnTo>
                    <a:lnTo>
                      <a:pt x="90" y="82"/>
                    </a:lnTo>
                    <a:lnTo>
                      <a:pt x="84" y="82"/>
                    </a:lnTo>
                    <a:lnTo>
                      <a:pt x="80" y="80"/>
                    </a:lnTo>
                    <a:lnTo>
                      <a:pt x="78" y="76"/>
                    </a:lnTo>
                    <a:lnTo>
                      <a:pt x="76" y="68"/>
                    </a:lnTo>
                    <a:lnTo>
                      <a:pt x="76" y="64"/>
                    </a:lnTo>
                    <a:lnTo>
                      <a:pt x="78" y="58"/>
                    </a:lnTo>
                    <a:lnTo>
                      <a:pt x="82" y="52"/>
                    </a:lnTo>
                    <a:lnTo>
                      <a:pt x="88" y="50"/>
                    </a:lnTo>
                    <a:lnTo>
                      <a:pt x="86" y="48"/>
                    </a:lnTo>
                    <a:lnTo>
                      <a:pt x="88" y="44"/>
                    </a:lnTo>
                    <a:lnTo>
                      <a:pt x="84" y="28"/>
                    </a:lnTo>
                    <a:lnTo>
                      <a:pt x="82" y="18"/>
                    </a:lnTo>
                    <a:lnTo>
                      <a:pt x="80" y="14"/>
                    </a:lnTo>
                    <a:lnTo>
                      <a:pt x="76" y="14"/>
                    </a:lnTo>
                    <a:lnTo>
                      <a:pt x="72" y="12"/>
                    </a:lnTo>
                    <a:lnTo>
                      <a:pt x="72" y="10"/>
                    </a:lnTo>
                    <a:lnTo>
                      <a:pt x="68" y="4"/>
                    </a:lnTo>
                    <a:lnTo>
                      <a:pt x="66" y="2"/>
                    </a:lnTo>
                    <a:lnTo>
                      <a:pt x="62" y="0"/>
                    </a:lnTo>
                    <a:lnTo>
                      <a:pt x="56" y="0"/>
                    </a:lnTo>
                    <a:lnTo>
                      <a:pt x="56" y="8"/>
                    </a:lnTo>
                    <a:lnTo>
                      <a:pt x="54" y="14"/>
                    </a:lnTo>
                    <a:lnTo>
                      <a:pt x="56" y="20"/>
                    </a:lnTo>
                    <a:lnTo>
                      <a:pt x="50" y="20"/>
                    </a:lnTo>
                    <a:lnTo>
                      <a:pt x="44" y="22"/>
                    </a:lnTo>
                    <a:lnTo>
                      <a:pt x="36" y="28"/>
                    </a:lnTo>
                    <a:lnTo>
                      <a:pt x="30" y="34"/>
                    </a:lnTo>
                    <a:lnTo>
                      <a:pt x="28" y="36"/>
                    </a:lnTo>
                    <a:lnTo>
                      <a:pt x="30" y="40"/>
                    </a:lnTo>
                    <a:lnTo>
                      <a:pt x="32" y="42"/>
                    </a:lnTo>
                    <a:lnTo>
                      <a:pt x="26" y="60"/>
                    </a:lnTo>
                    <a:lnTo>
                      <a:pt x="26" y="62"/>
                    </a:lnTo>
                    <a:lnTo>
                      <a:pt x="28" y="64"/>
                    </a:lnTo>
                    <a:lnTo>
                      <a:pt x="30" y="64"/>
                    </a:lnTo>
                    <a:lnTo>
                      <a:pt x="28" y="70"/>
                    </a:lnTo>
                    <a:lnTo>
                      <a:pt x="26" y="74"/>
                    </a:lnTo>
                    <a:lnTo>
                      <a:pt x="20" y="84"/>
                    </a:lnTo>
                    <a:lnTo>
                      <a:pt x="18" y="84"/>
                    </a:lnTo>
                    <a:lnTo>
                      <a:pt x="16" y="82"/>
                    </a:lnTo>
                    <a:lnTo>
                      <a:pt x="12" y="86"/>
                    </a:lnTo>
                    <a:lnTo>
                      <a:pt x="10" y="86"/>
                    </a:lnTo>
                    <a:lnTo>
                      <a:pt x="12" y="92"/>
                    </a:lnTo>
                    <a:lnTo>
                      <a:pt x="12" y="100"/>
                    </a:lnTo>
                    <a:lnTo>
                      <a:pt x="10" y="110"/>
                    </a:lnTo>
                    <a:lnTo>
                      <a:pt x="10" y="118"/>
                    </a:lnTo>
                    <a:lnTo>
                      <a:pt x="4" y="118"/>
                    </a:lnTo>
                    <a:lnTo>
                      <a:pt x="2" y="124"/>
                    </a:lnTo>
                    <a:lnTo>
                      <a:pt x="0" y="130"/>
                    </a:lnTo>
                    <a:lnTo>
                      <a:pt x="0" y="13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08" name="Freeform 257"/>
              <p:cNvSpPr/>
              <p:nvPr/>
            </p:nvSpPr>
            <p:spPr bwMode="auto">
              <a:xfrm>
                <a:off x="6641926" y="3801707"/>
                <a:ext cx="123382" cy="152656"/>
              </a:xfrm>
              <a:custGeom>
                <a:avLst/>
                <a:gdLst>
                  <a:gd name="T0" fmla="*/ 2147483647 w 84"/>
                  <a:gd name="T1" fmla="*/ 2147483647 h 96"/>
                  <a:gd name="T2" fmla="*/ 2147483647 w 84"/>
                  <a:gd name="T3" fmla="*/ 2147483647 h 96"/>
                  <a:gd name="T4" fmla="*/ 2147483647 w 84"/>
                  <a:gd name="T5" fmla="*/ 2147483647 h 96"/>
                  <a:gd name="T6" fmla="*/ 2147483647 w 84"/>
                  <a:gd name="T7" fmla="*/ 2147483647 h 96"/>
                  <a:gd name="T8" fmla="*/ 2147483647 w 84"/>
                  <a:gd name="T9" fmla="*/ 2147483647 h 96"/>
                  <a:gd name="T10" fmla="*/ 2147483647 w 84"/>
                  <a:gd name="T11" fmla="*/ 2147483647 h 96"/>
                  <a:gd name="T12" fmla="*/ 2147483647 w 84"/>
                  <a:gd name="T13" fmla="*/ 2147483647 h 96"/>
                  <a:gd name="T14" fmla="*/ 2147483647 w 84"/>
                  <a:gd name="T15" fmla="*/ 2147483647 h 96"/>
                  <a:gd name="T16" fmla="*/ 2147483647 w 84"/>
                  <a:gd name="T17" fmla="*/ 2147483647 h 96"/>
                  <a:gd name="T18" fmla="*/ 2147483647 w 84"/>
                  <a:gd name="T19" fmla="*/ 2147483647 h 96"/>
                  <a:gd name="T20" fmla="*/ 2147483647 w 84"/>
                  <a:gd name="T21" fmla="*/ 2147483647 h 96"/>
                  <a:gd name="T22" fmla="*/ 2147483647 w 84"/>
                  <a:gd name="T23" fmla="*/ 2147483647 h 96"/>
                  <a:gd name="T24" fmla="*/ 2147483647 w 84"/>
                  <a:gd name="T25" fmla="*/ 2147483647 h 96"/>
                  <a:gd name="T26" fmla="*/ 2147483647 w 84"/>
                  <a:gd name="T27" fmla="*/ 2147483647 h 96"/>
                  <a:gd name="T28" fmla="*/ 2147483647 w 84"/>
                  <a:gd name="T29" fmla="*/ 2147483647 h 96"/>
                  <a:gd name="T30" fmla="*/ 2147483647 w 84"/>
                  <a:gd name="T31" fmla="*/ 2147483647 h 96"/>
                  <a:gd name="T32" fmla="*/ 2147483647 w 84"/>
                  <a:gd name="T33" fmla="*/ 2147483647 h 96"/>
                  <a:gd name="T34" fmla="*/ 0 w 84"/>
                  <a:gd name="T35" fmla="*/ 2147483647 h 96"/>
                  <a:gd name="T36" fmla="*/ 2147483647 w 84"/>
                  <a:gd name="T37" fmla="*/ 0 h 96"/>
                  <a:gd name="T38" fmla="*/ 2147483647 w 84"/>
                  <a:gd name="T39" fmla="*/ 2147483647 h 96"/>
                  <a:gd name="T40" fmla="*/ 2147483647 w 84"/>
                  <a:gd name="T41" fmla="*/ 2147483647 h 96"/>
                  <a:gd name="T42" fmla="*/ 2147483647 w 84"/>
                  <a:gd name="T43" fmla="*/ 2147483647 h 96"/>
                  <a:gd name="T44" fmla="*/ 2147483647 w 84"/>
                  <a:gd name="T45" fmla="*/ 2147483647 h 96"/>
                  <a:gd name="T46" fmla="*/ 2147483647 w 84"/>
                  <a:gd name="T47" fmla="*/ 2147483647 h 96"/>
                  <a:gd name="T48" fmla="*/ 2147483647 w 84"/>
                  <a:gd name="T49" fmla="*/ 2147483647 h 96"/>
                  <a:gd name="T50" fmla="*/ 2147483647 w 84"/>
                  <a:gd name="T51" fmla="*/ 2147483647 h 96"/>
                  <a:gd name="T52" fmla="*/ 2147483647 w 84"/>
                  <a:gd name="T53" fmla="*/ 2147483647 h 96"/>
                  <a:gd name="T54" fmla="*/ 2147483647 w 84"/>
                  <a:gd name="T55" fmla="*/ 2147483647 h 96"/>
                  <a:gd name="T56" fmla="*/ 2147483647 w 84"/>
                  <a:gd name="T57" fmla="*/ 2147483647 h 96"/>
                  <a:gd name="T58" fmla="*/ 2147483647 w 84"/>
                  <a:gd name="T59" fmla="*/ 2147483647 h 96"/>
                  <a:gd name="T60" fmla="*/ 2147483647 w 84"/>
                  <a:gd name="T61" fmla="*/ 2147483647 h 96"/>
                  <a:gd name="T62" fmla="*/ 2147483647 w 84"/>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96"/>
                  <a:gd name="T98" fmla="*/ 84 w 84"/>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96">
                    <a:moveTo>
                      <a:pt x="82" y="82"/>
                    </a:moveTo>
                    <a:lnTo>
                      <a:pt x="80" y="86"/>
                    </a:lnTo>
                    <a:lnTo>
                      <a:pt x="78" y="96"/>
                    </a:lnTo>
                    <a:lnTo>
                      <a:pt x="74" y="88"/>
                    </a:lnTo>
                    <a:lnTo>
                      <a:pt x="72" y="84"/>
                    </a:lnTo>
                    <a:lnTo>
                      <a:pt x="70" y="76"/>
                    </a:lnTo>
                    <a:lnTo>
                      <a:pt x="64" y="70"/>
                    </a:lnTo>
                    <a:lnTo>
                      <a:pt x="58" y="72"/>
                    </a:lnTo>
                    <a:lnTo>
                      <a:pt x="52" y="72"/>
                    </a:lnTo>
                    <a:lnTo>
                      <a:pt x="50" y="70"/>
                    </a:lnTo>
                    <a:lnTo>
                      <a:pt x="48" y="68"/>
                    </a:lnTo>
                    <a:lnTo>
                      <a:pt x="46" y="66"/>
                    </a:lnTo>
                    <a:lnTo>
                      <a:pt x="46" y="72"/>
                    </a:lnTo>
                    <a:lnTo>
                      <a:pt x="40" y="80"/>
                    </a:lnTo>
                    <a:lnTo>
                      <a:pt x="32" y="84"/>
                    </a:lnTo>
                    <a:lnTo>
                      <a:pt x="26" y="86"/>
                    </a:lnTo>
                    <a:lnTo>
                      <a:pt x="24" y="76"/>
                    </a:lnTo>
                    <a:lnTo>
                      <a:pt x="22" y="70"/>
                    </a:lnTo>
                    <a:lnTo>
                      <a:pt x="22" y="62"/>
                    </a:lnTo>
                    <a:lnTo>
                      <a:pt x="20" y="58"/>
                    </a:lnTo>
                    <a:lnTo>
                      <a:pt x="18" y="54"/>
                    </a:lnTo>
                    <a:lnTo>
                      <a:pt x="14" y="52"/>
                    </a:lnTo>
                    <a:lnTo>
                      <a:pt x="14" y="50"/>
                    </a:lnTo>
                    <a:lnTo>
                      <a:pt x="16" y="40"/>
                    </a:lnTo>
                    <a:lnTo>
                      <a:pt x="10" y="36"/>
                    </a:lnTo>
                    <a:lnTo>
                      <a:pt x="8" y="34"/>
                    </a:lnTo>
                    <a:lnTo>
                      <a:pt x="6" y="30"/>
                    </a:lnTo>
                    <a:lnTo>
                      <a:pt x="6" y="28"/>
                    </a:lnTo>
                    <a:lnTo>
                      <a:pt x="8" y="26"/>
                    </a:lnTo>
                    <a:lnTo>
                      <a:pt x="10" y="26"/>
                    </a:lnTo>
                    <a:lnTo>
                      <a:pt x="12" y="22"/>
                    </a:lnTo>
                    <a:lnTo>
                      <a:pt x="10" y="18"/>
                    </a:lnTo>
                    <a:lnTo>
                      <a:pt x="6" y="14"/>
                    </a:lnTo>
                    <a:lnTo>
                      <a:pt x="2" y="10"/>
                    </a:lnTo>
                    <a:lnTo>
                      <a:pt x="0" y="6"/>
                    </a:lnTo>
                    <a:lnTo>
                      <a:pt x="0" y="4"/>
                    </a:lnTo>
                    <a:lnTo>
                      <a:pt x="2" y="2"/>
                    </a:lnTo>
                    <a:lnTo>
                      <a:pt x="6" y="0"/>
                    </a:lnTo>
                    <a:lnTo>
                      <a:pt x="20" y="6"/>
                    </a:lnTo>
                    <a:lnTo>
                      <a:pt x="24" y="10"/>
                    </a:lnTo>
                    <a:lnTo>
                      <a:pt x="28" y="12"/>
                    </a:lnTo>
                    <a:lnTo>
                      <a:pt x="28" y="16"/>
                    </a:lnTo>
                    <a:lnTo>
                      <a:pt x="28" y="20"/>
                    </a:lnTo>
                    <a:lnTo>
                      <a:pt x="28" y="22"/>
                    </a:lnTo>
                    <a:lnTo>
                      <a:pt x="30" y="24"/>
                    </a:lnTo>
                    <a:lnTo>
                      <a:pt x="34" y="26"/>
                    </a:lnTo>
                    <a:lnTo>
                      <a:pt x="38" y="26"/>
                    </a:lnTo>
                    <a:lnTo>
                      <a:pt x="46" y="26"/>
                    </a:lnTo>
                    <a:lnTo>
                      <a:pt x="70" y="26"/>
                    </a:lnTo>
                    <a:lnTo>
                      <a:pt x="70" y="30"/>
                    </a:lnTo>
                    <a:lnTo>
                      <a:pt x="52" y="50"/>
                    </a:lnTo>
                    <a:lnTo>
                      <a:pt x="56" y="56"/>
                    </a:lnTo>
                    <a:lnTo>
                      <a:pt x="60" y="60"/>
                    </a:lnTo>
                    <a:lnTo>
                      <a:pt x="62" y="62"/>
                    </a:lnTo>
                    <a:lnTo>
                      <a:pt x="66" y="60"/>
                    </a:lnTo>
                    <a:lnTo>
                      <a:pt x="68" y="56"/>
                    </a:lnTo>
                    <a:lnTo>
                      <a:pt x="68" y="52"/>
                    </a:lnTo>
                    <a:lnTo>
                      <a:pt x="70" y="50"/>
                    </a:lnTo>
                    <a:lnTo>
                      <a:pt x="74" y="56"/>
                    </a:lnTo>
                    <a:lnTo>
                      <a:pt x="78" y="66"/>
                    </a:lnTo>
                    <a:lnTo>
                      <a:pt x="78" y="76"/>
                    </a:lnTo>
                    <a:lnTo>
                      <a:pt x="82" y="78"/>
                    </a:lnTo>
                    <a:lnTo>
                      <a:pt x="84" y="80"/>
                    </a:lnTo>
                    <a:lnTo>
                      <a:pt x="82" y="8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09" name="Freeform 258"/>
              <p:cNvSpPr/>
              <p:nvPr/>
            </p:nvSpPr>
            <p:spPr bwMode="auto">
              <a:xfrm>
                <a:off x="6202591" y="3533563"/>
                <a:ext cx="635363" cy="795138"/>
              </a:xfrm>
              <a:custGeom>
                <a:avLst/>
                <a:gdLst>
                  <a:gd name="T0" fmla="*/ 2147483647 w 434"/>
                  <a:gd name="T1" fmla="*/ 2147483647 h 502"/>
                  <a:gd name="T2" fmla="*/ 2147483647 w 434"/>
                  <a:gd name="T3" fmla="*/ 2147483647 h 502"/>
                  <a:gd name="T4" fmla="*/ 2147483647 w 434"/>
                  <a:gd name="T5" fmla="*/ 2147483647 h 502"/>
                  <a:gd name="T6" fmla="*/ 2147483647 w 434"/>
                  <a:gd name="T7" fmla="*/ 2147483647 h 502"/>
                  <a:gd name="T8" fmla="*/ 2147483647 w 434"/>
                  <a:gd name="T9" fmla="*/ 2147483647 h 502"/>
                  <a:gd name="T10" fmla="*/ 2147483647 w 434"/>
                  <a:gd name="T11" fmla="*/ 2147483647 h 502"/>
                  <a:gd name="T12" fmla="*/ 2147483647 w 434"/>
                  <a:gd name="T13" fmla="*/ 2147483647 h 502"/>
                  <a:gd name="T14" fmla="*/ 2147483647 w 434"/>
                  <a:gd name="T15" fmla="*/ 2147483647 h 502"/>
                  <a:gd name="T16" fmla="*/ 2147483647 w 434"/>
                  <a:gd name="T17" fmla="*/ 2147483647 h 502"/>
                  <a:gd name="T18" fmla="*/ 2147483647 w 434"/>
                  <a:gd name="T19" fmla="*/ 2147483647 h 502"/>
                  <a:gd name="T20" fmla="*/ 2147483647 w 434"/>
                  <a:gd name="T21" fmla="*/ 2147483647 h 502"/>
                  <a:gd name="T22" fmla="*/ 2147483647 w 434"/>
                  <a:gd name="T23" fmla="*/ 2147483647 h 502"/>
                  <a:gd name="T24" fmla="*/ 2147483647 w 434"/>
                  <a:gd name="T25" fmla="*/ 2147483647 h 502"/>
                  <a:gd name="T26" fmla="*/ 2147483647 w 434"/>
                  <a:gd name="T27" fmla="*/ 2147483647 h 502"/>
                  <a:gd name="T28" fmla="*/ 2147483647 w 434"/>
                  <a:gd name="T29" fmla="*/ 2147483647 h 502"/>
                  <a:gd name="T30" fmla="*/ 2147483647 w 434"/>
                  <a:gd name="T31" fmla="*/ 2147483647 h 502"/>
                  <a:gd name="T32" fmla="*/ 2147483647 w 434"/>
                  <a:gd name="T33" fmla="*/ 2147483647 h 502"/>
                  <a:gd name="T34" fmla="*/ 2147483647 w 434"/>
                  <a:gd name="T35" fmla="*/ 2147483647 h 502"/>
                  <a:gd name="T36" fmla="*/ 2147483647 w 434"/>
                  <a:gd name="T37" fmla="*/ 2147483647 h 502"/>
                  <a:gd name="T38" fmla="*/ 2147483647 w 434"/>
                  <a:gd name="T39" fmla="*/ 2147483647 h 502"/>
                  <a:gd name="T40" fmla="*/ 2147483647 w 434"/>
                  <a:gd name="T41" fmla="*/ 2147483647 h 502"/>
                  <a:gd name="T42" fmla="*/ 2147483647 w 434"/>
                  <a:gd name="T43" fmla="*/ 2147483647 h 502"/>
                  <a:gd name="T44" fmla="*/ 2147483647 w 434"/>
                  <a:gd name="T45" fmla="*/ 2147483647 h 502"/>
                  <a:gd name="T46" fmla="*/ 2147483647 w 434"/>
                  <a:gd name="T47" fmla="*/ 2147483647 h 502"/>
                  <a:gd name="T48" fmla="*/ 2147483647 w 434"/>
                  <a:gd name="T49" fmla="*/ 2147483647 h 502"/>
                  <a:gd name="T50" fmla="*/ 2147483647 w 434"/>
                  <a:gd name="T51" fmla="*/ 2147483647 h 502"/>
                  <a:gd name="T52" fmla="*/ 2147483647 w 434"/>
                  <a:gd name="T53" fmla="*/ 2147483647 h 502"/>
                  <a:gd name="T54" fmla="*/ 2147483647 w 434"/>
                  <a:gd name="T55" fmla="*/ 2147483647 h 502"/>
                  <a:gd name="T56" fmla="*/ 2147483647 w 434"/>
                  <a:gd name="T57" fmla="*/ 2147483647 h 502"/>
                  <a:gd name="T58" fmla="*/ 2147483647 w 434"/>
                  <a:gd name="T59" fmla="*/ 2147483647 h 502"/>
                  <a:gd name="T60" fmla="*/ 2147483647 w 434"/>
                  <a:gd name="T61" fmla="*/ 2147483647 h 502"/>
                  <a:gd name="T62" fmla="*/ 0 w 434"/>
                  <a:gd name="T63" fmla="*/ 2147483647 h 502"/>
                  <a:gd name="T64" fmla="*/ 2147483647 w 434"/>
                  <a:gd name="T65" fmla="*/ 2147483647 h 502"/>
                  <a:gd name="T66" fmla="*/ 2147483647 w 434"/>
                  <a:gd name="T67" fmla="*/ 2147483647 h 502"/>
                  <a:gd name="T68" fmla="*/ 2147483647 w 434"/>
                  <a:gd name="T69" fmla="*/ 2147483647 h 502"/>
                  <a:gd name="T70" fmla="*/ 2147483647 w 434"/>
                  <a:gd name="T71" fmla="*/ 2147483647 h 502"/>
                  <a:gd name="T72" fmla="*/ 2147483647 w 434"/>
                  <a:gd name="T73" fmla="*/ 2147483647 h 502"/>
                  <a:gd name="T74" fmla="*/ 2147483647 w 434"/>
                  <a:gd name="T75" fmla="*/ 2147483647 h 502"/>
                  <a:gd name="T76" fmla="*/ 2147483647 w 434"/>
                  <a:gd name="T77" fmla="*/ 2147483647 h 502"/>
                  <a:gd name="T78" fmla="*/ 2147483647 w 434"/>
                  <a:gd name="T79" fmla="*/ 2147483647 h 502"/>
                  <a:gd name="T80" fmla="*/ 2147483647 w 434"/>
                  <a:gd name="T81" fmla="*/ 2147483647 h 502"/>
                  <a:gd name="T82" fmla="*/ 2147483647 w 434"/>
                  <a:gd name="T83" fmla="*/ 2147483647 h 502"/>
                  <a:gd name="T84" fmla="*/ 2147483647 w 434"/>
                  <a:gd name="T85" fmla="*/ 2147483647 h 502"/>
                  <a:gd name="T86" fmla="*/ 2147483647 w 434"/>
                  <a:gd name="T87" fmla="*/ 0 h 502"/>
                  <a:gd name="T88" fmla="*/ 2147483647 w 434"/>
                  <a:gd name="T89" fmla="*/ 2147483647 h 502"/>
                  <a:gd name="T90" fmla="*/ 2147483647 w 434"/>
                  <a:gd name="T91" fmla="*/ 2147483647 h 502"/>
                  <a:gd name="T92" fmla="*/ 2147483647 w 434"/>
                  <a:gd name="T93" fmla="*/ 2147483647 h 502"/>
                  <a:gd name="T94" fmla="*/ 2147483647 w 434"/>
                  <a:gd name="T95" fmla="*/ 2147483647 h 502"/>
                  <a:gd name="T96" fmla="*/ 2147483647 w 434"/>
                  <a:gd name="T97" fmla="*/ 2147483647 h 502"/>
                  <a:gd name="T98" fmla="*/ 2147483647 w 434"/>
                  <a:gd name="T99" fmla="*/ 2147483647 h 502"/>
                  <a:gd name="T100" fmla="*/ 2147483647 w 434"/>
                  <a:gd name="T101" fmla="*/ 2147483647 h 502"/>
                  <a:gd name="T102" fmla="*/ 2147483647 w 434"/>
                  <a:gd name="T103" fmla="*/ 2147483647 h 502"/>
                  <a:gd name="T104" fmla="*/ 2147483647 w 434"/>
                  <a:gd name="T105" fmla="*/ 2147483647 h 502"/>
                  <a:gd name="T106" fmla="*/ 2147483647 w 434"/>
                  <a:gd name="T107" fmla="*/ 2147483647 h 502"/>
                  <a:gd name="T108" fmla="*/ 2147483647 w 434"/>
                  <a:gd name="T109" fmla="*/ 2147483647 h 502"/>
                  <a:gd name="T110" fmla="*/ 2147483647 w 434"/>
                  <a:gd name="T111" fmla="*/ 2147483647 h 502"/>
                  <a:gd name="T112" fmla="*/ 2147483647 w 434"/>
                  <a:gd name="T113" fmla="*/ 2147483647 h 502"/>
                  <a:gd name="T114" fmla="*/ 2147483647 w 434"/>
                  <a:gd name="T115" fmla="*/ 2147483647 h 502"/>
                  <a:gd name="T116" fmla="*/ 2147483647 w 434"/>
                  <a:gd name="T117" fmla="*/ 2147483647 h 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34"/>
                  <a:gd name="T178" fmla="*/ 0 h 502"/>
                  <a:gd name="T179" fmla="*/ 434 w 434"/>
                  <a:gd name="T180" fmla="*/ 502 h 50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34" h="502">
                    <a:moveTo>
                      <a:pt x="434" y="132"/>
                    </a:moveTo>
                    <a:lnTo>
                      <a:pt x="434" y="140"/>
                    </a:lnTo>
                    <a:lnTo>
                      <a:pt x="432" y="146"/>
                    </a:lnTo>
                    <a:lnTo>
                      <a:pt x="434" y="152"/>
                    </a:lnTo>
                    <a:lnTo>
                      <a:pt x="428" y="152"/>
                    </a:lnTo>
                    <a:lnTo>
                      <a:pt x="422" y="154"/>
                    </a:lnTo>
                    <a:lnTo>
                      <a:pt x="414" y="160"/>
                    </a:lnTo>
                    <a:lnTo>
                      <a:pt x="408" y="166"/>
                    </a:lnTo>
                    <a:lnTo>
                      <a:pt x="406" y="168"/>
                    </a:lnTo>
                    <a:lnTo>
                      <a:pt x="408" y="172"/>
                    </a:lnTo>
                    <a:lnTo>
                      <a:pt x="410" y="174"/>
                    </a:lnTo>
                    <a:lnTo>
                      <a:pt x="404" y="192"/>
                    </a:lnTo>
                    <a:lnTo>
                      <a:pt x="404" y="194"/>
                    </a:lnTo>
                    <a:lnTo>
                      <a:pt x="406" y="196"/>
                    </a:lnTo>
                    <a:lnTo>
                      <a:pt x="408" y="196"/>
                    </a:lnTo>
                    <a:lnTo>
                      <a:pt x="406" y="202"/>
                    </a:lnTo>
                    <a:lnTo>
                      <a:pt x="404" y="206"/>
                    </a:lnTo>
                    <a:lnTo>
                      <a:pt x="398" y="216"/>
                    </a:lnTo>
                    <a:lnTo>
                      <a:pt x="396" y="216"/>
                    </a:lnTo>
                    <a:lnTo>
                      <a:pt x="394" y="214"/>
                    </a:lnTo>
                    <a:lnTo>
                      <a:pt x="390" y="218"/>
                    </a:lnTo>
                    <a:lnTo>
                      <a:pt x="388" y="218"/>
                    </a:lnTo>
                    <a:lnTo>
                      <a:pt x="390" y="222"/>
                    </a:lnTo>
                    <a:lnTo>
                      <a:pt x="390" y="226"/>
                    </a:lnTo>
                    <a:lnTo>
                      <a:pt x="388" y="250"/>
                    </a:lnTo>
                    <a:lnTo>
                      <a:pt x="384" y="250"/>
                    </a:lnTo>
                    <a:lnTo>
                      <a:pt x="382" y="248"/>
                    </a:lnTo>
                    <a:lnTo>
                      <a:pt x="380" y="246"/>
                    </a:lnTo>
                    <a:lnTo>
                      <a:pt x="378" y="236"/>
                    </a:lnTo>
                    <a:lnTo>
                      <a:pt x="374" y="226"/>
                    </a:lnTo>
                    <a:lnTo>
                      <a:pt x="370" y="220"/>
                    </a:lnTo>
                    <a:lnTo>
                      <a:pt x="368" y="222"/>
                    </a:lnTo>
                    <a:lnTo>
                      <a:pt x="368" y="226"/>
                    </a:lnTo>
                    <a:lnTo>
                      <a:pt x="366" y="230"/>
                    </a:lnTo>
                    <a:lnTo>
                      <a:pt x="362" y="232"/>
                    </a:lnTo>
                    <a:lnTo>
                      <a:pt x="360" y="230"/>
                    </a:lnTo>
                    <a:lnTo>
                      <a:pt x="356" y="226"/>
                    </a:lnTo>
                    <a:lnTo>
                      <a:pt x="352" y="220"/>
                    </a:lnTo>
                    <a:lnTo>
                      <a:pt x="370" y="200"/>
                    </a:lnTo>
                    <a:lnTo>
                      <a:pt x="370" y="196"/>
                    </a:lnTo>
                    <a:lnTo>
                      <a:pt x="346" y="196"/>
                    </a:lnTo>
                    <a:lnTo>
                      <a:pt x="338" y="196"/>
                    </a:lnTo>
                    <a:lnTo>
                      <a:pt x="334" y="196"/>
                    </a:lnTo>
                    <a:lnTo>
                      <a:pt x="330" y="194"/>
                    </a:lnTo>
                    <a:lnTo>
                      <a:pt x="328" y="192"/>
                    </a:lnTo>
                    <a:lnTo>
                      <a:pt x="328" y="190"/>
                    </a:lnTo>
                    <a:lnTo>
                      <a:pt x="328" y="186"/>
                    </a:lnTo>
                    <a:lnTo>
                      <a:pt x="328" y="182"/>
                    </a:lnTo>
                    <a:lnTo>
                      <a:pt x="324" y="180"/>
                    </a:lnTo>
                    <a:lnTo>
                      <a:pt x="320" y="176"/>
                    </a:lnTo>
                    <a:lnTo>
                      <a:pt x="306" y="170"/>
                    </a:lnTo>
                    <a:lnTo>
                      <a:pt x="302" y="172"/>
                    </a:lnTo>
                    <a:lnTo>
                      <a:pt x="300" y="174"/>
                    </a:lnTo>
                    <a:lnTo>
                      <a:pt x="300" y="176"/>
                    </a:lnTo>
                    <a:lnTo>
                      <a:pt x="302" y="180"/>
                    </a:lnTo>
                    <a:lnTo>
                      <a:pt x="306" y="184"/>
                    </a:lnTo>
                    <a:lnTo>
                      <a:pt x="310" y="188"/>
                    </a:lnTo>
                    <a:lnTo>
                      <a:pt x="312" y="192"/>
                    </a:lnTo>
                    <a:lnTo>
                      <a:pt x="310" y="196"/>
                    </a:lnTo>
                    <a:lnTo>
                      <a:pt x="308" y="196"/>
                    </a:lnTo>
                    <a:lnTo>
                      <a:pt x="306" y="198"/>
                    </a:lnTo>
                    <a:lnTo>
                      <a:pt x="306" y="200"/>
                    </a:lnTo>
                    <a:lnTo>
                      <a:pt x="308" y="204"/>
                    </a:lnTo>
                    <a:lnTo>
                      <a:pt x="310" y="206"/>
                    </a:lnTo>
                    <a:lnTo>
                      <a:pt x="316" y="210"/>
                    </a:lnTo>
                    <a:lnTo>
                      <a:pt x="314" y="220"/>
                    </a:lnTo>
                    <a:lnTo>
                      <a:pt x="314" y="222"/>
                    </a:lnTo>
                    <a:lnTo>
                      <a:pt x="318" y="224"/>
                    </a:lnTo>
                    <a:lnTo>
                      <a:pt x="320" y="228"/>
                    </a:lnTo>
                    <a:lnTo>
                      <a:pt x="322" y="232"/>
                    </a:lnTo>
                    <a:lnTo>
                      <a:pt x="322" y="240"/>
                    </a:lnTo>
                    <a:lnTo>
                      <a:pt x="324" y="246"/>
                    </a:lnTo>
                    <a:lnTo>
                      <a:pt x="326" y="256"/>
                    </a:lnTo>
                    <a:lnTo>
                      <a:pt x="318" y="256"/>
                    </a:lnTo>
                    <a:lnTo>
                      <a:pt x="310" y="256"/>
                    </a:lnTo>
                    <a:lnTo>
                      <a:pt x="312" y="256"/>
                    </a:lnTo>
                    <a:lnTo>
                      <a:pt x="302" y="260"/>
                    </a:lnTo>
                    <a:lnTo>
                      <a:pt x="298" y="266"/>
                    </a:lnTo>
                    <a:lnTo>
                      <a:pt x="296" y="282"/>
                    </a:lnTo>
                    <a:lnTo>
                      <a:pt x="292" y="288"/>
                    </a:lnTo>
                    <a:lnTo>
                      <a:pt x="286" y="290"/>
                    </a:lnTo>
                    <a:lnTo>
                      <a:pt x="280" y="292"/>
                    </a:lnTo>
                    <a:lnTo>
                      <a:pt x="272" y="296"/>
                    </a:lnTo>
                    <a:lnTo>
                      <a:pt x="270" y="300"/>
                    </a:lnTo>
                    <a:lnTo>
                      <a:pt x="266" y="306"/>
                    </a:lnTo>
                    <a:lnTo>
                      <a:pt x="260" y="318"/>
                    </a:lnTo>
                    <a:lnTo>
                      <a:pt x="246" y="334"/>
                    </a:lnTo>
                    <a:lnTo>
                      <a:pt x="232" y="352"/>
                    </a:lnTo>
                    <a:lnTo>
                      <a:pt x="226" y="358"/>
                    </a:lnTo>
                    <a:lnTo>
                      <a:pt x="222" y="360"/>
                    </a:lnTo>
                    <a:lnTo>
                      <a:pt x="212" y="364"/>
                    </a:lnTo>
                    <a:lnTo>
                      <a:pt x="206" y="366"/>
                    </a:lnTo>
                    <a:lnTo>
                      <a:pt x="202" y="370"/>
                    </a:lnTo>
                    <a:lnTo>
                      <a:pt x="200" y="376"/>
                    </a:lnTo>
                    <a:lnTo>
                      <a:pt x="198" y="382"/>
                    </a:lnTo>
                    <a:lnTo>
                      <a:pt x="200" y="388"/>
                    </a:lnTo>
                    <a:lnTo>
                      <a:pt x="202" y="398"/>
                    </a:lnTo>
                    <a:lnTo>
                      <a:pt x="206" y="406"/>
                    </a:lnTo>
                    <a:lnTo>
                      <a:pt x="208" y="416"/>
                    </a:lnTo>
                    <a:lnTo>
                      <a:pt x="206" y="426"/>
                    </a:lnTo>
                    <a:lnTo>
                      <a:pt x="204" y="432"/>
                    </a:lnTo>
                    <a:lnTo>
                      <a:pt x="202" y="436"/>
                    </a:lnTo>
                    <a:lnTo>
                      <a:pt x="202" y="442"/>
                    </a:lnTo>
                    <a:lnTo>
                      <a:pt x="202" y="446"/>
                    </a:lnTo>
                    <a:lnTo>
                      <a:pt x="204" y="450"/>
                    </a:lnTo>
                    <a:lnTo>
                      <a:pt x="206" y="452"/>
                    </a:lnTo>
                    <a:lnTo>
                      <a:pt x="206" y="456"/>
                    </a:lnTo>
                    <a:lnTo>
                      <a:pt x="204" y="464"/>
                    </a:lnTo>
                    <a:lnTo>
                      <a:pt x="198" y="468"/>
                    </a:lnTo>
                    <a:lnTo>
                      <a:pt x="194" y="472"/>
                    </a:lnTo>
                    <a:lnTo>
                      <a:pt x="192" y="478"/>
                    </a:lnTo>
                    <a:lnTo>
                      <a:pt x="194" y="484"/>
                    </a:lnTo>
                    <a:lnTo>
                      <a:pt x="196" y="486"/>
                    </a:lnTo>
                    <a:lnTo>
                      <a:pt x="188" y="488"/>
                    </a:lnTo>
                    <a:lnTo>
                      <a:pt x="186" y="490"/>
                    </a:lnTo>
                    <a:lnTo>
                      <a:pt x="184" y="492"/>
                    </a:lnTo>
                    <a:lnTo>
                      <a:pt x="182" y="496"/>
                    </a:lnTo>
                    <a:lnTo>
                      <a:pt x="178" y="500"/>
                    </a:lnTo>
                    <a:lnTo>
                      <a:pt x="174" y="502"/>
                    </a:lnTo>
                    <a:lnTo>
                      <a:pt x="170" y="502"/>
                    </a:lnTo>
                    <a:lnTo>
                      <a:pt x="164" y="500"/>
                    </a:lnTo>
                    <a:lnTo>
                      <a:pt x="160" y="496"/>
                    </a:lnTo>
                    <a:lnTo>
                      <a:pt x="154" y="490"/>
                    </a:lnTo>
                    <a:lnTo>
                      <a:pt x="150" y="482"/>
                    </a:lnTo>
                    <a:lnTo>
                      <a:pt x="142" y="466"/>
                    </a:lnTo>
                    <a:lnTo>
                      <a:pt x="138" y="450"/>
                    </a:lnTo>
                    <a:lnTo>
                      <a:pt x="134" y="438"/>
                    </a:lnTo>
                    <a:lnTo>
                      <a:pt x="126" y="420"/>
                    </a:lnTo>
                    <a:lnTo>
                      <a:pt x="118" y="404"/>
                    </a:lnTo>
                    <a:lnTo>
                      <a:pt x="110" y="388"/>
                    </a:lnTo>
                    <a:lnTo>
                      <a:pt x="100" y="360"/>
                    </a:lnTo>
                    <a:lnTo>
                      <a:pt x="86" y="332"/>
                    </a:lnTo>
                    <a:lnTo>
                      <a:pt x="82" y="316"/>
                    </a:lnTo>
                    <a:lnTo>
                      <a:pt x="78" y="302"/>
                    </a:lnTo>
                    <a:lnTo>
                      <a:pt x="76" y="284"/>
                    </a:lnTo>
                    <a:lnTo>
                      <a:pt x="76" y="268"/>
                    </a:lnTo>
                    <a:lnTo>
                      <a:pt x="74" y="260"/>
                    </a:lnTo>
                    <a:lnTo>
                      <a:pt x="72" y="256"/>
                    </a:lnTo>
                    <a:lnTo>
                      <a:pt x="68" y="248"/>
                    </a:lnTo>
                    <a:lnTo>
                      <a:pt x="66" y="258"/>
                    </a:lnTo>
                    <a:lnTo>
                      <a:pt x="62" y="268"/>
                    </a:lnTo>
                    <a:lnTo>
                      <a:pt x="58" y="276"/>
                    </a:lnTo>
                    <a:lnTo>
                      <a:pt x="54" y="278"/>
                    </a:lnTo>
                    <a:lnTo>
                      <a:pt x="50" y="278"/>
                    </a:lnTo>
                    <a:lnTo>
                      <a:pt x="44" y="276"/>
                    </a:lnTo>
                    <a:lnTo>
                      <a:pt x="38" y="274"/>
                    </a:lnTo>
                    <a:lnTo>
                      <a:pt x="28" y="266"/>
                    </a:lnTo>
                    <a:lnTo>
                      <a:pt x="20" y="256"/>
                    </a:lnTo>
                    <a:lnTo>
                      <a:pt x="14" y="248"/>
                    </a:lnTo>
                    <a:lnTo>
                      <a:pt x="20" y="246"/>
                    </a:lnTo>
                    <a:lnTo>
                      <a:pt x="24" y="244"/>
                    </a:lnTo>
                    <a:lnTo>
                      <a:pt x="30" y="240"/>
                    </a:lnTo>
                    <a:lnTo>
                      <a:pt x="32" y="234"/>
                    </a:lnTo>
                    <a:lnTo>
                      <a:pt x="24" y="238"/>
                    </a:lnTo>
                    <a:lnTo>
                      <a:pt x="24" y="240"/>
                    </a:lnTo>
                    <a:lnTo>
                      <a:pt x="20" y="242"/>
                    </a:lnTo>
                    <a:lnTo>
                      <a:pt x="14" y="238"/>
                    </a:lnTo>
                    <a:lnTo>
                      <a:pt x="8" y="232"/>
                    </a:lnTo>
                    <a:lnTo>
                      <a:pt x="2" y="224"/>
                    </a:lnTo>
                    <a:lnTo>
                      <a:pt x="0" y="220"/>
                    </a:lnTo>
                    <a:lnTo>
                      <a:pt x="0" y="214"/>
                    </a:lnTo>
                    <a:lnTo>
                      <a:pt x="2" y="212"/>
                    </a:lnTo>
                    <a:lnTo>
                      <a:pt x="4" y="210"/>
                    </a:lnTo>
                    <a:lnTo>
                      <a:pt x="8" y="210"/>
                    </a:lnTo>
                    <a:lnTo>
                      <a:pt x="12" y="210"/>
                    </a:lnTo>
                    <a:lnTo>
                      <a:pt x="16" y="212"/>
                    </a:lnTo>
                    <a:lnTo>
                      <a:pt x="20" y="214"/>
                    </a:lnTo>
                    <a:lnTo>
                      <a:pt x="30" y="212"/>
                    </a:lnTo>
                    <a:lnTo>
                      <a:pt x="36" y="208"/>
                    </a:lnTo>
                    <a:lnTo>
                      <a:pt x="38" y="204"/>
                    </a:lnTo>
                    <a:lnTo>
                      <a:pt x="36" y="196"/>
                    </a:lnTo>
                    <a:lnTo>
                      <a:pt x="32" y="192"/>
                    </a:lnTo>
                    <a:lnTo>
                      <a:pt x="24" y="184"/>
                    </a:lnTo>
                    <a:lnTo>
                      <a:pt x="22" y="182"/>
                    </a:lnTo>
                    <a:lnTo>
                      <a:pt x="20" y="178"/>
                    </a:lnTo>
                    <a:lnTo>
                      <a:pt x="20" y="170"/>
                    </a:lnTo>
                    <a:lnTo>
                      <a:pt x="18" y="168"/>
                    </a:lnTo>
                    <a:lnTo>
                      <a:pt x="14" y="168"/>
                    </a:lnTo>
                    <a:lnTo>
                      <a:pt x="10" y="164"/>
                    </a:lnTo>
                    <a:lnTo>
                      <a:pt x="8" y="160"/>
                    </a:lnTo>
                    <a:lnTo>
                      <a:pt x="10" y="156"/>
                    </a:lnTo>
                    <a:lnTo>
                      <a:pt x="14" y="150"/>
                    </a:lnTo>
                    <a:lnTo>
                      <a:pt x="18" y="144"/>
                    </a:lnTo>
                    <a:lnTo>
                      <a:pt x="22" y="142"/>
                    </a:lnTo>
                    <a:lnTo>
                      <a:pt x="26" y="144"/>
                    </a:lnTo>
                    <a:lnTo>
                      <a:pt x="30" y="146"/>
                    </a:lnTo>
                    <a:lnTo>
                      <a:pt x="34" y="146"/>
                    </a:lnTo>
                    <a:lnTo>
                      <a:pt x="38" y="142"/>
                    </a:lnTo>
                    <a:lnTo>
                      <a:pt x="44" y="136"/>
                    </a:lnTo>
                    <a:lnTo>
                      <a:pt x="52" y="124"/>
                    </a:lnTo>
                    <a:lnTo>
                      <a:pt x="56" y="118"/>
                    </a:lnTo>
                    <a:lnTo>
                      <a:pt x="58" y="110"/>
                    </a:lnTo>
                    <a:lnTo>
                      <a:pt x="62" y="104"/>
                    </a:lnTo>
                    <a:lnTo>
                      <a:pt x="66" y="98"/>
                    </a:lnTo>
                    <a:lnTo>
                      <a:pt x="68" y="92"/>
                    </a:lnTo>
                    <a:lnTo>
                      <a:pt x="72" y="88"/>
                    </a:lnTo>
                    <a:lnTo>
                      <a:pt x="72" y="74"/>
                    </a:lnTo>
                    <a:lnTo>
                      <a:pt x="74" y="70"/>
                    </a:lnTo>
                    <a:lnTo>
                      <a:pt x="78" y="68"/>
                    </a:lnTo>
                    <a:lnTo>
                      <a:pt x="78" y="66"/>
                    </a:lnTo>
                    <a:lnTo>
                      <a:pt x="80" y="62"/>
                    </a:lnTo>
                    <a:lnTo>
                      <a:pt x="72" y="58"/>
                    </a:lnTo>
                    <a:lnTo>
                      <a:pt x="62" y="50"/>
                    </a:lnTo>
                    <a:lnTo>
                      <a:pt x="54" y="38"/>
                    </a:lnTo>
                    <a:lnTo>
                      <a:pt x="52" y="34"/>
                    </a:lnTo>
                    <a:lnTo>
                      <a:pt x="52" y="30"/>
                    </a:lnTo>
                    <a:lnTo>
                      <a:pt x="50" y="28"/>
                    </a:lnTo>
                    <a:lnTo>
                      <a:pt x="54" y="22"/>
                    </a:lnTo>
                    <a:lnTo>
                      <a:pt x="58" y="18"/>
                    </a:lnTo>
                    <a:lnTo>
                      <a:pt x="62" y="20"/>
                    </a:lnTo>
                    <a:lnTo>
                      <a:pt x="66" y="22"/>
                    </a:lnTo>
                    <a:lnTo>
                      <a:pt x="68" y="22"/>
                    </a:lnTo>
                    <a:lnTo>
                      <a:pt x="72" y="24"/>
                    </a:lnTo>
                    <a:lnTo>
                      <a:pt x="80" y="22"/>
                    </a:lnTo>
                    <a:lnTo>
                      <a:pt x="88" y="18"/>
                    </a:lnTo>
                    <a:lnTo>
                      <a:pt x="98" y="10"/>
                    </a:lnTo>
                    <a:lnTo>
                      <a:pt x="108" y="4"/>
                    </a:lnTo>
                    <a:lnTo>
                      <a:pt x="114" y="0"/>
                    </a:lnTo>
                    <a:lnTo>
                      <a:pt x="120" y="0"/>
                    </a:lnTo>
                    <a:lnTo>
                      <a:pt x="128" y="0"/>
                    </a:lnTo>
                    <a:lnTo>
                      <a:pt x="134" y="4"/>
                    </a:lnTo>
                    <a:lnTo>
                      <a:pt x="136" y="4"/>
                    </a:lnTo>
                    <a:lnTo>
                      <a:pt x="142" y="6"/>
                    </a:lnTo>
                    <a:lnTo>
                      <a:pt x="142" y="12"/>
                    </a:lnTo>
                    <a:lnTo>
                      <a:pt x="140" y="16"/>
                    </a:lnTo>
                    <a:lnTo>
                      <a:pt x="134" y="24"/>
                    </a:lnTo>
                    <a:lnTo>
                      <a:pt x="132" y="32"/>
                    </a:lnTo>
                    <a:lnTo>
                      <a:pt x="130" y="38"/>
                    </a:lnTo>
                    <a:lnTo>
                      <a:pt x="132" y="42"/>
                    </a:lnTo>
                    <a:lnTo>
                      <a:pt x="134" y="48"/>
                    </a:lnTo>
                    <a:lnTo>
                      <a:pt x="142" y="56"/>
                    </a:lnTo>
                    <a:lnTo>
                      <a:pt x="140" y="58"/>
                    </a:lnTo>
                    <a:lnTo>
                      <a:pt x="138" y="58"/>
                    </a:lnTo>
                    <a:lnTo>
                      <a:pt x="132" y="60"/>
                    </a:lnTo>
                    <a:lnTo>
                      <a:pt x="134" y="68"/>
                    </a:lnTo>
                    <a:lnTo>
                      <a:pt x="134" y="72"/>
                    </a:lnTo>
                    <a:lnTo>
                      <a:pt x="136" y="76"/>
                    </a:lnTo>
                    <a:lnTo>
                      <a:pt x="138" y="80"/>
                    </a:lnTo>
                    <a:lnTo>
                      <a:pt x="146" y="84"/>
                    </a:lnTo>
                    <a:lnTo>
                      <a:pt x="156" y="88"/>
                    </a:lnTo>
                    <a:lnTo>
                      <a:pt x="164" y="96"/>
                    </a:lnTo>
                    <a:lnTo>
                      <a:pt x="172" y="104"/>
                    </a:lnTo>
                    <a:lnTo>
                      <a:pt x="168" y="112"/>
                    </a:lnTo>
                    <a:lnTo>
                      <a:pt x="166" y="122"/>
                    </a:lnTo>
                    <a:lnTo>
                      <a:pt x="168" y="126"/>
                    </a:lnTo>
                    <a:lnTo>
                      <a:pt x="170" y="128"/>
                    </a:lnTo>
                    <a:lnTo>
                      <a:pt x="176" y="132"/>
                    </a:lnTo>
                    <a:lnTo>
                      <a:pt x="198" y="142"/>
                    </a:lnTo>
                    <a:lnTo>
                      <a:pt x="210" y="150"/>
                    </a:lnTo>
                    <a:lnTo>
                      <a:pt x="220" y="154"/>
                    </a:lnTo>
                    <a:lnTo>
                      <a:pt x="230" y="150"/>
                    </a:lnTo>
                    <a:lnTo>
                      <a:pt x="234" y="152"/>
                    </a:lnTo>
                    <a:lnTo>
                      <a:pt x="238" y="152"/>
                    </a:lnTo>
                    <a:lnTo>
                      <a:pt x="244" y="158"/>
                    </a:lnTo>
                    <a:lnTo>
                      <a:pt x="248" y="164"/>
                    </a:lnTo>
                    <a:lnTo>
                      <a:pt x="264" y="168"/>
                    </a:lnTo>
                    <a:lnTo>
                      <a:pt x="278" y="170"/>
                    </a:lnTo>
                    <a:lnTo>
                      <a:pt x="288" y="170"/>
                    </a:lnTo>
                    <a:lnTo>
                      <a:pt x="296" y="170"/>
                    </a:lnTo>
                    <a:lnTo>
                      <a:pt x="298" y="168"/>
                    </a:lnTo>
                    <a:lnTo>
                      <a:pt x="298" y="166"/>
                    </a:lnTo>
                    <a:lnTo>
                      <a:pt x="298" y="162"/>
                    </a:lnTo>
                    <a:lnTo>
                      <a:pt x="296" y="158"/>
                    </a:lnTo>
                    <a:lnTo>
                      <a:pt x="294" y="154"/>
                    </a:lnTo>
                    <a:lnTo>
                      <a:pt x="294" y="148"/>
                    </a:lnTo>
                    <a:lnTo>
                      <a:pt x="294" y="144"/>
                    </a:lnTo>
                    <a:lnTo>
                      <a:pt x="298" y="142"/>
                    </a:lnTo>
                    <a:lnTo>
                      <a:pt x="304" y="140"/>
                    </a:lnTo>
                    <a:lnTo>
                      <a:pt x="306" y="148"/>
                    </a:lnTo>
                    <a:lnTo>
                      <a:pt x="308" y="158"/>
                    </a:lnTo>
                    <a:lnTo>
                      <a:pt x="314" y="164"/>
                    </a:lnTo>
                    <a:lnTo>
                      <a:pt x="318" y="166"/>
                    </a:lnTo>
                    <a:lnTo>
                      <a:pt x="322" y="166"/>
                    </a:lnTo>
                    <a:lnTo>
                      <a:pt x="342" y="166"/>
                    </a:lnTo>
                    <a:lnTo>
                      <a:pt x="348" y="166"/>
                    </a:lnTo>
                    <a:lnTo>
                      <a:pt x="352" y="164"/>
                    </a:lnTo>
                    <a:lnTo>
                      <a:pt x="354" y="162"/>
                    </a:lnTo>
                    <a:lnTo>
                      <a:pt x="358" y="158"/>
                    </a:lnTo>
                    <a:lnTo>
                      <a:pt x="360" y="150"/>
                    </a:lnTo>
                    <a:lnTo>
                      <a:pt x="364" y="140"/>
                    </a:lnTo>
                    <a:lnTo>
                      <a:pt x="368" y="134"/>
                    </a:lnTo>
                    <a:lnTo>
                      <a:pt x="376" y="126"/>
                    </a:lnTo>
                    <a:lnTo>
                      <a:pt x="382" y="122"/>
                    </a:lnTo>
                    <a:lnTo>
                      <a:pt x="392" y="118"/>
                    </a:lnTo>
                    <a:lnTo>
                      <a:pt x="394" y="120"/>
                    </a:lnTo>
                    <a:lnTo>
                      <a:pt x="396" y="120"/>
                    </a:lnTo>
                    <a:lnTo>
                      <a:pt x="400" y="122"/>
                    </a:lnTo>
                    <a:lnTo>
                      <a:pt x="402" y="120"/>
                    </a:lnTo>
                    <a:lnTo>
                      <a:pt x="406" y="118"/>
                    </a:lnTo>
                    <a:lnTo>
                      <a:pt x="406" y="116"/>
                    </a:lnTo>
                    <a:lnTo>
                      <a:pt x="412" y="116"/>
                    </a:lnTo>
                    <a:lnTo>
                      <a:pt x="420" y="124"/>
                    </a:lnTo>
                    <a:lnTo>
                      <a:pt x="420" y="128"/>
                    </a:lnTo>
                    <a:lnTo>
                      <a:pt x="420" y="130"/>
                    </a:lnTo>
                    <a:lnTo>
                      <a:pt x="424" y="134"/>
                    </a:lnTo>
                    <a:lnTo>
                      <a:pt x="430" y="136"/>
                    </a:lnTo>
                    <a:lnTo>
                      <a:pt x="434" y="136"/>
                    </a:lnTo>
                    <a:lnTo>
                      <a:pt x="434" y="13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10" name="Freeform 259"/>
              <p:cNvSpPr/>
              <p:nvPr/>
            </p:nvSpPr>
            <p:spPr bwMode="auto">
              <a:xfrm>
                <a:off x="6649998" y="3751263"/>
                <a:ext cx="74952" cy="45133"/>
              </a:xfrm>
              <a:custGeom>
                <a:avLst/>
                <a:gdLst>
                  <a:gd name="T0" fmla="*/ 2147483647 w 50"/>
                  <a:gd name="T1" fmla="*/ 2147483647 h 28"/>
                  <a:gd name="T2" fmla="*/ 2147483647 w 50"/>
                  <a:gd name="T3" fmla="*/ 2147483647 h 28"/>
                  <a:gd name="T4" fmla="*/ 2147483647 w 50"/>
                  <a:gd name="T5" fmla="*/ 2147483647 h 28"/>
                  <a:gd name="T6" fmla="*/ 2147483647 w 50"/>
                  <a:gd name="T7" fmla="*/ 2147483647 h 28"/>
                  <a:gd name="T8" fmla="*/ 2147483647 w 50"/>
                  <a:gd name="T9" fmla="*/ 0 h 28"/>
                  <a:gd name="T10" fmla="*/ 2147483647 w 50"/>
                  <a:gd name="T11" fmla="*/ 2147483647 h 28"/>
                  <a:gd name="T12" fmla="*/ 2147483647 w 50"/>
                  <a:gd name="T13" fmla="*/ 2147483647 h 28"/>
                  <a:gd name="T14" fmla="*/ 2147483647 w 50"/>
                  <a:gd name="T15" fmla="*/ 2147483647 h 28"/>
                  <a:gd name="T16" fmla="*/ 0 w 50"/>
                  <a:gd name="T17" fmla="*/ 2147483647 h 28"/>
                  <a:gd name="T18" fmla="*/ 2147483647 w 50"/>
                  <a:gd name="T19" fmla="*/ 2147483647 h 28"/>
                  <a:gd name="T20" fmla="*/ 2147483647 w 50"/>
                  <a:gd name="T21" fmla="*/ 2147483647 h 28"/>
                  <a:gd name="T22" fmla="*/ 2147483647 w 50"/>
                  <a:gd name="T23" fmla="*/ 2147483647 h 28"/>
                  <a:gd name="T24" fmla="*/ 2147483647 w 50"/>
                  <a:gd name="T25" fmla="*/ 2147483647 h 28"/>
                  <a:gd name="T26" fmla="*/ 2147483647 w 50"/>
                  <a:gd name="T27" fmla="*/ 2147483647 h 28"/>
                  <a:gd name="T28" fmla="*/ 2147483647 w 50"/>
                  <a:gd name="T29" fmla="*/ 2147483647 h 28"/>
                  <a:gd name="T30" fmla="*/ 2147483647 w 50"/>
                  <a:gd name="T31" fmla="*/ 2147483647 h 28"/>
                  <a:gd name="T32" fmla="*/ 2147483647 w 50"/>
                  <a:gd name="T33" fmla="*/ 2147483647 h 28"/>
                  <a:gd name="T34" fmla="*/ 2147483647 w 50"/>
                  <a:gd name="T35" fmla="*/ 2147483647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0"/>
                  <a:gd name="T55" fmla="*/ 0 h 28"/>
                  <a:gd name="T56" fmla="*/ 50 w 50"/>
                  <a:gd name="T57" fmla="*/ 28 h 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0" h="28">
                    <a:moveTo>
                      <a:pt x="50" y="20"/>
                    </a:moveTo>
                    <a:lnTo>
                      <a:pt x="46" y="14"/>
                    </a:lnTo>
                    <a:lnTo>
                      <a:pt x="36" y="6"/>
                    </a:lnTo>
                    <a:lnTo>
                      <a:pt x="26" y="2"/>
                    </a:lnTo>
                    <a:lnTo>
                      <a:pt x="16" y="0"/>
                    </a:lnTo>
                    <a:lnTo>
                      <a:pt x="12" y="2"/>
                    </a:lnTo>
                    <a:lnTo>
                      <a:pt x="8" y="4"/>
                    </a:lnTo>
                    <a:lnTo>
                      <a:pt x="4" y="10"/>
                    </a:lnTo>
                    <a:lnTo>
                      <a:pt x="0" y="14"/>
                    </a:lnTo>
                    <a:lnTo>
                      <a:pt x="2" y="18"/>
                    </a:lnTo>
                    <a:lnTo>
                      <a:pt x="2" y="20"/>
                    </a:lnTo>
                    <a:lnTo>
                      <a:pt x="10" y="28"/>
                    </a:lnTo>
                    <a:lnTo>
                      <a:pt x="16" y="28"/>
                    </a:lnTo>
                    <a:lnTo>
                      <a:pt x="36" y="28"/>
                    </a:lnTo>
                    <a:lnTo>
                      <a:pt x="42" y="28"/>
                    </a:lnTo>
                    <a:lnTo>
                      <a:pt x="46" y="26"/>
                    </a:lnTo>
                    <a:lnTo>
                      <a:pt x="50" y="22"/>
                    </a:lnTo>
                    <a:lnTo>
                      <a:pt x="50" y="2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11" name="Freeform 260"/>
              <p:cNvSpPr/>
              <p:nvPr/>
            </p:nvSpPr>
            <p:spPr bwMode="auto">
              <a:xfrm>
                <a:off x="6447051" y="3691528"/>
                <a:ext cx="192570" cy="110178"/>
              </a:xfrm>
              <a:custGeom>
                <a:avLst/>
                <a:gdLst>
                  <a:gd name="T0" fmla="*/ 2147483647 w 132"/>
                  <a:gd name="T1" fmla="*/ 2147483647 h 70"/>
                  <a:gd name="T2" fmla="*/ 2147483647 w 132"/>
                  <a:gd name="T3" fmla="*/ 2147483647 h 70"/>
                  <a:gd name="T4" fmla="*/ 2147483647 w 132"/>
                  <a:gd name="T5" fmla="*/ 2147483647 h 70"/>
                  <a:gd name="T6" fmla="*/ 2147483647 w 132"/>
                  <a:gd name="T7" fmla="*/ 2147483647 h 70"/>
                  <a:gd name="T8" fmla="*/ 2147483647 w 132"/>
                  <a:gd name="T9" fmla="*/ 2147483647 h 70"/>
                  <a:gd name="T10" fmla="*/ 2147483647 w 132"/>
                  <a:gd name="T11" fmla="*/ 2147483647 h 70"/>
                  <a:gd name="T12" fmla="*/ 2147483647 w 132"/>
                  <a:gd name="T13" fmla="*/ 2147483647 h 70"/>
                  <a:gd name="T14" fmla="*/ 2147483647 w 132"/>
                  <a:gd name="T15" fmla="*/ 2147483647 h 70"/>
                  <a:gd name="T16" fmla="*/ 2147483647 w 132"/>
                  <a:gd name="T17" fmla="*/ 2147483647 h 70"/>
                  <a:gd name="T18" fmla="*/ 2147483647 w 132"/>
                  <a:gd name="T19" fmla="*/ 2147483647 h 70"/>
                  <a:gd name="T20" fmla="*/ 2147483647 w 132"/>
                  <a:gd name="T21" fmla="*/ 2147483647 h 70"/>
                  <a:gd name="T22" fmla="*/ 2147483647 w 132"/>
                  <a:gd name="T23" fmla="*/ 2147483647 h 70"/>
                  <a:gd name="T24" fmla="*/ 2147483647 w 132"/>
                  <a:gd name="T25" fmla="*/ 2147483647 h 70"/>
                  <a:gd name="T26" fmla="*/ 2147483647 w 132"/>
                  <a:gd name="T27" fmla="*/ 2147483647 h 70"/>
                  <a:gd name="T28" fmla="*/ 2147483647 w 132"/>
                  <a:gd name="T29" fmla="*/ 2147483647 h 70"/>
                  <a:gd name="T30" fmla="*/ 2147483647 w 132"/>
                  <a:gd name="T31" fmla="*/ 0 h 70"/>
                  <a:gd name="T32" fmla="*/ 2147483647 w 132"/>
                  <a:gd name="T33" fmla="*/ 0 h 70"/>
                  <a:gd name="T34" fmla="*/ 2147483647 w 132"/>
                  <a:gd name="T35" fmla="*/ 2147483647 h 70"/>
                  <a:gd name="T36" fmla="*/ 2147483647 w 132"/>
                  <a:gd name="T37" fmla="*/ 2147483647 h 70"/>
                  <a:gd name="T38" fmla="*/ 2147483647 w 132"/>
                  <a:gd name="T39" fmla="*/ 2147483647 h 70"/>
                  <a:gd name="T40" fmla="*/ 2147483647 w 132"/>
                  <a:gd name="T41" fmla="*/ 2147483647 h 70"/>
                  <a:gd name="T42" fmla="*/ 2147483647 w 132"/>
                  <a:gd name="T43" fmla="*/ 2147483647 h 70"/>
                  <a:gd name="T44" fmla="*/ 0 w 132"/>
                  <a:gd name="T45" fmla="*/ 2147483647 h 70"/>
                  <a:gd name="T46" fmla="*/ 2147483647 w 132"/>
                  <a:gd name="T47" fmla="*/ 2147483647 h 70"/>
                  <a:gd name="T48" fmla="*/ 2147483647 w 132"/>
                  <a:gd name="T49" fmla="*/ 2147483647 h 70"/>
                  <a:gd name="T50" fmla="*/ 2147483647 w 132"/>
                  <a:gd name="T51" fmla="*/ 2147483647 h 70"/>
                  <a:gd name="T52" fmla="*/ 2147483647 w 132"/>
                  <a:gd name="T53" fmla="*/ 2147483647 h 70"/>
                  <a:gd name="T54" fmla="*/ 2147483647 w 132"/>
                  <a:gd name="T55" fmla="*/ 2147483647 h 70"/>
                  <a:gd name="T56" fmla="*/ 2147483647 w 132"/>
                  <a:gd name="T57" fmla="*/ 2147483647 h 70"/>
                  <a:gd name="T58" fmla="*/ 2147483647 w 132"/>
                  <a:gd name="T59" fmla="*/ 2147483647 h 70"/>
                  <a:gd name="T60" fmla="*/ 2147483647 w 132"/>
                  <a:gd name="T61" fmla="*/ 2147483647 h 70"/>
                  <a:gd name="T62" fmla="*/ 2147483647 w 132"/>
                  <a:gd name="T63" fmla="*/ 2147483647 h 70"/>
                  <a:gd name="T64" fmla="*/ 2147483647 w 132"/>
                  <a:gd name="T65" fmla="*/ 2147483647 h 70"/>
                  <a:gd name="T66" fmla="*/ 2147483647 w 132"/>
                  <a:gd name="T67" fmla="*/ 2147483647 h 70"/>
                  <a:gd name="T68" fmla="*/ 2147483647 w 132"/>
                  <a:gd name="T69" fmla="*/ 2147483647 h 70"/>
                  <a:gd name="T70" fmla="*/ 2147483647 w 132"/>
                  <a:gd name="T71" fmla="*/ 2147483647 h 70"/>
                  <a:gd name="T72" fmla="*/ 2147483647 w 132"/>
                  <a:gd name="T73" fmla="*/ 2147483647 h 70"/>
                  <a:gd name="T74" fmla="*/ 2147483647 w 132"/>
                  <a:gd name="T75" fmla="*/ 2147483647 h 70"/>
                  <a:gd name="T76" fmla="*/ 2147483647 w 132"/>
                  <a:gd name="T77" fmla="*/ 2147483647 h 70"/>
                  <a:gd name="T78" fmla="*/ 2147483647 w 132"/>
                  <a:gd name="T79" fmla="*/ 2147483647 h 70"/>
                  <a:gd name="T80" fmla="*/ 2147483647 w 132"/>
                  <a:gd name="T81" fmla="*/ 2147483647 h 70"/>
                  <a:gd name="T82" fmla="*/ 2147483647 w 132"/>
                  <a:gd name="T83" fmla="*/ 2147483647 h 70"/>
                  <a:gd name="T84" fmla="*/ 2147483647 w 132"/>
                  <a:gd name="T85" fmla="*/ 2147483647 h 70"/>
                  <a:gd name="T86" fmla="*/ 2147483647 w 132"/>
                  <a:gd name="T87" fmla="*/ 2147483647 h 70"/>
                  <a:gd name="T88" fmla="*/ 2147483647 w 132"/>
                  <a:gd name="T89" fmla="*/ 2147483647 h 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2"/>
                  <a:gd name="T136" fmla="*/ 0 h 70"/>
                  <a:gd name="T137" fmla="*/ 132 w 132"/>
                  <a:gd name="T138" fmla="*/ 70 h 7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2" h="70">
                    <a:moveTo>
                      <a:pt x="128" y="46"/>
                    </a:moveTo>
                    <a:lnTo>
                      <a:pt x="110" y="46"/>
                    </a:lnTo>
                    <a:lnTo>
                      <a:pt x="104" y="44"/>
                    </a:lnTo>
                    <a:lnTo>
                      <a:pt x="98" y="40"/>
                    </a:lnTo>
                    <a:lnTo>
                      <a:pt x="96" y="40"/>
                    </a:lnTo>
                    <a:lnTo>
                      <a:pt x="94" y="40"/>
                    </a:lnTo>
                    <a:lnTo>
                      <a:pt x="90" y="40"/>
                    </a:lnTo>
                    <a:lnTo>
                      <a:pt x="84" y="38"/>
                    </a:lnTo>
                    <a:lnTo>
                      <a:pt x="80" y="36"/>
                    </a:lnTo>
                    <a:lnTo>
                      <a:pt x="76" y="32"/>
                    </a:lnTo>
                    <a:lnTo>
                      <a:pt x="74" y="30"/>
                    </a:lnTo>
                    <a:lnTo>
                      <a:pt x="62" y="26"/>
                    </a:lnTo>
                    <a:lnTo>
                      <a:pt x="52" y="22"/>
                    </a:lnTo>
                    <a:lnTo>
                      <a:pt x="44" y="16"/>
                    </a:lnTo>
                    <a:lnTo>
                      <a:pt x="34" y="8"/>
                    </a:lnTo>
                    <a:lnTo>
                      <a:pt x="22" y="0"/>
                    </a:lnTo>
                    <a:lnTo>
                      <a:pt x="20" y="0"/>
                    </a:lnTo>
                    <a:lnTo>
                      <a:pt x="18" y="2"/>
                    </a:lnTo>
                    <a:lnTo>
                      <a:pt x="16" y="4"/>
                    </a:lnTo>
                    <a:lnTo>
                      <a:pt x="12" y="4"/>
                    </a:lnTo>
                    <a:lnTo>
                      <a:pt x="6" y="4"/>
                    </a:lnTo>
                    <a:lnTo>
                      <a:pt x="2" y="12"/>
                    </a:lnTo>
                    <a:lnTo>
                      <a:pt x="0" y="22"/>
                    </a:lnTo>
                    <a:lnTo>
                      <a:pt x="2" y="26"/>
                    </a:lnTo>
                    <a:lnTo>
                      <a:pt x="4" y="28"/>
                    </a:lnTo>
                    <a:lnTo>
                      <a:pt x="10" y="32"/>
                    </a:lnTo>
                    <a:lnTo>
                      <a:pt x="32" y="42"/>
                    </a:lnTo>
                    <a:lnTo>
                      <a:pt x="44" y="50"/>
                    </a:lnTo>
                    <a:lnTo>
                      <a:pt x="54" y="54"/>
                    </a:lnTo>
                    <a:lnTo>
                      <a:pt x="64" y="50"/>
                    </a:lnTo>
                    <a:lnTo>
                      <a:pt x="68" y="52"/>
                    </a:lnTo>
                    <a:lnTo>
                      <a:pt x="72" y="52"/>
                    </a:lnTo>
                    <a:lnTo>
                      <a:pt x="78" y="58"/>
                    </a:lnTo>
                    <a:lnTo>
                      <a:pt x="82" y="64"/>
                    </a:lnTo>
                    <a:lnTo>
                      <a:pt x="98" y="68"/>
                    </a:lnTo>
                    <a:lnTo>
                      <a:pt x="112" y="70"/>
                    </a:lnTo>
                    <a:lnTo>
                      <a:pt x="122" y="70"/>
                    </a:lnTo>
                    <a:lnTo>
                      <a:pt x="130" y="70"/>
                    </a:lnTo>
                    <a:lnTo>
                      <a:pt x="132" y="68"/>
                    </a:lnTo>
                    <a:lnTo>
                      <a:pt x="132" y="66"/>
                    </a:lnTo>
                    <a:lnTo>
                      <a:pt x="132" y="62"/>
                    </a:lnTo>
                    <a:lnTo>
                      <a:pt x="130" y="58"/>
                    </a:lnTo>
                    <a:lnTo>
                      <a:pt x="128" y="54"/>
                    </a:lnTo>
                    <a:lnTo>
                      <a:pt x="128" y="48"/>
                    </a:lnTo>
                    <a:lnTo>
                      <a:pt x="128" y="4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12" name="Freeform 261"/>
              <p:cNvSpPr/>
              <p:nvPr/>
            </p:nvSpPr>
            <p:spPr bwMode="auto">
              <a:xfrm>
                <a:off x="6004256" y="3499049"/>
                <a:ext cx="351698" cy="382303"/>
              </a:xfrm>
              <a:custGeom>
                <a:avLst/>
                <a:gdLst>
                  <a:gd name="T0" fmla="*/ 2147483647 w 240"/>
                  <a:gd name="T1" fmla="*/ 2147483647 h 242"/>
                  <a:gd name="T2" fmla="*/ 2147483647 w 240"/>
                  <a:gd name="T3" fmla="*/ 2147483647 h 242"/>
                  <a:gd name="T4" fmla="*/ 2147483647 w 240"/>
                  <a:gd name="T5" fmla="*/ 2147483647 h 242"/>
                  <a:gd name="T6" fmla="*/ 2147483647 w 240"/>
                  <a:gd name="T7" fmla="*/ 2147483647 h 242"/>
                  <a:gd name="T8" fmla="*/ 2147483647 w 240"/>
                  <a:gd name="T9" fmla="*/ 2147483647 h 242"/>
                  <a:gd name="T10" fmla="*/ 2147483647 w 240"/>
                  <a:gd name="T11" fmla="*/ 2147483647 h 242"/>
                  <a:gd name="T12" fmla="*/ 2147483647 w 240"/>
                  <a:gd name="T13" fmla="*/ 2147483647 h 242"/>
                  <a:gd name="T14" fmla="*/ 2147483647 w 240"/>
                  <a:gd name="T15" fmla="*/ 2147483647 h 242"/>
                  <a:gd name="T16" fmla="*/ 2147483647 w 240"/>
                  <a:gd name="T17" fmla="*/ 2147483647 h 242"/>
                  <a:gd name="T18" fmla="*/ 2147483647 w 240"/>
                  <a:gd name="T19" fmla="*/ 2147483647 h 242"/>
                  <a:gd name="T20" fmla="*/ 2147483647 w 240"/>
                  <a:gd name="T21" fmla="*/ 2147483647 h 242"/>
                  <a:gd name="T22" fmla="*/ 2147483647 w 240"/>
                  <a:gd name="T23" fmla="*/ 2147483647 h 242"/>
                  <a:gd name="T24" fmla="*/ 2147483647 w 240"/>
                  <a:gd name="T25" fmla="*/ 2147483647 h 242"/>
                  <a:gd name="T26" fmla="*/ 2147483647 w 240"/>
                  <a:gd name="T27" fmla="*/ 2147483647 h 242"/>
                  <a:gd name="T28" fmla="*/ 2147483647 w 240"/>
                  <a:gd name="T29" fmla="*/ 2147483647 h 242"/>
                  <a:gd name="T30" fmla="*/ 2147483647 w 240"/>
                  <a:gd name="T31" fmla="*/ 2147483647 h 242"/>
                  <a:gd name="T32" fmla="*/ 2147483647 w 240"/>
                  <a:gd name="T33" fmla="*/ 2147483647 h 242"/>
                  <a:gd name="T34" fmla="*/ 2147483647 w 240"/>
                  <a:gd name="T35" fmla="*/ 2147483647 h 242"/>
                  <a:gd name="T36" fmla="*/ 0 w 240"/>
                  <a:gd name="T37" fmla="*/ 2147483647 h 242"/>
                  <a:gd name="T38" fmla="*/ 2147483647 w 240"/>
                  <a:gd name="T39" fmla="*/ 2147483647 h 242"/>
                  <a:gd name="T40" fmla="*/ 2147483647 w 240"/>
                  <a:gd name="T41" fmla="*/ 2147483647 h 242"/>
                  <a:gd name="T42" fmla="*/ 2147483647 w 240"/>
                  <a:gd name="T43" fmla="*/ 2147483647 h 242"/>
                  <a:gd name="T44" fmla="*/ 2147483647 w 240"/>
                  <a:gd name="T45" fmla="*/ 2147483647 h 242"/>
                  <a:gd name="T46" fmla="*/ 2147483647 w 240"/>
                  <a:gd name="T47" fmla="*/ 2147483647 h 242"/>
                  <a:gd name="T48" fmla="*/ 2147483647 w 240"/>
                  <a:gd name="T49" fmla="*/ 2147483647 h 242"/>
                  <a:gd name="T50" fmla="*/ 2147483647 w 240"/>
                  <a:gd name="T51" fmla="*/ 2147483647 h 242"/>
                  <a:gd name="T52" fmla="*/ 2147483647 w 240"/>
                  <a:gd name="T53" fmla="*/ 2147483647 h 242"/>
                  <a:gd name="T54" fmla="*/ 2147483647 w 240"/>
                  <a:gd name="T55" fmla="*/ 2147483647 h 242"/>
                  <a:gd name="T56" fmla="*/ 2147483647 w 240"/>
                  <a:gd name="T57" fmla="*/ 2147483647 h 242"/>
                  <a:gd name="T58" fmla="*/ 2147483647 w 240"/>
                  <a:gd name="T59" fmla="*/ 2147483647 h 242"/>
                  <a:gd name="T60" fmla="*/ 2147483647 w 240"/>
                  <a:gd name="T61" fmla="*/ 2147483647 h 242"/>
                  <a:gd name="T62" fmla="*/ 2147483647 w 240"/>
                  <a:gd name="T63" fmla="*/ 2147483647 h 242"/>
                  <a:gd name="T64" fmla="*/ 2147483647 w 240"/>
                  <a:gd name="T65" fmla="*/ 2147483647 h 242"/>
                  <a:gd name="T66" fmla="*/ 2147483647 w 240"/>
                  <a:gd name="T67" fmla="*/ 2147483647 h 242"/>
                  <a:gd name="T68" fmla="*/ 2147483647 w 240"/>
                  <a:gd name="T69" fmla="*/ 2147483647 h 242"/>
                  <a:gd name="T70" fmla="*/ 2147483647 w 240"/>
                  <a:gd name="T71" fmla="*/ 2147483647 h 242"/>
                  <a:gd name="T72" fmla="*/ 2147483647 w 240"/>
                  <a:gd name="T73" fmla="*/ 2147483647 h 242"/>
                  <a:gd name="T74" fmla="*/ 2147483647 w 240"/>
                  <a:gd name="T75" fmla="*/ 2147483647 h 242"/>
                  <a:gd name="T76" fmla="*/ 2147483647 w 240"/>
                  <a:gd name="T77" fmla="*/ 2147483647 h 242"/>
                  <a:gd name="T78" fmla="*/ 2147483647 w 240"/>
                  <a:gd name="T79" fmla="*/ 2147483647 h 242"/>
                  <a:gd name="T80" fmla="*/ 2147483647 w 240"/>
                  <a:gd name="T81" fmla="*/ 2147483647 h 242"/>
                  <a:gd name="T82" fmla="*/ 2147483647 w 240"/>
                  <a:gd name="T83" fmla="*/ 2147483647 h 242"/>
                  <a:gd name="T84" fmla="*/ 2147483647 w 240"/>
                  <a:gd name="T85" fmla="*/ 2147483647 h 242"/>
                  <a:gd name="T86" fmla="*/ 2147483647 w 240"/>
                  <a:gd name="T87" fmla="*/ 2147483647 h 242"/>
                  <a:gd name="T88" fmla="*/ 2147483647 w 240"/>
                  <a:gd name="T89" fmla="*/ 2147483647 h 242"/>
                  <a:gd name="T90" fmla="*/ 2147483647 w 240"/>
                  <a:gd name="T91" fmla="*/ 2147483647 h 242"/>
                  <a:gd name="T92" fmla="*/ 2147483647 w 240"/>
                  <a:gd name="T93" fmla="*/ 2147483647 h 242"/>
                  <a:gd name="T94" fmla="*/ 2147483647 w 240"/>
                  <a:gd name="T95" fmla="*/ 2147483647 h 2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0"/>
                  <a:gd name="T145" fmla="*/ 0 h 242"/>
                  <a:gd name="T146" fmla="*/ 240 w 240"/>
                  <a:gd name="T147" fmla="*/ 242 h 24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0" h="242">
                    <a:moveTo>
                      <a:pt x="238" y="28"/>
                    </a:moveTo>
                    <a:lnTo>
                      <a:pt x="234" y="26"/>
                    </a:lnTo>
                    <a:lnTo>
                      <a:pt x="230" y="26"/>
                    </a:lnTo>
                    <a:lnTo>
                      <a:pt x="224" y="24"/>
                    </a:lnTo>
                    <a:lnTo>
                      <a:pt x="218" y="24"/>
                    </a:lnTo>
                    <a:lnTo>
                      <a:pt x="214" y="22"/>
                    </a:lnTo>
                    <a:lnTo>
                      <a:pt x="210" y="18"/>
                    </a:lnTo>
                    <a:lnTo>
                      <a:pt x="206" y="10"/>
                    </a:lnTo>
                    <a:lnTo>
                      <a:pt x="200" y="4"/>
                    </a:lnTo>
                    <a:lnTo>
                      <a:pt x="192" y="0"/>
                    </a:lnTo>
                    <a:lnTo>
                      <a:pt x="184" y="0"/>
                    </a:lnTo>
                    <a:lnTo>
                      <a:pt x="174" y="2"/>
                    </a:lnTo>
                    <a:lnTo>
                      <a:pt x="164" y="2"/>
                    </a:lnTo>
                    <a:lnTo>
                      <a:pt x="154" y="4"/>
                    </a:lnTo>
                    <a:lnTo>
                      <a:pt x="148" y="6"/>
                    </a:lnTo>
                    <a:lnTo>
                      <a:pt x="142" y="8"/>
                    </a:lnTo>
                    <a:lnTo>
                      <a:pt x="140" y="12"/>
                    </a:lnTo>
                    <a:lnTo>
                      <a:pt x="138" y="16"/>
                    </a:lnTo>
                    <a:lnTo>
                      <a:pt x="140" y="20"/>
                    </a:lnTo>
                    <a:lnTo>
                      <a:pt x="142" y="24"/>
                    </a:lnTo>
                    <a:lnTo>
                      <a:pt x="146" y="28"/>
                    </a:lnTo>
                    <a:lnTo>
                      <a:pt x="148" y="34"/>
                    </a:lnTo>
                    <a:lnTo>
                      <a:pt x="146" y="40"/>
                    </a:lnTo>
                    <a:lnTo>
                      <a:pt x="140" y="48"/>
                    </a:lnTo>
                    <a:lnTo>
                      <a:pt x="136" y="54"/>
                    </a:lnTo>
                    <a:lnTo>
                      <a:pt x="132" y="60"/>
                    </a:lnTo>
                    <a:lnTo>
                      <a:pt x="132" y="64"/>
                    </a:lnTo>
                    <a:lnTo>
                      <a:pt x="132" y="68"/>
                    </a:lnTo>
                    <a:lnTo>
                      <a:pt x="132" y="70"/>
                    </a:lnTo>
                    <a:lnTo>
                      <a:pt x="126" y="76"/>
                    </a:lnTo>
                    <a:lnTo>
                      <a:pt x="124" y="80"/>
                    </a:lnTo>
                    <a:lnTo>
                      <a:pt x="122" y="84"/>
                    </a:lnTo>
                    <a:lnTo>
                      <a:pt x="122" y="88"/>
                    </a:lnTo>
                    <a:lnTo>
                      <a:pt x="126" y="90"/>
                    </a:lnTo>
                    <a:lnTo>
                      <a:pt x="124" y="94"/>
                    </a:lnTo>
                    <a:lnTo>
                      <a:pt x="120" y="96"/>
                    </a:lnTo>
                    <a:lnTo>
                      <a:pt x="114" y="96"/>
                    </a:lnTo>
                    <a:lnTo>
                      <a:pt x="106" y="96"/>
                    </a:lnTo>
                    <a:lnTo>
                      <a:pt x="104" y="100"/>
                    </a:lnTo>
                    <a:lnTo>
                      <a:pt x="100" y="104"/>
                    </a:lnTo>
                    <a:lnTo>
                      <a:pt x="98" y="106"/>
                    </a:lnTo>
                    <a:lnTo>
                      <a:pt x="96" y="108"/>
                    </a:lnTo>
                    <a:lnTo>
                      <a:pt x="90" y="108"/>
                    </a:lnTo>
                    <a:lnTo>
                      <a:pt x="86" y="108"/>
                    </a:lnTo>
                    <a:lnTo>
                      <a:pt x="82" y="112"/>
                    </a:lnTo>
                    <a:lnTo>
                      <a:pt x="80" y="116"/>
                    </a:lnTo>
                    <a:lnTo>
                      <a:pt x="82" y="120"/>
                    </a:lnTo>
                    <a:lnTo>
                      <a:pt x="84" y="126"/>
                    </a:lnTo>
                    <a:lnTo>
                      <a:pt x="84" y="128"/>
                    </a:lnTo>
                    <a:lnTo>
                      <a:pt x="80" y="132"/>
                    </a:lnTo>
                    <a:lnTo>
                      <a:pt x="68" y="136"/>
                    </a:lnTo>
                    <a:lnTo>
                      <a:pt x="54" y="138"/>
                    </a:lnTo>
                    <a:lnTo>
                      <a:pt x="44" y="138"/>
                    </a:lnTo>
                    <a:lnTo>
                      <a:pt x="34" y="138"/>
                    </a:lnTo>
                    <a:lnTo>
                      <a:pt x="24" y="136"/>
                    </a:lnTo>
                    <a:lnTo>
                      <a:pt x="12" y="136"/>
                    </a:lnTo>
                    <a:lnTo>
                      <a:pt x="0" y="134"/>
                    </a:lnTo>
                    <a:lnTo>
                      <a:pt x="6" y="136"/>
                    </a:lnTo>
                    <a:lnTo>
                      <a:pt x="12" y="140"/>
                    </a:lnTo>
                    <a:lnTo>
                      <a:pt x="18" y="148"/>
                    </a:lnTo>
                    <a:lnTo>
                      <a:pt x="24" y="154"/>
                    </a:lnTo>
                    <a:lnTo>
                      <a:pt x="28" y="154"/>
                    </a:lnTo>
                    <a:lnTo>
                      <a:pt x="32" y="156"/>
                    </a:lnTo>
                    <a:lnTo>
                      <a:pt x="34" y="162"/>
                    </a:lnTo>
                    <a:lnTo>
                      <a:pt x="36" y="170"/>
                    </a:lnTo>
                    <a:lnTo>
                      <a:pt x="42" y="174"/>
                    </a:lnTo>
                    <a:lnTo>
                      <a:pt x="46" y="178"/>
                    </a:lnTo>
                    <a:lnTo>
                      <a:pt x="44" y="182"/>
                    </a:lnTo>
                    <a:lnTo>
                      <a:pt x="40" y="184"/>
                    </a:lnTo>
                    <a:lnTo>
                      <a:pt x="30" y="190"/>
                    </a:lnTo>
                    <a:lnTo>
                      <a:pt x="26" y="192"/>
                    </a:lnTo>
                    <a:lnTo>
                      <a:pt x="24" y="198"/>
                    </a:lnTo>
                    <a:lnTo>
                      <a:pt x="22" y="202"/>
                    </a:lnTo>
                    <a:lnTo>
                      <a:pt x="22" y="210"/>
                    </a:lnTo>
                    <a:lnTo>
                      <a:pt x="30" y="216"/>
                    </a:lnTo>
                    <a:lnTo>
                      <a:pt x="34" y="216"/>
                    </a:lnTo>
                    <a:lnTo>
                      <a:pt x="42" y="218"/>
                    </a:lnTo>
                    <a:lnTo>
                      <a:pt x="72" y="218"/>
                    </a:lnTo>
                    <a:lnTo>
                      <a:pt x="80" y="216"/>
                    </a:lnTo>
                    <a:lnTo>
                      <a:pt x="88" y="214"/>
                    </a:lnTo>
                    <a:lnTo>
                      <a:pt x="104" y="208"/>
                    </a:lnTo>
                    <a:lnTo>
                      <a:pt x="108" y="220"/>
                    </a:lnTo>
                    <a:lnTo>
                      <a:pt x="114" y="230"/>
                    </a:lnTo>
                    <a:lnTo>
                      <a:pt x="118" y="234"/>
                    </a:lnTo>
                    <a:lnTo>
                      <a:pt x="122" y="238"/>
                    </a:lnTo>
                    <a:lnTo>
                      <a:pt x="128" y="240"/>
                    </a:lnTo>
                    <a:lnTo>
                      <a:pt x="136" y="242"/>
                    </a:lnTo>
                    <a:lnTo>
                      <a:pt x="136" y="236"/>
                    </a:lnTo>
                    <a:lnTo>
                      <a:pt x="138" y="234"/>
                    </a:lnTo>
                    <a:lnTo>
                      <a:pt x="140" y="232"/>
                    </a:lnTo>
                    <a:lnTo>
                      <a:pt x="144" y="232"/>
                    </a:lnTo>
                    <a:lnTo>
                      <a:pt x="148" y="232"/>
                    </a:lnTo>
                    <a:lnTo>
                      <a:pt x="152" y="234"/>
                    </a:lnTo>
                    <a:lnTo>
                      <a:pt x="156" y="236"/>
                    </a:lnTo>
                    <a:lnTo>
                      <a:pt x="166" y="234"/>
                    </a:lnTo>
                    <a:lnTo>
                      <a:pt x="172" y="230"/>
                    </a:lnTo>
                    <a:lnTo>
                      <a:pt x="174" y="226"/>
                    </a:lnTo>
                    <a:lnTo>
                      <a:pt x="172" y="218"/>
                    </a:lnTo>
                    <a:lnTo>
                      <a:pt x="168" y="214"/>
                    </a:lnTo>
                    <a:lnTo>
                      <a:pt x="160" y="206"/>
                    </a:lnTo>
                    <a:lnTo>
                      <a:pt x="158" y="204"/>
                    </a:lnTo>
                    <a:lnTo>
                      <a:pt x="156" y="200"/>
                    </a:lnTo>
                    <a:lnTo>
                      <a:pt x="156" y="192"/>
                    </a:lnTo>
                    <a:lnTo>
                      <a:pt x="154" y="190"/>
                    </a:lnTo>
                    <a:lnTo>
                      <a:pt x="150" y="190"/>
                    </a:lnTo>
                    <a:lnTo>
                      <a:pt x="146" y="186"/>
                    </a:lnTo>
                    <a:lnTo>
                      <a:pt x="144" y="182"/>
                    </a:lnTo>
                    <a:lnTo>
                      <a:pt x="146" y="178"/>
                    </a:lnTo>
                    <a:lnTo>
                      <a:pt x="150" y="172"/>
                    </a:lnTo>
                    <a:lnTo>
                      <a:pt x="154" y="166"/>
                    </a:lnTo>
                    <a:lnTo>
                      <a:pt x="158" y="164"/>
                    </a:lnTo>
                    <a:lnTo>
                      <a:pt x="162" y="166"/>
                    </a:lnTo>
                    <a:lnTo>
                      <a:pt x="166" y="168"/>
                    </a:lnTo>
                    <a:lnTo>
                      <a:pt x="170" y="168"/>
                    </a:lnTo>
                    <a:lnTo>
                      <a:pt x="174" y="164"/>
                    </a:lnTo>
                    <a:lnTo>
                      <a:pt x="180" y="158"/>
                    </a:lnTo>
                    <a:lnTo>
                      <a:pt x="188" y="146"/>
                    </a:lnTo>
                    <a:lnTo>
                      <a:pt x="192" y="140"/>
                    </a:lnTo>
                    <a:lnTo>
                      <a:pt x="194" y="132"/>
                    </a:lnTo>
                    <a:lnTo>
                      <a:pt x="198" y="126"/>
                    </a:lnTo>
                    <a:lnTo>
                      <a:pt x="202" y="120"/>
                    </a:lnTo>
                    <a:lnTo>
                      <a:pt x="204" y="114"/>
                    </a:lnTo>
                    <a:lnTo>
                      <a:pt x="208" y="110"/>
                    </a:lnTo>
                    <a:lnTo>
                      <a:pt x="208" y="96"/>
                    </a:lnTo>
                    <a:lnTo>
                      <a:pt x="210" y="92"/>
                    </a:lnTo>
                    <a:lnTo>
                      <a:pt x="214" y="90"/>
                    </a:lnTo>
                    <a:lnTo>
                      <a:pt x="214" y="88"/>
                    </a:lnTo>
                    <a:lnTo>
                      <a:pt x="216" y="84"/>
                    </a:lnTo>
                    <a:lnTo>
                      <a:pt x="208" y="80"/>
                    </a:lnTo>
                    <a:lnTo>
                      <a:pt x="198" y="72"/>
                    </a:lnTo>
                    <a:lnTo>
                      <a:pt x="190" y="60"/>
                    </a:lnTo>
                    <a:lnTo>
                      <a:pt x="188" y="56"/>
                    </a:lnTo>
                    <a:lnTo>
                      <a:pt x="188" y="52"/>
                    </a:lnTo>
                    <a:lnTo>
                      <a:pt x="186" y="50"/>
                    </a:lnTo>
                    <a:lnTo>
                      <a:pt x="190" y="44"/>
                    </a:lnTo>
                    <a:lnTo>
                      <a:pt x="194" y="40"/>
                    </a:lnTo>
                    <a:lnTo>
                      <a:pt x="198" y="42"/>
                    </a:lnTo>
                    <a:lnTo>
                      <a:pt x="202" y="44"/>
                    </a:lnTo>
                    <a:lnTo>
                      <a:pt x="204" y="44"/>
                    </a:lnTo>
                    <a:lnTo>
                      <a:pt x="208" y="46"/>
                    </a:lnTo>
                    <a:lnTo>
                      <a:pt x="216" y="44"/>
                    </a:lnTo>
                    <a:lnTo>
                      <a:pt x="224" y="40"/>
                    </a:lnTo>
                    <a:lnTo>
                      <a:pt x="240" y="28"/>
                    </a:lnTo>
                    <a:lnTo>
                      <a:pt x="238" y="2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13" name="Freeform 262"/>
              <p:cNvSpPr/>
              <p:nvPr/>
            </p:nvSpPr>
            <p:spPr bwMode="auto">
              <a:xfrm>
                <a:off x="5981194" y="3449934"/>
                <a:ext cx="292890" cy="266815"/>
              </a:xfrm>
              <a:custGeom>
                <a:avLst/>
                <a:gdLst>
                  <a:gd name="T0" fmla="*/ 2147483647 w 200"/>
                  <a:gd name="T1" fmla="*/ 2147483647 h 168"/>
                  <a:gd name="T2" fmla="*/ 2147483647 w 200"/>
                  <a:gd name="T3" fmla="*/ 2147483647 h 168"/>
                  <a:gd name="T4" fmla="*/ 2147483647 w 200"/>
                  <a:gd name="T5" fmla="*/ 2147483647 h 168"/>
                  <a:gd name="T6" fmla="*/ 2147483647 w 200"/>
                  <a:gd name="T7" fmla="*/ 2147483647 h 168"/>
                  <a:gd name="T8" fmla="*/ 2147483647 w 200"/>
                  <a:gd name="T9" fmla="*/ 0 h 168"/>
                  <a:gd name="T10" fmla="*/ 2147483647 w 200"/>
                  <a:gd name="T11" fmla="*/ 2147483647 h 168"/>
                  <a:gd name="T12" fmla="*/ 2147483647 w 200"/>
                  <a:gd name="T13" fmla="*/ 2147483647 h 168"/>
                  <a:gd name="T14" fmla="*/ 2147483647 w 200"/>
                  <a:gd name="T15" fmla="*/ 2147483647 h 168"/>
                  <a:gd name="T16" fmla="*/ 2147483647 w 200"/>
                  <a:gd name="T17" fmla="*/ 2147483647 h 168"/>
                  <a:gd name="T18" fmla="*/ 2147483647 w 200"/>
                  <a:gd name="T19" fmla="*/ 2147483647 h 168"/>
                  <a:gd name="T20" fmla="*/ 2147483647 w 200"/>
                  <a:gd name="T21" fmla="*/ 2147483647 h 168"/>
                  <a:gd name="T22" fmla="*/ 2147483647 w 200"/>
                  <a:gd name="T23" fmla="*/ 2147483647 h 168"/>
                  <a:gd name="T24" fmla="*/ 2147483647 w 200"/>
                  <a:gd name="T25" fmla="*/ 2147483647 h 168"/>
                  <a:gd name="T26" fmla="*/ 2147483647 w 200"/>
                  <a:gd name="T27" fmla="*/ 2147483647 h 168"/>
                  <a:gd name="T28" fmla="*/ 0 w 200"/>
                  <a:gd name="T29" fmla="*/ 2147483647 h 168"/>
                  <a:gd name="T30" fmla="*/ 2147483647 w 200"/>
                  <a:gd name="T31" fmla="*/ 2147483647 h 168"/>
                  <a:gd name="T32" fmla="*/ 2147483647 w 200"/>
                  <a:gd name="T33" fmla="*/ 2147483647 h 168"/>
                  <a:gd name="T34" fmla="*/ 2147483647 w 200"/>
                  <a:gd name="T35" fmla="*/ 2147483647 h 168"/>
                  <a:gd name="T36" fmla="*/ 2147483647 w 200"/>
                  <a:gd name="T37" fmla="*/ 2147483647 h 168"/>
                  <a:gd name="T38" fmla="*/ 2147483647 w 200"/>
                  <a:gd name="T39" fmla="*/ 2147483647 h 168"/>
                  <a:gd name="T40" fmla="*/ 2147483647 w 200"/>
                  <a:gd name="T41" fmla="*/ 2147483647 h 168"/>
                  <a:gd name="T42" fmla="*/ 2147483647 w 200"/>
                  <a:gd name="T43" fmla="*/ 2147483647 h 168"/>
                  <a:gd name="T44" fmla="*/ 2147483647 w 200"/>
                  <a:gd name="T45" fmla="*/ 2147483647 h 168"/>
                  <a:gd name="T46" fmla="*/ 2147483647 w 200"/>
                  <a:gd name="T47" fmla="*/ 2147483647 h 168"/>
                  <a:gd name="T48" fmla="*/ 2147483647 w 200"/>
                  <a:gd name="T49" fmla="*/ 2147483647 h 168"/>
                  <a:gd name="T50" fmla="*/ 2147483647 w 200"/>
                  <a:gd name="T51" fmla="*/ 2147483647 h 168"/>
                  <a:gd name="T52" fmla="*/ 2147483647 w 200"/>
                  <a:gd name="T53" fmla="*/ 2147483647 h 168"/>
                  <a:gd name="T54" fmla="*/ 2147483647 w 200"/>
                  <a:gd name="T55" fmla="*/ 2147483647 h 168"/>
                  <a:gd name="T56" fmla="*/ 2147483647 w 200"/>
                  <a:gd name="T57" fmla="*/ 2147483647 h 168"/>
                  <a:gd name="T58" fmla="*/ 2147483647 w 200"/>
                  <a:gd name="T59" fmla="*/ 2147483647 h 168"/>
                  <a:gd name="T60" fmla="*/ 2147483647 w 200"/>
                  <a:gd name="T61" fmla="*/ 2147483647 h 168"/>
                  <a:gd name="T62" fmla="*/ 2147483647 w 200"/>
                  <a:gd name="T63" fmla="*/ 2147483647 h 168"/>
                  <a:gd name="T64" fmla="*/ 2147483647 w 200"/>
                  <a:gd name="T65" fmla="*/ 2147483647 h 168"/>
                  <a:gd name="T66" fmla="*/ 2147483647 w 200"/>
                  <a:gd name="T67" fmla="*/ 2147483647 h 168"/>
                  <a:gd name="T68" fmla="*/ 2147483647 w 200"/>
                  <a:gd name="T69" fmla="*/ 2147483647 h 168"/>
                  <a:gd name="T70" fmla="*/ 2147483647 w 200"/>
                  <a:gd name="T71" fmla="*/ 2147483647 h 168"/>
                  <a:gd name="T72" fmla="*/ 2147483647 w 200"/>
                  <a:gd name="T73" fmla="*/ 2147483647 h 168"/>
                  <a:gd name="T74" fmla="*/ 2147483647 w 200"/>
                  <a:gd name="T75" fmla="*/ 2147483647 h 168"/>
                  <a:gd name="T76" fmla="*/ 2147483647 w 200"/>
                  <a:gd name="T77" fmla="*/ 2147483647 h 168"/>
                  <a:gd name="T78" fmla="*/ 2147483647 w 200"/>
                  <a:gd name="T79" fmla="*/ 2147483647 h 168"/>
                  <a:gd name="T80" fmla="*/ 2147483647 w 200"/>
                  <a:gd name="T81" fmla="*/ 2147483647 h 168"/>
                  <a:gd name="T82" fmla="*/ 2147483647 w 200"/>
                  <a:gd name="T83" fmla="*/ 2147483647 h 168"/>
                  <a:gd name="T84" fmla="*/ 2147483647 w 200"/>
                  <a:gd name="T85" fmla="*/ 2147483647 h 168"/>
                  <a:gd name="T86" fmla="*/ 2147483647 w 200"/>
                  <a:gd name="T87" fmla="*/ 2147483647 h 168"/>
                  <a:gd name="T88" fmla="*/ 2147483647 w 200"/>
                  <a:gd name="T89" fmla="*/ 2147483647 h 168"/>
                  <a:gd name="T90" fmla="*/ 2147483647 w 200"/>
                  <a:gd name="T91" fmla="*/ 2147483647 h 168"/>
                  <a:gd name="T92" fmla="*/ 2147483647 w 200"/>
                  <a:gd name="T93" fmla="*/ 2147483647 h 1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00"/>
                  <a:gd name="T142" fmla="*/ 0 h 168"/>
                  <a:gd name="T143" fmla="*/ 200 w 200"/>
                  <a:gd name="T144" fmla="*/ 168 h 1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00" h="168">
                    <a:moveTo>
                      <a:pt x="184" y="22"/>
                    </a:moveTo>
                    <a:lnTo>
                      <a:pt x="174" y="26"/>
                    </a:lnTo>
                    <a:lnTo>
                      <a:pt x="168" y="26"/>
                    </a:lnTo>
                    <a:lnTo>
                      <a:pt x="160" y="28"/>
                    </a:lnTo>
                    <a:lnTo>
                      <a:pt x="156" y="26"/>
                    </a:lnTo>
                    <a:lnTo>
                      <a:pt x="152" y="24"/>
                    </a:lnTo>
                    <a:lnTo>
                      <a:pt x="148" y="18"/>
                    </a:lnTo>
                    <a:lnTo>
                      <a:pt x="144" y="8"/>
                    </a:lnTo>
                    <a:lnTo>
                      <a:pt x="142" y="0"/>
                    </a:lnTo>
                    <a:lnTo>
                      <a:pt x="136" y="0"/>
                    </a:lnTo>
                    <a:lnTo>
                      <a:pt x="130" y="6"/>
                    </a:lnTo>
                    <a:lnTo>
                      <a:pt x="122" y="16"/>
                    </a:lnTo>
                    <a:lnTo>
                      <a:pt x="114" y="24"/>
                    </a:lnTo>
                    <a:lnTo>
                      <a:pt x="108" y="26"/>
                    </a:lnTo>
                    <a:lnTo>
                      <a:pt x="102" y="28"/>
                    </a:lnTo>
                    <a:lnTo>
                      <a:pt x="74" y="28"/>
                    </a:lnTo>
                    <a:lnTo>
                      <a:pt x="60" y="20"/>
                    </a:lnTo>
                    <a:lnTo>
                      <a:pt x="46" y="42"/>
                    </a:lnTo>
                    <a:lnTo>
                      <a:pt x="40" y="50"/>
                    </a:lnTo>
                    <a:lnTo>
                      <a:pt x="36" y="54"/>
                    </a:lnTo>
                    <a:lnTo>
                      <a:pt x="30" y="56"/>
                    </a:lnTo>
                    <a:lnTo>
                      <a:pt x="24" y="58"/>
                    </a:lnTo>
                    <a:lnTo>
                      <a:pt x="16" y="56"/>
                    </a:lnTo>
                    <a:lnTo>
                      <a:pt x="12" y="56"/>
                    </a:lnTo>
                    <a:lnTo>
                      <a:pt x="10" y="56"/>
                    </a:lnTo>
                    <a:lnTo>
                      <a:pt x="4" y="58"/>
                    </a:lnTo>
                    <a:lnTo>
                      <a:pt x="4" y="50"/>
                    </a:lnTo>
                    <a:lnTo>
                      <a:pt x="4" y="56"/>
                    </a:lnTo>
                    <a:lnTo>
                      <a:pt x="0" y="72"/>
                    </a:lnTo>
                    <a:lnTo>
                      <a:pt x="0" y="84"/>
                    </a:lnTo>
                    <a:lnTo>
                      <a:pt x="0" y="92"/>
                    </a:lnTo>
                    <a:lnTo>
                      <a:pt x="4" y="104"/>
                    </a:lnTo>
                    <a:lnTo>
                      <a:pt x="8" y="116"/>
                    </a:lnTo>
                    <a:lnTo>
                      <a:pt x="10" y="122"/>
                    </a:lnTo>
                    <a:lnTo>
                      <a:pt x="12" y="126"/>
                    </a:lnTo>
                    <a:lnTo>
                      <a:pt x="18" y="130"/>
                    </a:lnTo>
                    <a:lnTo>
                      <a:pt x="26" y="132"/>
                    </a:lnTo>
                    <a:lnTo>
                      <a:pt x="26" y="136"/>
                    </a:lnTo>
                    <a:lnTo>
                      <a:pt x="24" y="138"/>
                    </a:lnTo>
                    <a:lnTo>
                      <a:pt x="18" y="146"/>
                    </a:lnTo>
                    <a:lnTo>
                      <a:pt x="14" y="152"/>
                    </a:lnTo>
                    <a:lnTo>
                      <a:pt x="12" y="156"/>
                    </a:lnTo>
                    <a:lnTo>
                      <a:pt x="12" y="160"/>
                    </a:lnTo>
                    <a:lnTo>
                      <a:pt x="12" y="162"/>
                    </a:lnTo>
                    <a:lnTo>
                      <a:pt x="16" y="164"/>
                    </a:lnTo>
                    <a:lnTo>
                      <a:pt x="28" y="166"/>
                    </a:lnTo>
                    <a:lnTo>
                      <a:pt x="40" y="166"/>
                    </a:lnTo>
                    <a:lnTo>
                      <a:pt x="50" y="168"/>
                    </a:lnTo>
                    <a:lnTo>
                      <a:pt x="60" y="168"/>
                    </a:lnTo>
                    <a:lnTo>
                      <a:pt x="70" y="168"/>
                    </a:lnTo>
                    <a:lnTo>
                      <a:pt x="84" y="166"/>
                    </a:lnTo>
                    <a:lnTo>
                      <a:pt x="96" y="162"/>
                    </a:lnTo>
                    <a:lnTo>
                      <a:pt x="100" y="158"/>
                    </a:lnTo>
                    <a:lnTo>
                      <a:pt x="100" y="156"/>
                    </a:lnTo>
                    <a:lnTo>
                      <a:pt x="98" y="150"/>
                    </a:lnTo>
                    <a:lnTo>
                      <a:pt x="96" y="146"/>
                    </a:lnTo>
                    <a:lnTo>
                      <a:pt x="98" y="142"/>
                    </a:lnTo>
                    <a:lnTo>
                      <a:pt x="102" y="138"/>
                    </a:lnTo>
                    <a:lnTo>
                      <a:pt x="106" y="138"/>
                    </a:lnTo>
                    <a:lnTo>
                      <a:pt x="112" y="138"/>
                    </a:lnTo>
                    <a:lnTo>
                      <a:pt x="114" y="136"/>
                    </a:lnTo>
                    <a:lnTo>
                      <a:pt x="116" y="134"/>
                    </a:lnTo>
                    <a:lnTo>
                      <a:pt x="120" y="130"/>
                    </a:lnTo>
                    <a:lnTo>
                      <a:pt x="122" y="126"/>
                    </a:lnTo>
                    <a:lnTo>
                      <a:pt x="130" y="126"/>
                    </a:lnTo>
                    <a:lnTo>
                      <a:pt x="136" y="126"/>
                    </a:lnTo>
                    <a:lnTo>
                      <a:pt x="140" y="124"/>
                    </a:lnTo>
                    <a:lnTo>
                      <a:pt x="142" y="120"/>
                    </a:lnTo>
                    <a:lnTo>
                      <a:pt x="138" y="118"/>
                    </a:lnTo>
                    <a:lnTo>
                      <a:pt x="138" y="114"/>
                    </a:lnTo>
                    <a:lnTo>
                      <a:pt x="140" y="110"/>
                    </a:lnTo>
                    <a:lnTo>
                      <a:pt x="142" y="106"/>
                    </a:lnTo>
                    <a:lnTo>
                      <a:pt x="148" y="100"/>
                    </a:lnTo>
                    <a:lnTo>
                      <a:pt x="148" y="98"/>
                    </a:lnTo>
                    <a:lnTo>
                      <a:pt x="148" y="94"/>
                    </a:lnTo>
                    <a:lnTo>
                      <a:pt x="148" y="90"/>
                    </a:lnTo>
                    <a:lnTo>
                      <a:pt x="152" y="84"/>
                    </a:lnTo>
                    <a:lnTo>
                      <a:pt x="156" y="78"/>
                    </a:lnTo>
                    <a:lnTo>
                      <a:pt x="162" y="70"/>
                    </a:lnTo>
                    <a:lnTo>
                      <a:pt x="164" y="64"/>
                    </a:lnTo>
                    <a:lnTo>
                      <a:pt x="162" y="58"/>
                    </a:lnTo>
                    <a:lnTo>
                      <a:pt x="158" y="54"/>
                    </a:lnTo>
                    <a:lnTo>
                      <a:pt x="156" y="50"/>
                    </a:lnTo>
                    <a:lnTo>
                      <a:pt x="154" y="46"/>
                    </a:lnTo>
                    <a:lnTo>
                      <a:pt x="156" y="42"/>
                    </a:lnTo>
                    <a:lnTo>
                      <a:pt x="158" y="38"/>
                    </a:lnTo>
                    <a:lnTo>
                      <a:pt x="164" y="36"/>
                    </a:lnTo>
                    <a:lnTo>
                      <a:pt x="170" y="34"/>
                    </a:lnTo>
                    <a:lnTo>
                      <a:pt x="180" y="32"/>
                    </a:lnTo>
                    <a:lnTo>
                      <a:pt x="190" y="32"/>
                    </a:lnTo>
                    <a:lnTo>
                      <a:pt x="200" y="30"/>
                    </a:lnTo>
                    <a:lnTo>
                      <a:pt x="200" y="28"/>
                    </a:lnTo>
                    <a:lnTo>
                      <a:pt x="192" y="26"/>
                    </a:lnTo>
                    <a:lnTo>
                      <a:pt x="184" y="2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14" name="Freeform 263"/>
              <p:cNvSpPr/>
              <p:nvPr/>
            </p:nvSpPr>
            <p:spPr bwMode="auto">
              <a:xfrm>
                <a:off x="6428601" y="3067631"/>
                <a:ext cx="704550" cy="294693"/>
              </a:xfrm>
              <a:custGeom>
                <a:avLst/>
                <a:gdLst>
                  <a:gd name="T0" fmla="*/ 2147483647 w 482"/>
                  <a:gd name="T1" fmla="*/ 2147483647 h 186"/>
                  <a:gd name="T2" fmla="*/ 2147483647 w 482"/>
                  <a:gd name="T3" fmla="*/ 2147483647 h 186"/>
                  <a:gd name="T4" fmla="*/ 2147483647 w 482"/>
                  <a:gd name="T5" fmla="*/ 2147483647 h 186"/>
                  <a:gd name="T6" fmla="*/ 2147483647 w 482"/>
                  <a:gd name="T7" fmla="*/ 2147483647 h 186"/>
                  <a:gd name="T8" fmla="*/ 2147483647 w 482"/>
                  <a:gd name="T9" fmla="*/ 2147483647 h 186"/>
                  <a:gd name="T10" fmla="*/ 2147483647 w 482"/>
                  <a:gd name="T11" fmla="*/ 2147483647 h 186"/>
                  <a:gd name="T12" fmla="*/ 2147483647 w 482"/>
                  <a:gd name="T13" fmla="*/ 2147483647 h 186"/>
                  <a:gd name="T14" fmla="*/ 2147483647 w 482"/>
                  <a:gd name="T15" fmla="*/ 2147483647 h 186"/>
                  <a:gd name="T16" fmla="*/ 2147483647 w 482"/>
                  <a:gd name="T17" fmla="*/ 2147483647 h 186"/>
                  <a:gd name="T18" fmla="*/ 2147483647 w 482"/>
                  <a:gd name="T19" fmla="*/ 2147483647 h 186"/>
                  <a:gd name="T20" fmla="*/ 2147483647 w 482"/>
                  <a:gd name="T21" fmla="*/ 2147483647 h 186"/>
                  <a:gd name="T22" fmla="*/ 2147483647 w 482"/>
                  <a:gd name="T23" fmla="*/ 2147483647 h 186"/>
                  <a:gd name="T24" fmla="*/ 2147483647 w 482"/>
                  <a:gd name="T25" fmla="*/ 2147483647 h 186"/>
                  <a:gd name="T26" fmla="*/ 2147483647 w 482"/>
                  <a:gd name="T27" fmla="*/ 2147483647 h 186"/>
                  <a:gd name="T28" fmla="*/ 2147483647 w 482"/>
                  <a:gd name="T29" fmla="*/ 2147483647 h 186"/>
                  <a:gd name="T30" fmla="*/ 2147483647 w 482"/>
                  <a:gd name="T31" fmla="*/ 2147483647 h 186"/>
                  <a:gd name="T32" fmla="*/ 2147483647 w 482"/>
                  <a:gd name="T33" fmla="*/ 2147483647 h 186"/>
                  <a:gd name="T34" fmla="*/ 2147483647 w 482"/>
                  <a:gd name="T35" fmla="*/ 2147483647 h 186"/>
                  <a:gd name="T36" fmla="*/ 2147483647 w 482"/>
                  <a:gd name="T37" fmla="*/ 2147483647 h 186"/>
                  <a:gd name="T38" fmla="*/ 2147483647 w 482"/>
                  <a:gd name="T39" fmla="*/ 2147483647 h 186"/>
                  <a:gd name="T40" fmla="*/ 2147483647 w 482"/>
                  <a:gd name="T41" fmla="*/ 2147483647 h 186"/>
                  <a:gd name="T42" fmla="*/ 2147483647 w 482"/>
                  <a:gd name="T43" fmla="*/ 2147483647 h 186"/>
                  <a:gd name="T44" fmla="*/ 2147483647 w 482"/>
                  <a:gd name="T45" fmla="*/ 2147483647 h 186"/>
                  <a:gd name="T46" fmla="*/ 2147483647 w 482"/>
                  <a:gd name="T47" fmla="*/ 2147483647 h 186"/>
                  <a:gd name="T48" fmla="*/ 2147483647 w 482"/>
                  <a:gd name="T49" fmla="*/ 2147483647 h 186"/>
                  <a:gd name="T50" fmla="*/ 2147483647 w 482"/>
                  <a:gd name="T51" fmla="*/ 2147483647 h 186"/>
                  <a:gd name="T52" fmla="*/ 2147483647 w 482"/>
                  <a:gd name="T53" fmla="*/ 2147483647 h 186"/>
                  <a:gd name="T54" fmla="*/ 2147483647 w 482"/>
                  <a:gd name="T55" fmla="*/ 2147483647 h 186"/>
                  <a:gd name="T56" fmla="*/ 2147483647 w 482"/>
                  <a:gd name="T57" fmla="*/ 2147483647 h 186"/>
                  <a:gd name="T58" fmla="*/ 2147483647 w 482"/>
                  <a:gd name="T59" fmla="*/ 2147483647 h 186"/>
                  <a:gd name="T60" fmla="*/ 2147483647 w 482"/>
                  <a:gd name="T61" fmla="*/ 2147483647 h 186"/>
                  <a:gd name="T62" fmla="*/ 2147483647 w 482"/>
                  <a:gd name="T63" fmla="*/ 2147483647 h 186"/>
                  <a:gd name="T64" fmla="*/ 2147483647 w 482"/>
                  <a:gd name="T65" fmla="*/ 2147483647 h 186"/>
                  <a:gd name="T66" fmla="*/ 2147483647 w 482"/>
                  <a:gd name="T67" fmla="*/ 2147483647 h 186"/>
                  <a:gd name="T68" fmla="*/ 2147483647 w 482"/>
                  <a:gd name="T69" fmla="*/ 2147483647 h 186"/>
                  <a:gd name="T70" fmla="*/ 2147483647 w 482"/>
                  <a:gd name="T71" fmla="*/ 2147483647 h 186"/>
                  <a:gd name="T72" fmla="*/ 2147483647 w 482"/>
                  <a:gd name="T73" fmla="*/ 2147483647 h 186"/>
                  <a:gd name="T74" fmla="*/ 2147483647 w 482"/>
                  <a:gd name="T75" fmla="*/ 2147483647 h 186"/>
                  <a:gd name="T76" fmla="*/ 2147483647 w 482"/>
                  <a:gd name="T77" fmla="*/ 2147483647 h 186"/>
                  <a:gd name="T78" fmla="*/ 2147483647 w 482"/>
                  <a:gd name="T79" fmla="*/ 2147483647 h 186"/>
                  <a:gd name="T80" fmla="*/ 2147483647 w 482"/>
                  <a:gd name="T81" fmla="*/ 2147483647 h 186"/>
                  <a:gd name="T82" fmla="*/ 2147483647 w 482"/>
                  <a:gd name="T83" fmla="*/ 2147483647 h 186"/>
                  <a:gd name="T84" fmla="*/ 2147483647 w 482"/>
                  <a:gd name="T85" fmla="*/ 2147483647 h 186"/>
                  <a:gd name="T86" fmla="*/ 2147483647 w 482"/>
                  <a:gd name="T87" fmla="*/ 2147483647 h 186"/>
                  <a:gd name="T88" fmla="*/ 2147483647 w 482"/>
                  <a:gd name="T89" fmla="*/ 2147483647 h 186"/>
                  <a:gd name="T90" fmla="*/ 2147483647 w 482"/>
                  <a:gd name="T91" fmla="*/ 2147483647 h 186"/>
                  <a:gd name="T92" fmla="*/ 2147483647 w 482"/>
                  <a:gd name="T93" fmla="*/ 2147483647 h 186"/>
                  <a:gd name="T94" fmla="*/ 2147483647 w 482"/>
                  <a:gd name="T95" fmla="*/ 2147483647 h 186"/>
                  <a:gd name="T96" fmla="*/ 2147483647 w 482"/>
                  <a:gd name="T97" fmla="*/ 2147483647 h 186"/>
                  <a:gd name="T98" fmla="*/ 2147483647 w 482"/>
                  <a:gd name="T99" fmla="*/ 0 h 186"/>
                  <a:gd name="T100" fmla="*/ 2147483647 w 482"/>
                  <a:gd name="T101" fmla="*/ 2147483647 h 186"/>
                  <a:gd name="T102" fmla="*/ 2147483647 w 482"/>
                  <a:gd name="T103" fmla="*/ 2147483647 h 186"/>
                  <a:gd name="T104" fmla="*/ 2147483647 w 482"/>
                  <a:gd name="T105" fmla="*/ 2147483647 h 186"/>
                  <a:gd name="T106" fmla="*/ 2147483647 w 482"/>
                  <a:gd name="T107" fmla="*/ 2147483647 h 186"/>
                  <a:gd name="T108" fmla="*/ 2147483647 w 482"/>
                  <a:gd name="T109" fmla="*/ 2147483647 h 186"/>
                  <a:gd name="T110" fmla="*/ 2147483647 w 482"/>
                  <a:gd name="T111" fmla="*/ 2147483647 h 186"/>
                  <a:gd name="T112" fmla="*/ 2147483647 w 482"/>
                  <a:gd name="T113" fmla="*/ 2147483647 h 186"/>
                  <a:gd name="T114" fmla="*/ 2147483647 w 482"/>
                  <a:gd name="T115" fmla="*/ 2147483647 h 186"/>
                  <a:gd name="T116" fmla="*/ 2147483647 w 482"/>
                  <a:gd name="T117" fmla="*/ 2147483647 h 186"/>
                  <a:gd name="T118" fmla="*/ 2147483647 w 482"/>
                  <a:gd name="T119" fmla="*/ 2147483647 h 186"/>
                  <a:gd name="T120" fmla="*/ 2147483647 w 482"/>
                  <a:gd name="T121" fmla="*/ 2147483647 h 186"/>
                  <a:gd name="T122" fmla="*/ 2147483647 w 482"/>
                  <a:gd name="T123" fmla="*/ 2147483647 h 186"/>
                  <a:gd name="T124" fmla="*/ 0 w 482"/>
                  <a:gd name="T125" fmla="*/ 2147483647 h 1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82"/>
                  <a:gd name="T190" fmla="*/ 0 h 186"/>
                  <a:gd name="T191" fmla="*/ 482 w 482"/>
                  <a:gd name="T192" fmla="*/ 186 h 1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82" h="186">
                    <a:moveTo>
                      <a:pt x="0" y="50"/>
                    </a:moveTo>
                    <a:lnTo>
                      <a:pt x="4" y="56"/>
                    </a:lnTo>
                    <a:lnTo>
                      <a:pt x="6" y="60"/>
                    </a:lnTo>
                    <a:lnTo>
                      <a:pt x="12" y="64"/>
                    </a:lnTo>
                    <a:lnTo>
                      <a:pt x="20" y="66"/>
                    </a:lnTo>
                    <a:lnTo>
                      <a:pt x="34" y="72"/>
                    </a:lnTo>
                    <a:lnTo>
                      <a:pt x="40" y="74"/>
                    </a:lnTo>
                    <a:lnTo>
                      <a:pt x="48" y="78"/>
                    </a:lnTo>
                    <a:lnTo>
                      <a:pt x="60" y="86"/>
                    </a:lnTo>
                    <a:lnTo>
                      <a:pt x="64" y="92"/>
                    </a:lnTo>
                    <a:lnTo>
                      <a:pt x="68" y="100"/>
                    </a:lnTo>
                    <a:lnTo>
                      <a:pt x="72" y="114"/>
                    </a:lnTo>
                    <a:lnTo>
                      <a:pt x="76" y="120"/>
                    </a:lnTo>
                    <a:lnTo>
                      <a:pt x="80" y="126"/>
                    </a:lnTo>
                    <a:lnTo>
                      <a:pt x="110" y="126"/>
                    </a:lnTo>
                    <a:lnTo>
                      <a:pt x="118" y="130"/>
                    </a:lnTo>
                    <a:lnTo>
                      <a:pt x="128" y="134"/>
                    </a:lnTo>
                    <a:lnTo>
                      <a:pt x="138" y="134"/>
                    </a:lnTo>
                    <a:lnTo>
                      <a:pt x="146" y="140"/>
                    </a:lnTo>
                    <a:lnTo>
                      <a:pt x="156" y="146"/>
                    </a:lnTo>
                    <a:lnTo>
                      <a:pt x="164" y="154"/>
                    </a:lnTo>
                    <a:lnTo>
                      <a:pt x="172" y="162"/>
                    </a:lnTo>
                    <a:lnTo>
                      <a:pt x="180" y="166"/>
                    </a:lnTo>
                    <a:lnTo>
                      <a:pt x="214" y="166"/>
                    </a:lnTo>
                    <a:lnTo>
                      <a:pt x="214" y="168"/>
                    </a:lnTo>
                    <a:lnTo>
                      <a:pt x="258" y="168"/>
                    </a:lnTo>
                    <a:lnTo>
                      <a:pt x="268" y="174"/>
                    </a:lnTo>
                    <a:lnTo>
                      <a:pt x="280" y="180"/>
                    </a:lnTo>
                    <a:lnTo>
                      <a:pt x="296" y="184"/>
                    </a:lnTo>
                    <a:lnTo>
                      <a:pt x="310" y="186"/>
                    </a:lnTo>
                    <a:lnTo>
                      <a:pt x="318" y="184"/>
                    </a:lnTo>
                    <a:lnTo>
                      <a:pt x="324" y="180"/>
                    </a:lnTo>
                    <a:lnTo>
                      <a:pt x="334" y="172"/>
                    </a:lnTo>
                    <a:lnTo>
                      <a:pt x="362" y="172"/>
                    </a:lnTo>
                    <a:lnTo>
                      <a:pt x="374" y="168"/>
                    </a:lnTo>
                    <a:lnTo>
                      <a:pt x="384" y="162"/>
                    </a:lnTo>
                    <a:lnTo>
                      <a:pt x="392" y="156"/>
                    </a:lnTo>
                    <a:lnTo>
                      <a:pt x="396" y="150"/>
                    </a:lnTo>
                    <a:lnTo>
                      <a:pt x="396" y="146"/>
                    </a:lnTo>
                    <a:lnTo>
                      <a:pt x="396" y="142"/>
                    </a:lnTo>
                    <a:lnTo>
                      <a:pt x="394" y="140"/>
                    </a:lnTo>
                    <a:lnTo>
                      <a:pt x="390" y="138"/>
                    </a:lnTo>
                    <a:lnTo>
                      <a:pt x="384" y="134"/>
                    </a:lnTo>
                    <a:lnTo>
                      <a:pt x="382" y="134"/>
                    </a:lnTo>
                    <a:lnTo>
                      <a:pt x="382" y="130"/>
                    </a:lnTo>
                    <a:lnTo>
                      <a:pt x="384" y="126"/>
                    </a:lnTo>
                    <a:lnTo>
                      <a:pt x="388" y="124"/>
                    </a:lnTo>
                    <a:lnTo>
                      <a:pt x="390" y="124"/>
                    </a:lnTo>
                    <a:lnTo>
                      <a:pt x="394" y="126"/>
                    </a:lnTo>
                    <a:lnTo>
                      <a:pt x="398" y="128"/>
                    </a:lnTo>
                    <a:lnTo>
                      <a:pt x="404" y="128"/>
                    </a:lnTo>
                    <a:lnTo>
                      <a:pt x="410" y="126"/>
                    </a:lnTo>
                    <a:lnTo>
                      <a:pt x="416" y="124"/>
                    </a:lnTo>
                    <a:lnTo>
                      <a:pt x="418" y="120"/>
                    </a:lnTo>
                    <a:lnTo>
                      <a:pt x="422" y="118"/>
                    </a:lnTo>
                    <a:lnTo>
                      <a:pt x="432" y="116"/>
                    </a:lnTo>
                    <a:lnTo>
                      <a:pt x="436" y="116"/>
                    </a:lnTo>
                    <a:lnTo>
                      <a:pt x="440" y="114"/>
                    </a:lnTo>
                    <a:lnTo>
                      <a:pt x="440" y="108"/>
                    </a:lnTo>
                    <a:lnTo>
                      <a:pt x="442" y="106"/>
                    </a:lnTo>
                    <a:lnTo>
                      <a:pt x="442" y="102"/>
                    </a:lnTo>
                    <a:lnTo>
                      <a:pt x="444" y="98"/>
                    </a:lnTo>
                    <a:lnTo>
                      <a:pt x="462" y="96"/>
                    </a:lnTo>
                    <a:lnTo>
                      <a:pt x="482" y="94"/>
                    </a:lnTo>
                    <a:lnTo>
                      <a:pt x="476" y="86"/>
                    </a:lnTo>
                    <a:lnTo>
                      <a:pt x="468" y="80"/>
                    </a:lnTo>
                    <a:lnTo>
                      <a:pt x="458" y="74"/>
                    </a:lnTo>
                    <a:lnTo>
                      <a:pt x="448" y="72"/>
                    </a:lnTo>
                    <a:lnTo>
                      <a:pt x="442" y="74"/>
                    </a:lnTo>
                    <a:lnTo>
                      <a:pt x="434" y="76"/>
                    </a:lnTo>
                    <a:lnTo>
                      <a:pt x="416" y="76"/>
                    </a:lnTo>
                    <a:lnTo>
                      <a:pt x="410" y="76"/>
                    </a:lnTo>
                    <a:lnTo>
                      <a:pt x="408" y="72"/>
                    </a:lnTo>
                    <a:lnTo>
                      <a:pt x="404" y="68"/>
                    </a:lnTo>
                    <a:lnTo>
                      <a:pt x="404" y="62"/>
                    </a:lnTo>
                    <a:lnTo>
                      <a:pt x="402" y="40"/>
                    </a:lnTo>
                    <a:lnTo>
                      <a:pt x="384" y="32"/>
                    </a:lnTo>
                    <a:lnTo>
                      <a:pt x="374" y="30"/>
                    </a:lnTo>
                    <a:lnTo>
                      <a:pt x="368" y="30"/>
                    </a:lnTo>
                    <a:lnTo>
                      <a:pt x="362" y="30"/>
                    </a:lnTo>
                    <a:lnTo>
                      <a:pt x="356" y="32"/>
                    </a:lnTo>
                    <a:lnTo>
                      <a:pt x="344" y="40"/>
                    </a:lnTo>
                    <a:lnTo>
                      <a:pt x="334" y="48"/>
                    </a:lnTo>
                    <a:lnTo>
                      <a:pt x="326" y="50"/>
                    </a:lnTo>
                    <a:lnTo>
                      <a:pt x="318" y="50"/>
                    </a:lnTo>
                    <a:lnTo>
                      <a:pt x="304" y="48"/>
                    </a:lnTo>
                    <a:lnTo>
                      <a:pt x="290" y="46"/>
                    </a:lnTo>
                    <a:lnTo>
                      <a:pt x="264" y="34"/>
                    </a:lnTo>
                    <a:lnTo>
                      <a:pt x="252" y="28"/>
                    </a:lnTo>
                    <a:lnTo>
                      <a:pt x="240" y="26"/>
                    </a:lnTo>
                    <a:lnTo>
                      <a:pt x="226" y="24"/>
                    </a:lnTo>
                    <a:lnTo>
                      <a:pt x="212" y="26"/>
                    </a:lnTo>
                    <a:lnTo>
                      <a:pt x="204" y="28"/>
                    </a:lnTo>
                    <a:lnTo>
                      <a:pt x="198" y="26"/>
                    </a:lnTo>
                    <a:lnTo>
                      <a:pt x="196" y="24"/>
                    </a:lnTo>
                    <a:lnTo>
                      <a:pt x="192" y="22"/>
                    </a:lnTo>
                    <a:lnTo>
                      <a:pt x="186" y="14"/>
                    </a:lnTo>
                    <a:lnTo>
                      <a:pt x="180" y="8"/>
                    </a:lnTo>
                    <a:lnTo>
                      <a:pt x="170" y="4"/>
                    </a:lnTo>
                    <a:lnTo>
                      <a:pt x="152" y="0"/>
                    </a:lnTo>
                    <a:lnTo>
                      <a:pt x="134" y="0"/>
                    </a:lnTo>
                    <a:lnTo>
                      <a:pt x="128" y="2"/>
                    </a:lnTo>
                    <a:lnTo>
                      <a:pt x="126" y="2"/>
                    </a:lnTo>
                    <a:lnTo>
                      <a:pt x="124" y="4"/>
                    </a:lnTo>
                    <a:lnTo>
                      <a:pt x="126" y="8"/>
                    </a:lnTo>
                    <a:lnTo>
                      <a:pt x="128" y="12"/>
                    </a:lnTo>
                    <a:lnTo>
                      <a:pt x="132" y="18"/>
                    </a:lnTo>
                    <a:lnTo>
                      <a:pt x="138" y="24"/>
                    </a:lnTo>
                    <a:lnTo>
                      <a:pt x="140" y="26"/>
                    </a:lnTo>
                    <a:lnTo>
                      <a:pt x="140" y="30"/>
                    </a:lnTo>
                    <a:lnTo>
                      <a:pt x="138" y="34"/>
                    </a:lnTo>
                    <a:lnTo>
                      <a:pt x="134" y="36"/>
                    </a:lnTo>
                    <a:lnTo>
                      <a:pt x="130" y="38"/>
                    </a:lnTo>
                    <a:lnTo>
                      <a:pt x="124" y="38"/>
                    </a:lnTo>
                    <a:lnTo>
                      <a:pt x="114" y="38"/>
                    </a:lnTo>
                    <a:lnTo>
                      <a:pt x="104" y="36"/>
                    </a:lnTo>
                    <a:lnTo>
                      <a:pt x="86" y="30"/>
                    </a:lnTo>
                    <a:lnTo>
                      <a:pt x="68" y="24"/>
                    </a:lnTo>
                    <a:lnTo>
                      <a:pt x="62" y="24"/>
                    </a:lnTo>
                    <a:lnTo>
                      <a:pt x="54" y="22"/>
                    </a:lnTo>
                    <a:lnTo>
                      <a:pt x="46" y="24"/>
                    </a:lnTo>
                    <a:lnTo>
                      <a:pt x="38" y="24"/>
                    </a:lnTo>
                    <a:lnTo>
                      <a:pt x="24" y="30"/>
                    </a:lnTo>
                    <a:lnTo>
                      <a:pt x="10" y="42"/>
                    </a:lnTo>
                    <a:lnTo>
                      <a:pt x="0" y="52"/>
                    </a:lnTo>
                    <a:lnTo>
                      <a:pt x="0" y="5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15" name="Freeform 264"/>
              <p:cNvSpPr/>
              <p:nvPr/>
            </p:nvSpPr>
            <p:spPr bwMode="auto">
              <a:xfrm>
                <a:off x="7326873" y="3321172"/>
                <a:ext cx="110698" cy="144691"/>
              </a:xfrm>
              <a:custGeom>
                <a:avLst/>
                <a:gdLst>
                  <a:gd name="T0" fmla="*/ 2147483647 w 76"/>
                  <a:gd name="T1" fmla="*/ 2147483647 h 92"/>
                  <a:gd name="T2" fmla="*/ 2147483647 w 76"/>
                  <a:gd name="T3" fmla="*/ 2147483647 h 92"/>
                  <a:gd name="T4" fmla="*/ 2147483647 w 76"/>
                  <a:gd name="T5" fmla="*/ 2147483647 h 92"/>
                  <a:gd name="T6" fmla="*/ 2147483647 w 76"/>
                  <a:gd name="T7" fmla="*/ 2147483647 h 92"/>
                  <a:gd name="T8" fmla="*/ 2147483647 w 76"/>
                  <a:gd name="T9" fmla="*/ 2147483647 h 92"/>
                  <a:gd name="T10" fmla="*/ 2147483647 w 76"/>
                  <a:gd name="T11" fmla="*/ 2147483647 h 92"/>
                  <a:gd name="T12" fmla="*/ 2147483647 w 76"/>
                  <a:gd name="T13" fmla="*/ 2147483647 h 92"/>
                  <a:gd name="T14" fmla="*/ 2147483647 w 76"/>
                  <a:gd name="T15" fmla="*/ 2147483647 h 92"/>
                  <a:gd name="T16" fmla="*/ 2147483647 w 76"/>
                  <a:gd name="T17" fmla="*/ 2147483647 h 92"/>
                  <a:gd name="T18" fmla="*/ 2147483647 w 76"/>
                  <a:gd name="T19" fmla="*/ 2147483647 h 92"/>
                  <a:gd name="T20" fmla="*/ 2147483647 w 76"/>
                  <a:gd name="T21" fmla="*/ 2147483647 h 92"/>
                  <a:gd name="T22" fmla="*/ 2147483647 w 76"/>
                  <a:gd name="T23" fmla="*/ 2147483647 h 92"/>
                  <a:gd name="T24" fmla="*/ 2147483647 w 76"/>
                  <a:gd name="T25" fmla="*/ 2147483647 h 92"/>
                  <a:gd name="T26" fmla="*/ 2147483647 w 76"/>
                  <a:gd name="T27" fmla="*/ 2147483647 h 92"/>
                  <a:gd name="T28" fmla="*/ 2147483647 w 76"/>
                  <a:gd name="T29" fmla="*/ 2147483647 h 92"/>
                  <a:gd name="T30" fmla="*/ 2147483647 w 76"/>
                  <a:gd name="T31" fmla="*/ 0 h 92"/>
                  <a:gd name="T32" fmla="*/ 2147483647 w 76"/>
                  <a:gd name="T33" fmla="*/ 2147483647 h 92"/>
                  <a:gd name="T34" fmla="*/ 2147483647 w 76"/>
                  <a:gd name="T35" fmla="*/ 2147483647 h 92"/>
                  <a:gd name="T36" fmla="*/ 2147483647 w 76"/>
                  <a:gd name="T37" fmla="*/ 2147483647 h 92"/>
                  <a:gd name="T38" fmla="*/ 2147483647 w 76"/>
                  <a:gd name="T39" fmla="*/ 2147483647 h 92"/>
                  <a:gd name="T40" fmla="*/ 2147483647 w 76"/>
                  <a:gd name="T41" fmla="*/ 2147483647 h 92"/>
                  <a:gd name="T42" fmla="*/ 2147483647 w 76"/>
                  <a:gd name="T43" fmla="*/ 2147483647 h 92"/>
                  <a:gd name="T44" fmla="*/ 2147483647 w 76"/>
                  <a:gd name="T45" fmla="*/ 2147483647 h 92"/>
                  <a:gd name="T46" fmla="*/ 2147483647 w 76"/>
                  <a:gd name="T47" fmla="*/ 2147483647 h 92"/>
                  <a:gd name="T48" fmla="*/ 2147483647 w 76"/>
                  <a:gd name="T49" fmla="*/ 2147483647 h 92"/>
                  <a:gd name="T50" fmla="*/ 2147483647 w 76"/>
                  <a:gd name="T51" fmla="*/ 2147483647 h 92"/>
                  <a:gd name="T52" fmla="*/ 2147483647 w 76"/>
                  <a:gd name="T53" fmla="*/ 2147483647 h 92"/>
                  <a:gd name="T54" fmla="*/ 2147483647 w 76"/>
                  <a:gd name="T55" fmla="*/ 2147483647 h 92"/>
                  <a:gd name="T56" fmla="*/ 2147483647 w 76"/>
                  <a:gd name="T57" fmla="*/ 2147483647 h 92"/>
                  <a:gd name="T58" fmla="*/ 2147483647 w 76"/>
                  <a:gd name="T59" fmla="*/ 2147483647 h 92"/>
                  <a:gd name="T60" fmla="*/ 0 w 76"/>
                  <a:gd name="T61" fmla="*/ 2147483647 h 92"/>
                  <a:gd name="T62" fmla="*/ 2147483647 w 76"/>
                  <a:gd name="T63" fmla="*/ 2147483647 h 92"/>
                  <a:gd name="T64" fmla="*/ 2147483647 w 76"/>
                  <a:gd name="T65" fmla="*/ 2147483647 h 92"/>
                  <a:gd name="T66" fmla="*/ 2147483647 w 76"/>
                  <a:gd name="T67" fmla="*/ 2147483647 h 92"/>
                  <a:gd name="T68" fmla="*/ 2147483647 w 76"/>
                  <a:gd name="T69" fmla="*/ 2147483647 h 92"/>
                  <a:gd name="T70" fmla="*/ 2147483647 w 76"/>
                  <a:gd name="T71" fmla="*/ 2147483647 h 92"/>
                  <a:gd name="T72" fmla="*/ 2147483647 w 76"/>
                  <a:gd name="T73" fmla="*/ 2147483647 h 92"/>
                  <a:gd name="T74" fmla="*/ 2147483647 w 76"/>
                  <a:gd name="T75" fmla="*/ 2147483647 h 92"/>
                  <a:gd name="T76" fmla="*/ 2147483647 w 76"/>
                  <a:gd name="T77" fmla="*/ 2147483647 h 92"/>
                  <a:gd name="T78" fmla="*/ 2147483647 w 76"/>
                  <a:gd name="T79" fmla="*/ 2147483647 h 92"/>
                  <a:gd name="T80" fmla="*/ 2147483647 w 76"/>
                  <a:gd name="T81" fmla="*/ 2147483647 h 92"/>
                  <a:gd name="T82" fmla="*/ 2147483647 w 76"/>
                  <a:gd name="T83" fmla="*/ 2147483647 h 92"/>
                  <a:gd name="T84" fmla="*/ 2147483647 w 76"/>
                  <a:gd name="T85" fmla="*/ 2147483647 h 92"/>
                  <a:gd name="T86" fmla="*/ 2147483647 w 76"/>
                  <a:gd name="T87" fmla="*/ 2147483647 h 92"/>
                  <a:gd name="T88" fmla="*/ 2147483647 w 76"/>
                  <a:gd name="T89" fmla="*/ 2147483647 h 92"/>
                  <a:gd name="T90" fmla="*/ 2147483647 w 76"/>
                  <a:gd name="T91" fmla="*/ 2147483647 h 92"/>
                  <a:gd name="T92" fmla="*/ 2147483647 w 76"/>
                  <a:gd name="T93" fmla="*/ 2147483647 h 9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
                  <a:gd name="T142" fmla="*/ 0 h 92"/>
                  <a:gd name="T143" fmla="*/ 76 w 76"/>
                  <a:gd name="T144" fmla="*/ 92 h 9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 h="92">
                    <a:moveTo>
                      <a:pt x="70" y="78"/>
                    </a:moveTo>
                    <a:lnTo>
                      <a:pt x="62" y="70"/>
                    </a:lnTo>
                    <a:lnTo>
                      <a:pt x="54" y="64"/>
                    </a:lnTo>
                    <a:lnTo>
                      <a:pt x="56" y="60"/>
                    </a:lnTo>
                    <a:lnTo>
                      <a:pt x="58" y="58"/>
                    </a:lnTo>
                    <a:lnTo>
                      <a:pt x="66" y="54"/>
                    </a:lnTo>
                    <a:lnTo>
                      <a:pt x="74" y="50"/>
                    </a:lnTo>
                    <a:lnTo>
                      <a:pt x="76" y="46"/>
                    </a:lnTo>
                    <a:lnTo>
                      <a:pt x="76" y="42"/>
                    </a:lnTo>
                    <a:lnTo>
                      <a:pt x="76" y="36"/>
                    </a:lnTo>
                    <a:lnTo>
                      <a:pt x="74" y="32"/>
                    </a:lnTo>
                    <a:lnTo>
                      <a:pt x="70" y="28"/>
                    </a:lnTo>
                    <a:lnTo>
                      <a:pt x="70" y="24"/>
                    </a:lnTo>
                    <a:lnTo>
                      <a:pt x="70" y="16"/>
                    </a:lnTo>
                    <a:lnTo>
                      <a:pt x="74" y="8"/>
                    </a:lnTo>
                    <a:lnTo>
                      <a:pt x="70" y="0"/>
                    </a:lnTo>
                    <a:lnTo>
                      <a:pt x="70" y="2"/>
                    </a:lnTo>
                    <a:lnTo>
                      <a:pt x="66" y="4"/>
                    </a:lnTo>
                    <a:lnTo>
                      <a:pt x="62" y="6"/>
                    </a:lnTo>
                    <a:lnTo>
                      <a:pt x="58" y="4"/>
                    </a:lnTo>
                    <a:lnTo>
                      <a:pt x="54" y="2"/>
                    </a:lnTo>
                    <a:lnTo>
                      <a:pt x="48" y="12"/>
                    </a:lnTo>
                    <a:lnTo>
                      <a:pt x="44" y="18"/>
                    </a:lnTo>
                    <a:lnTo>
                      <a:pt x="42" y="22"/>
                    </a:lnTo>
                    <a:lnTo>
                      <a:pt x="44" y="28"/>
                    </a:lnTo>
                    <a:lnTo>
                      <a:pt x="32" y="28"/>
                    </a:lnTo>
                    <a:lnTo>
                      <a:pt x="26" y="26"/>
                    </a:lnTo>
                    <a:lnTo>
                      <a:pt x="22" y="24"/>
                    </a:lnTo>
                    <a:lnTo>
                      <a:pt x="12" y="36"/>
                    </a:lnTo>
                    <a:lnTo>
                      <a:pt x="4" y="48"/>
                    </a:lnTo>
                    <a:lnTo>
                      <a:pt x="0" y="56"/>
                    </a:lnTo>
                    <a:lnTo>
                      <a:pt x="10" y="56"/>
                    </a:lnTo>
                    <a:lnTo>
                      <a:pt x="18" y="60"/>
                    </a:lnTo>
                    <a:lnTo>
                      <a:pt x="24" y="70"/>
                    </a:lnTo>
                    <a:lnTo>
                      <a:pt x="28" y="80"/>
                    </a:lnTo>
                    <a:lnTo>
                      <a:pt x="24" y="84"/>
                    </a:lnTo>
                    <a:lnTo>
                      <a:pt x="24" y="86"/>
                    </a:lnTo>
                    <a:lnTo>
                      <a:pt x="26" y="88"/>
                    </a:lnTo>
                    <a:lnTo>
                      <a:pt x="32" y="90"/>
                    </a:lnTo>
                    <a:lnTo>
                      <a:pt x="46" y="90"/>
                    </a:lnTo>
                    <a:lnTo>
                      <a:pt x="56" y="92"/>
                    </a:lnTo>
                    <a:lnTo>
                      <a:pt x="56" y="88"/>
                    </a:lnTo>
                    <a:lnTo>
                      <a:pt x="68" y="88"/>
                    </a:lnTo>
                    <a:lnTo>
                      <a:pt x="72" y="86"/>
                    </a:lnTo>
                    <a:lnTo>
                      <a:pt x="74" y="84"/>
                    </a:lnTo>
                    <a:lnTo>
                      <a:pt x="74" y="80"/>
                    </a:lnTo>
                    <a:lnTo>
                      <a:pt x="70" y="7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16" name="Freeform 265"/>
              <p:cNvSpPr/>
              <p:nvPr/>
            </p:nvSpPr>
            <p:spPr bwMode="auto">
              <a:xfrm>
                <a:off x="7407591" y="3447280"/>
                <a:ext cx="94555" cy="120797"/>
              </a:xfrm>
              <a:custGeom>
                <a:avLst/>
                <a:gdLst>
                  <a:gd name="T0" fmla="*/ 2147483647 w 64"/>
                  <a:gd name="T1" fmla="*/ 0 h 76"/>
                  <a:gd name="T2" fmla="*/ 2147483647 w 64"/>
                  <a:gd name="T3" fmla="*/ 2147483647 h 76"/>
                  <a:gd name="T4" fmla="*/ 2147483647 w 64"/>
                  <a:gd name="T5" fmla="*/ 2147483647 h 76"/>
                  <a:gd name="T6" fmla="*/ 2147483647 w 64"/>
                  <a:gd name="T7" fmla="*/ 2147483647 h 76"/>
                  <a:gd name="T8" fmla="*/ 2147483647 w 64"/>
                  <a:gd name="T9" fmla="*/ 2147483647 h 76"/>
                  <a:gd name="T10" fmla="*/ 0 w 64"/>
                  <a:gd name="T11" fmla="*/ 2147483647 h 76"/>
                  <a:gd name="T12" fmla="*/ 0 w 64"/>
                  <a:gd name="T13" fmla="*/ 2147483647 h 76"/>
                  <a:gd name="T14" fmla="*/ 2147483647 w 64"/>
                  <a:gd name="T15" fmla="*/ 2147483647 h 76"/>
                  <a:gd name="T16" fmla="*/ 2147483647 w 64"/>
                  <a:gd name="T17" fmla="*/ 2147483647 h 76"/>
                  <a:gd name="T18" fmla="*/ 2147483647 w 64"/>
                  <a:gd name="T19" fmla="*/ 2147483647 h 76"/>
                  <a:gd name="T20" fmla="*/ 2147483647 w 64"/>
                  <a:gd name="T21" fmla="*/ 2147483647 h 76"/>
                  <a:gd name="T22" fmla="*/ 2147483647 w 64"/>
                  <a:gd name="T23" fmla="*/ 2147483647 h 76"/>
                  <a:gd name="T24" fmla="*/ 2147483647 w 64"/>
                  <a:gd name="T25" fmla="*/ 2147483647 h 76"/>
                  <a:gd name="T26" fmla="*/ 2147483647 w 64"/>
                  <a:gd name="T27" fmla="*/ 2147483647 h 76"/>
                  <a:gd name="T28" fmla="*/ 2147483647 w 64"/>
                  <a:gd name="T29" fmla="*/ 2147483647 h 76"/>
                  <a:gd name="T30" fmla="*/ 2147483647 w 64"/>
                  <a:gd name="T31" fmla="*/ 2147483647 h 76"/>
                  <a:gd name="T32" fmla="*/ 2147483647 w 64"/>
                  <a:gd name="T33" fmla="*/ 2147483647 h 76"/>
                  <a:gd name="T34" fmla="*/ 2147483647 w 64"/>
                  <a:gd name="T35" fmla="*/ 2147483647 h 76"/>
                  <a:gd name="T36" fmla="*/ 2147483647 w 64"/>
                  <a:gd name="T37" fmla="*/ 2147483647 h 76"/>
                  <a:gd name="T38" fmla="*/ 2147483647 w 64"/>
                  <a:gd name="T39" fmla="*/ 2147483647 h 76"/>
                  <a:gd name="T40" fmla="*/ 2147483647 w 64"/>
                  <a:gd name="T41" fmla="*/ 2147483647 h 76"/>
                  <a:gd name="T42" fmla="*/ 2147483647 w 64"/>
                  <a:gd name="T43" fmla="*/ 2147483647 h 76"/>
                  <a:gd name="T44" fmla="*/ 2147483647 w 64"/>
                  <a:gd name="T45" fmla="*/ 2147483647 h 76"/>
                  <a:gd name="T46" fmla="*/ 2147483647 w 64"/>
                  <a:gd name="T47" fmla="*/ 2147483647 h 76"/>
                  <a:gd name="T48" fmla="*/ 2147483647 w 64"/>
                  <a:gd name="T49" fmla="*/ 0 h 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
                  <a:gd name="T76" fmla="*/ 0 h 76"/>
                  <a:gd name="T77" fmla="*/ 64 w 64"/>
                  <a:gd name="T78" fmla="*/ 76 h 7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 h="76">
                    <a:moveTo>
                      <a:pt x="18" y="0"/>
                    </a:moveTo>
                    <a:lnTo>
                      <a:pt x="18" y="2"/>
                    </a:lnTo>
                    <a:lnTo>
                      <a:pt x="18" y="4"/>
                    </a:lnTo>
                    <a:lnTo>
                      <a:pt x="16" y="6"/>
                    </a:lnTo>
                    <a:lnTo>
                      <a:pt x="12" y="8"/>
                    </a:lnTo>
                    <a:lnTo>
                      <a:pt x="0" y="8"/>
                    </a:lnTo>
                    <a:lnTo>
                      <a:pt x="0" y="12"/>
                    </a:lnTo>
                    <a:lnTo>
                      <a:pt x="2" y="16"/>
                    </a:lnTo>
                    <a:lnTo>
                      <a:pt x="4" y="20"/>
                    </a:lnTo>
                    <a:lnTo>
                      <a:pt x="6" y="28"/>
                    </a:lnTo>
                    <a:lnTo>
                      <a:pt x="8" y="40"/>
                    </a:lnTo>
                    <a:lnTo>
                      <a:pt x="14" y="56"/>
                    </a:lnTo>
                    <a:lnTo>
                      <a:pt x="20" y="70"/>
                    </a:lnTo>
                    <a:lnTo>
                      <a:pt x="24" y="74"/>
                    </a:lnTo>
                    <a:lnTo>
                      <a:pt x="30" y="76"/>
                    </a:lnTo>
                    <a:lnTo>
                      <a:pt x="40" y="74"/>
                    </a:lnTo>
                    <a:lnTo>
                      <a:pt x="50" y="70"/>
                    </a:lnTo>
                    <a:lnTo>
                      <a:pt x="60" y="64"/>
                    </a:lnTo>
                    <a:lnTo>
                      <a:pt x="64" y="60"/>
                    </a:lnTo>
                    <a:lnTo>
                      <a:pt x="64" y="58"/>
                    </a:lnTo>
                    <a:lnTo>
                      <a:pt x="64" y="50"/>
                    </a:lnTo>
                    <a:lnTo>
                      <a:pt x="58" y="42"/>
                    </a:lnTo>
                    <a:lnTo>
                      <a:pt x="52" y="32"/>
                    </a:lnTo>
                    <a:lnTo>
                      <a:pt x="46" y="26"/>
                    </a:lnTo>
                    <a:lnTo>
                      <a:pt x="18"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17" name="Freeform 39"/>
              <p:cNvSpPr/>
              <p:nvPr/>
            </p:nvSpPr>
            <p:spPr bwMode="auto">
              <a:xfrm>
                <a:off x="1991436" y="2496830"/>
                <a:ext cx="1544014" cy="852219"/>
              </a:xfrm>
              <a:custGeom>
                <a:avLst/>
                <a:gdLst>
                  <a:gd name="T0" fmla="*/ 2147483647 w 1056"/>
                  <a:gd name="T1" fmla="*/ 2147483647 h 540"/>
                  <a:gd name="T2" fmla="*/ 2147483647 w 1056"/>
                  <a:gd name="T3" fmla="*/ 2147483647 h 540"/>
                  <a:gd name="T4" fmla="*/ 2147483647 w 1056"/>
                  <a:gd name="T5" fmla="*/ 2147483647 h 540"/>
                  <a:gd name="T6" fmla="*/ 2147483647 w 1056"/>
                  <a:gd name="T7" fmla="*/ 2147483647 h 540"/>
                  <a:gd name="T8" fmla="*/ 2147483647 w 1056"/>
                  <a:gd name="T9" fmla="*/ 2147483647 h 540"/>
                  <a:gd name="T10" fmla="*/ 2147483647 w 1056"/>
                  <a:gd name="T11" fmla="*/ 2147483647 h 540"/>
                  <a:gd name="T12" fmla="*/ 2147483647 w 1056"/>
                  <a:gd name="T13" fmla="*/ 2147483647 h 540"/>
                  <a:gd name="T14" fmla="*/ 2147483647 w 1056"/>
                  <a:gd name="T15" fmla="*/ 2147483647 h 540"/>
                  <a:gd name="T16" fmla="*/ 2147483647 w 1056"/>
                  <a:gd name="T17" fmla="*/ 2147483647 h 540"/>
                  <a:gd name="T18" fmla="*/ 2147483647 w 1056"/>
                  <a:gd name="T19" fmla="*/ 2147483647 h 540"/>
                  <a:gd name="T20" fmla="*/ 2147483647 w 1056"/>
                  <a:gd name="T21" fmla="*/ 2147483647 h 540"/>
                  <a:gd name="T22" fmla="*/ 2147483647 w 1056"/>
                  <a:gd name="T23" fmla="*/ 2147483647 h 540"/>
                  <a:gd name="T24" fmla="*/ 2147483647 w 1056"/>
                  <a:gd name="T25" fmla="*/ 2147483647 h 540"/>
                  <a:gd name="T26" fmla="*/ 2147483647 w 1056"/>
                  <a:gd name="T27" fmla="*/ 2147483647 h 540"/>
                  <a:gd name="T28" fmla="*/ 2147483647 w 1056"/>
                  <a:gd name="T29" fmla="*/ 2147483647 h 540"/>
                  <a:gd name="T30" fmla="*/ 2147483647 w 1056"/>
                  <a:gd name="T31" fmla="*/ 2147483647 h 540"/>
                  <a:gd name="T32" fmla="*/ 2147483647 w 1056"/>
                  <a:gd name="T33" fmla="*/ 2147483647 h 540"/>
                  <a:gd name="T34" fmla="*/ 2147483647 w 1056"/>
                  <a:gd name="T35" fmla="*/ 2147483647 h 540"/>
                  <a:gd name="T36" fmla="*/ 2147483647 w 1056"/>
                  <a:gd name="T37" fmla="*/ 2147483647 h 540"/>
                  <a:gd name="T38" fmla="*/ 2147483647 w 1056"/>
                  <a:gd name="T39" fmla="*/ 2147483647 h 540"/>
                  <a:gd name="T40" fmla="*/ 2147483647 w 1056"/>
                  <a:gd name="T41" fmla="*/ 2147483647 h 540"/>
                  <a:gd name="T42" fmla="*/ 2147483647 w 1056"/>
                  <a:gd name="T43" fmla="*/ 2147483647 h 540"/>
                  <a:gd name="T44" fmla="*/ 2147483647 w 1056"/>
                  <a:gd name="T45" fmla="*/ 2147483647 h 540"/>
                  <a:gd name="T46" fmla="*/ 2147483647 w 1056"/>
                  <a:gd name="T47" fmla="*/ 2147483647 h 540"/>
                  <a:gd name="T48" fmla="*/ 2147483647 w 1056"/>
                  <a:gd name="T49" fmla="*/ 2147483647 h 540"/>
                  <a:gd name="T50" fmla="*/ 2147483647 w 1056"/>
                  <a:gd name="T51" fmla="*/ 2147483647 h 540"/>
                  <a:gd name="T52" fmla="*/ 2147483647 w 1056"/>
                  <a:gd name="T53" fmla="*/ 2147483647 h 540"/>
                  <a:gd name="T54" fmla="*/ 2147483647 w 1056"/>
                  <a:gd name="T55" fmla="*/ 2147483647 h 540"/>
                  <a:gd name="T56" fmla="*/ 2147483647 w 1056"/>
                  <a:gd name="T57" fmla="*/ 2147483647 h 540"/>
                  <a:gd name="T58" fmla="*/ 2147483647 w 1056"/>
                  <a:gd name="T59" fmla="*/ 2147483647 h 540"/>
                  <a:gd name="T60" fmla="*/ 2147483647 w 1056"/>
                  <a:gd name="T61" fmla="*/ 2147483647 h 540"/>
                  <a:gd name="T62" fmla="*/ 2147483647 w 1056"/>
                  <a:gd name="T63" fmla="*/ 2147483647 h 540"/>
                  <a:gd name="T64" fmla="*/ 2147483647 w 1056"/>
                  <a:gd name="T65" fmla="*/ 2147483647 h 540"/>
                  <a:gd name="T66" fmla="*/ 2147483647 w 1056"/>
                  <a:gd name="T67" fmla="*/ 2147483647 h 540"/>
                  <a:gd name="T68" fmla="*/ 2147483647 w 1056"/>
                  <a:gd name="T69" fmla="*/ 2147483647 h 540"/>
                  <a:gd name="T70" fmla="*/ 2147483647 w 1056"/>
                  <a:gd name="T71" fmla="*/ 2147483647 h 540"/>
                  <a:gd name="T72" fmla="*/ 2147483647 w 1056"/>
                  <a:gd name="T73" fmla="*/ 2147483647 h 540"/>
                  <a:gd name="T74" fmla="*/ 2147483647 w 1056"/>
                  <a:gd name="T75" fmla="*/ 2147483647 h 540"/>
                  <a:gd name="T76" fmla="*/ 2147483647 w 1056"/>
                  <a:gd name="T77" fmla="*/ 2147483647 h 540"/>
                  <a:gd name="T78" fmla="*/ 2147483647 w 1056"/>
                  <a:gd name="T79" fmla="*/ 2147483647 h 540"/>
                  <a:gd name="T80" fmla="*/ 2147483647 w 1056"/>
                  <a:gd name="T81" fmla="*/ 2147483647 h 540"/>
                  <a:gd name="T82" fmla="*/ 2147483647 w 1056"/>
                  <a:gd name="T83" fmla="*/ 2147483647 h 540"/>
                  <a:gd name="T84" fmla="*/ 2147483647 w 1056"/>
                  <a:gd name="T85" fmla="*/ 2147483647 h 540"/>
                  <a:gd name="T86" fmla="*/ 2147483647 w 1056"/>
                  <a:gd name="T87" fmla="*/ 2147483647 h 540"/>
                  <a:gd name="T88" fmla="*/ 2147483647 w 1056"/>
                  <a:gd name="T89" fmla="*/ 2147483647 h 540"/>
                  <a:gd name="T90" fmla="*/ 2147483647 w 1056"/>
                  <a:gd name="T91" fmla="*/ 2147483647 h 540"/>
                  <a:gd name="T92" fmla="*/ 2147483647 w 1056"/>
                  <a:gd name="T93" fmla="*/ 2147483647 h 540"/>
                  <a:gd name="T94" fmla="*/ 2147483647 w 1056"/>
                  <a:gd name="T95" fmla="*/ 2147483647 h 540"/>
                  <a:gd name="T96" fmla="*/ 2147483647 w 1056"/>
                  <a:gd name="T97" fmla="*/ 2147483647 h 540"/>
                  <a:gd name="T98" fmla="*/ 2147483647 w 1056"/>
                  <a:gd name="T99" fmla="*/ 2147483647 h 540"/>
                  <a:gd name="T100" fmla="*/ 2147483647 w 1056"/>
                  <a:gd name="T101" fmla="*/ 2147483647 h 540"/>
                  <a:gd name="T102" fmla="*/ 2147483647 w 1056"/>
                  <a:gd name="T103" fmla="*/ 2147483647 h 540"/>
                  <a:gd name="T104" fmla="*/ 2147483647 w 1056"/>
                  <a:gd name="T105" fmla="*/ 2147483647 h 540"/>
                  <a:gd name="T106" fmla="*/ 2147483647 w 1056"/>
                  <a:gd name="T107" fmla="*/ 2147483647 h 540"/>
                  <a:gd name="T108" fmla="*/ 2147483647 w 1056"/>
                  <a:gd name="T109" fmla="*/ 2147483647 h 540"/>
                  <a:gd name="T110" fmla="*/ 2147483647 w 1056"/>
                  <a:gd name="T111" fmla="*/ 2147483647 h 540"/>
                  <a:gd name="T112" fmla="*/ 2147483647 w 1056"/>
                  <a:gd name="T113" fmla="*/ 2147483647 h 540"/>
                  <a:gd name="T114" fmla="*/ 2147483647 w 1056"/>
                  <a:gd name="T115" fmla="*/ 2147483647 h 5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56"/>
                  <a:gd name="T175" fmla="*/ 0 h 540"/>
                  <a:gd name="T176" fmla="*/ 1056 w 1056"/>
                  <a:gd name="T177" fmla="*/ 540 h 54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56" h="540">
                    <a:moveTo>
                      <a:pt x="806" y="236"/>
                    </a:moveTo>
                    <a:lnTo>
                      <a:pt x="812" y="232"/>
                    </a:lnTo>
                    <a:lnTo>
                      <a:pt x="818" y="226"/>
                    </a:lnTo>
                    <a:lnTo>
                      <a:pt x="824" y="220"/>
                    </a:lnTo>
                    <a:lnTo>
                      <a:pt x="826" y="212"/>
                    </a:lnTo>
                    <a:lnTo>
                      <a:pt x="826" y="202"/>
                    </a:lnTo>
                    <a:lnTo>
                      <a:pt x="828" y="194"/>
                    </a:lnTo>
                    <a:lnTo>
                      <a:pt x="830" y="190"/>
                    </a:lnTo>
                    <a:lnTo>
                      <a:pt x="834" y="186"/>
                    </a:lnTo>
                    <a:lnTo>
                      <a:pt x="840" y="184"/>
                    </a:lnTo>
                    <a:lnTo>
                      <a:pt x="848" y="184"/>
                    </a:lnTo>
                    <a:lnTo>
                      <a:pt x="856" y="186"/>
                    </a:lnTo>
                    <a:lnTo>
                      <a:pt x="864" y="186"/>
                    </a:lnTo>
                    <a:lnTo>
                      <a:pt x="880" y="186"/>
                    </a:lnTo>
                    <a:lnTo>
                      <a:pt x="882" y="186"/>
                    </a:lnTo>
                    <a:lnTo>
                      <a:pt x="882" y="184"/>
                    </a:lnTo>
                    <a:lnTo>
                      <a:pt x="884" y="184"/>
                    </a:lnTo>
                    <a:lnTo>
                      <a:pt x="888" y="182"/>
                    </a:lnTo>
                    <a:lnTo>
                      <a:pt x="892" y="184"/>
                    </a:lnTo>
                    <a:lnTo>
                      <a:pt x="898" y="186"/>
                    </a:lnTo>
                    <a:lnTo>
                      <a:pt x="902" y="190"/>
                    </a:lnTo>
                    <a:lnTo>
                      <a:pt x="904" y="196"/>
                    </a:lnTo>
                    <a:lnTo>
                      <a:pt x="906" y="200"/>
                    </a:lnTo>
                    <a:lnTo>
                      <a:pt x="908" y="202"/>
                    </a:lnTo>
                    <a:lnTo>
                      <a:pt x="910" y="204"/>
                    </a:lnTo>
                    <a:lnTo>
                      <a:pt x="914" y="204"/>
                    </a:lnTo>
                    <a:lnTo>
                      <a:pt x="922" y="206"/>
                    </a:lnTo>
                    <a:lnTo>
                      <a:pt x="928" y="210"/>
                    </a:lnTo>
                    <a:lnTo>
                      <a:pt x="930" y="214"/>
                    </a:lnTo>
                    <a:lnTo>
                      <a:pt x="932" y="218"/>
                    </a:lnTo>
                    <a:lnTo>
                      <a:pt x="930" y="222"/>
                    </a:lnTo>
                    <a:lnTo>
                      <a:pt x="926" y="228"/>
                    </a:lnTo>
                    <a:lnTo>
                      <a:pt x="922" y="236"/>
                    </a:lnTo>
                    <a:lnTo>
                      <a:pt x="920" y="244"/>
                    </a:lnTo>
                    <a:lnTo>
                      <a:pt x="920" y="246"/>
                    </a:lnTo>
                    <a:lnTo>
                      <a:pt x="922" y="248"/>
                    </a:lnTo>
                    <a:lnTo>
                      <a:pt x="926" y="250"/>
                    </a:lnTo>
                    <a:lnTo>
                      <a:pt x="932" y="250"/>
                    </a:lnTo>
                    <a:lnTo>
                      <a:pt x="934" y="250"/>
                    </a:lnTo>
                    <a:lnTo>
                      <a:pt x="936" y="254"/>
                    </a:lnTo>
                    <a:lnTo>
                      <a:pt x="936" y="256"/>
                    </a:lnTo>
                    <a:lnTo>
                      <a:pt x="936" y="258"/>
                    </a:lnTo>
                    <a:lnTo>
                      <a:pt x="942" y="256"/>
                    </a:lnTo>
                    <a:lnTo>
                      <a:pt x="948" y="252"/>
                    </a:lnTo>
                    <a:lnTo>
                      <a:pt x="954" y="246"/>
                    </a:lnTo>
                    <a:lnTo>
                      <a:pt x="960" y="244"/>
                    </a:lnTo>
                    <a:lnTo>
                      <a:pt x="964" y="242"/>
                    </a:lnTo>
                    <a:lnTo>
                      <a:pt x="972" y="234"/>
                    </a:lnTo>
                    <a:lnTo>
                      <a:pt x="978" y="226"/>
                    </a:lnTo>
                    <a:lnTo>
                      <a:pt x="984" y="220"/>
                    </a:lnTo>
                    <a:lnTo>
                      <a:pt x="988" y="218"/>
                    </a:lnTo>
                    <a:lnTo>
                      <a:pt x="992" y="218"/>
                    </a:lnTo>
                    <a:lnTo>
                      <a:pt x="992" y="224"/>
                    </a:lnTo>
                    <a:lnTo>
                      <a:pt x="994" y="230"/>
                    </a:lnTo>
                    <a:lnTo>
                      <a:pt x="1000" y="246"/>
                    </a:lnTo>
                    <a:lnTo>
                      <a:pt x="1002" y="250"/>
                    </a:lnTo>
                    <a:lnTo>
                      <a:pt x="1000" y="252"/>
                    </a:lnTo>
                    <a:lnTo>
                      <a:pt x="1000" y="256"/>
                    </a:lnTo>
                    <a:lnTo>
                      <a:pt x="1002" y="260"/>
                    </a:lnTo>
                    <a:lnTo>
                      <a:pt x="1006" y="266"/>
                    </a:lnTo>
                    <a:lnTo>
                      <a:pt x="1008" y="272"/>
                    </a:lnTo>
                    <a:lnTo>
                      <a:pt x="1006" y="278"/>
                    </a:lnTo>
                    <a:lnTo>
                      <a:pt x="1004" y="280"/>
                    </a:lnTo>
                    <a:lnTo>
                      <a:pt x="1002" y="284"/>
                    </a:lnTo>
                    <a:lnTo>
                      <a:pt x="1000" y="286"/>
                    </a:lnTo>
                    <a:lnTo>
                      <a:pt x="998" y="288"/>
                    </a:lnTo>
                    <a:lnTo>
                      <a:pt x="1000" y="292"/>
                    </a:lnTo>
                    <a:lnTo>
                      <a:pt x="1004" y="294"/>
                    </a:lnTo>
                    <a:lnTo>
                      <a:pt x="1008" y="296"/>
                    </a:lnTo>
                    <a:lnTo>
                      <a:pt x="1010" y="300"/>
                    </a:lnTo>
                    <a:lnTo>
                      <a:pt x="1010" y="302"/>
                    </a:lnTo>
                    <a:lnTo>
                      <a:pt x="1010" y="304"/>
                    </a:lnTo>
                    <a:lnTo>
                      <a:pt x="1016" y="308"/>
                    </a:lnTo>
                    <a:lnTo>
                      <a:pt x="1020" y="308"/>
                    </a:lnTo>
                    <a:lnTo>
                      <a:pt x="1028" y="310"/>
                    </a:lnTo>
                    <a:lnTo>
                      <a:pt x="1036" y="314"/>
                    </a:lnTo>
                    <a:lnTo>
                      <a:pt x="1040" y="316"/>
                    </a:lnTo>
                    <a:lnTo>
                      <a:pt x="1042" y="318"/>
                    </a:lnTo>
                    <a:lnTo>
                      <a:pt x="1042" y="320"/>
                    </a:lnTo>
                    <a:lnTo>
                      <a:pt x="1040" y="324"/>
                    </a:lnTo>
                    <a:lnTo>
                      <a:pt x="1038" y="328"/>
                    </a:lnTo>
                    <a:lnTo>
                      <a:pt x="1040" y="332"/>
                    </a:lnTo>
                    <a:lnTo>
                      <a:pt x="1044" y="332"/>
                    </a:lnTo>
                    <a:lnTo>
                      <a:pt x="1044" y="336"/>
                    </a:lnTo>
                    <a:lnTo>
                      <a:pt x="1056" y="336"/>
                    </a:lnTo>
                    <a:lnTo>
                      <a:pt x="1056" y="342"/>
                    </a:lnTo>
                    <a:lnTo>
                      <a:pt x="1054" y="352"/>
                    </a:lnTo>
                    <a:lnTo>
                      <a:pt x="1050" y="360"/>
                    </a:lnTo>
                    <a:lnTo>
                      <a:pt x="1048" y="366"/>
                    </a:lnTo>
                    <a:lnTo>
                      <a:pt x="1044" y="368"/>
                    </a:lnTo>
                    <a:lnTo>
                      <a:pt x="1032" y="370"/>
                    </a:lnTo>
                    <a:lnTo>
                      <a:pt x="1024" y="370"/>
                    </a:lnTo>
                    <a:lnTo>
                      <a:pt x="1016" y="372"/>
                    </a:lnTo>
                    <a:lnTo>
                      <a:pt x="1008" y="376"/>
                    </a:lnTo>
                    <a:lnTo>
                      <a:pt x="994" y="386"/>
                    </a:lnTo>
                    <a:lnTo>
                      <a:pt x="988" y="388"/>
                    </a:lnTo>
                    <a:lnTo>
                      <a:pt x="980" y="394"/>
                    </a:lnTo>
                    <a:lnTo>
                      <a:pt x="970" y="396"/>
                    </a:lnTo>
                    <a:lnTo>
                      <a:pt x="960" y="398"/>
                    </a:lnTo>
                    <a:lnTo>
                      <a:pt x="934" y="390"/>
                    </a:lnTo>
                    <a:lnTo>
                      <a:pt x="908" y="388"/>
                    </a:lnTo>
                    <a:lnTo>
                      <a:pt x="894" y="390"/>
                    </a:lnTo>
                    <a:lnTo>
                      <a:pt x="886" y="396"/>
                    </a:lnTo>
                    <a:lnTo>
                      <a:pt x="876" y="402"/>
                    </a:lnTo>
                    <a:lnTo>
                      <a:pt x="862" y="410"/>
                    </a:lnTo>
                    <a:lnTo>
                      <a:pt x="852" y="418"/>
                    </a:lnTo>
                    <a:lnTo>
                      <a:pt x="842" y="430"/>
                    </a:lnTo>
                    <a:lnTo>
                      <a:pt x="828" y="440"/>
                    </a:lnTo>
                    <a:lnTo>
                      <a:pt x="840" y="432"/>
                    </a:lnTo>
                    <a:lnTo>
                      <a:pt x="856" y="422"/>
                    </a:lnTo>
                    <a:lnTo>
                      <a:pt x="876" y="414"/>
                    </a:lnTo>
                    <a:lnTo>
                      <a:pt x="884" y="414"/>
                    </a:lnTo>
                    <a:lnTo>
                      <a:pt x="892" y="414"/>
                    </a:lnTo>
                    <a:lnTo>
                      <a:pt x="898" y="414"/>
                    </a:lnTo>
                    <a:lnTo>
                      <a:pt x="906" y="414"/>
                    </a:lnTo>
                    <a:lnTo>
                      <a:pt x="910" y="418"/>
                    </a:lnTo>
                    <a:lnTo>
                      <a:pt x="910" y="420"/>
                    </a:lnTo>
                    <a:lnTo>
                      <a:pt x="912" y="422"/>
                    </a:lnTo>
                    <a:lnTo>
                      <a:pt x="910" y="426"/>
                    </a:lnTo>
                    <a:lnTo>
                      <a:pt x="910" y="430"/>
                    </a:lnTo>
                    <a:lnTo>
                      <a:pt x="904" y="432"/>
                    </a:lnTo>
                    <a:lnTo>
                      <a:pt x="896" y="436"/>
                    </a:lnTo>
                    <a:lnTo>
                      <a:pt x="892" y="438"/>
                    </a:lnTo>
                    <a:lnTo>
                      <a:pt x="890" y="442"/>
                    </a:lnTo>
                    <a:lnTo>
                      <a:pt x="904" y="442"/>
                    </a:lnTo>
                    <a:lnTo>
                      <a:pt x="898" y="448"/>
                    </a:lnTo>
                    <a:lnTo>
                      <a:pt x="894" y="454"/>
                    </a:lnTo>
                    <a:lnTo>
                      <a:pt x="892" y="460"/>
                    </a:lnTo>
                    <a:lnTo>
                      <a:pt x="892" y="464"/>
                    </a:lnTo>
                    <a:lnTo>
                      <a:pt x="894" y="468"/>
                    </a:lnTo>
                    <a:lnTo>
                      <a:pt x="902" y="472"/>
                    </a:lnTo>
                    <a:lnTo>
                      <a:pt x="910" y="476"/>
                    </a:lnTo>
                    <a:lnTo>
                      <a:pt x="920" y="476"/>
                    </a:lnTo>
                    <a:lnTo>
                      <a:pt x="928" y="476"/>
                    </a:lnTo>
                    <a:lnTo>
                      <a:pt x="936" y="472"/>
                    </a:lnTo>
                    <a:lnTo>
                      <a:pt x="940" y="468"/>
                    </a:lnTo>
                    <a:lnTo>
                      <a:pt x="944" y="462"/>
                    </a:lnTo>
                    <a:lnTo>
                      <a:pt x="948" y="458"/>
                    </a:lnTo>
                    <a:lnTo>
                      <a:pt x="950" y="454"/>
                    </a:lnTo>
                    <a:lnTo>
                      <a:pt x="954" y="454"/>
                    </a:lnTo>
                    <a:lnTo>
                      <a:pt x="958" y="454"/>
                    </a:lnTo>
                    <a:lnTo>
                      <a:pt x="958" y="456"/>
                    </a:lnTo>
                    <a:lnTo>
                      <a:pt x="956" y="460"/>
                    </a:lnTo>
                    <a:lnTo>
                      <a:pt x="954" y="464"/>
                    </a:lnTo>
                    <a:lnTo>
                      <a:pt x="958" y="464"/>
                    </a:lnTo>
                    <a:lnTo>
                      <a:pt x="960" y="466"/>
                    </a:lnTo>
                    <a:lnTo>
                      <a:pt x="960" y="468"/>
                    </a:lnTo>
                    <a:lnTo>
                      <a:pt x="958" y="470"/>
                    </a:lnTo>
                    <a:lnTo>
                      <a:pt x="954" y="474"/>
                    </a:lnTo>
                    <a:lnTo>
                      <a:pt x="946" y="478"/>
                    </a:lnTo>
                    <a:lnTo>
                      <a:pt x="938" y="486"/>
                    </a:lnTo>
                    <a:lnTo>
                      <a:pt x="930" y="490"/>
                    </a:lnTo>
                    <a:lnTo>
                      <a:pt x="910" y="496"/>
                    </a:lnTo>
                    <a:lnTo>
                      <a:pt x="904" y="496"/>
                    </a:lnTo>
                    <a:lnTo>
                      <a:pt x="898" y="496"/>
                    </a:lnTo>
                    <a:lnTo>
                      <a:pt x="890" y="496"/>
                    </a:lnTo>
                    <a:lnTo>
                      <a:pt x="884" y="498"/>
                    </a:lnTo>
                    <a:lnTo>
                      <a:pt x="880" y="504"/>
                    </a:lnTo>
                    <a:lnTo>
                      <a:pt x="876" y="510"/>
                    </a:lnTo>
                    <a:lnTo>
                      <a:pt x="870" y="514"/>
                    </a:lnTo>
                    <a:lnTo>
                      <a:pt x="866" y="516"/>
                    </a:lnTo>
                    <a:lnTo>
                      <a:pt x="862" y="516"/>
                    </a:lnTo>
                    <a:lnTo>
                      <a:pt x="856" y="516"/>
                    </a:lnTo>
                    <a:lnTo>
                      <a:pt x="854" y="512"/>
                    </a:lnTo>
                    <a:lnTo>
                      <a:pt x="854" y="510"/>
                    </a:lnTo>
                    <a:lnTo>
                      <a:pt x="854" y="504"/>
                    </a:lnTo>
                    <a:lnTo>
                      <a:pt x="858" y="500"/>
                    </a:lnTo>
                    <a:lnTo>
                      <a:pt x="866" y="496"/>
                    </a:lnTo>
                    <a:lnTo>
                      <a:pt x="876" y="492"/>
                    </a:lnTo>
                    <a:lnTo>
                      <a:pt x="880" y="488"/>
                    </a:lnTo>
                    <a:lnTo>
                      <a:pt x="882" y="484"/>
                    </a:lnTo>
                    <a:lnTo>
                      <a:pt x="846" y="490"/>
                    </a:lnTo>
                    <a:lnTo>
                      <a:pt x="840" y="470"/>
                    </a:lnTo>
                    <a:lnTo>
                      <a:pt x="840" y="466"/>
                    </a:lnTo>
                    <a:lnTo>
                      <a:pt x="842" y="462"/>
                    </a:lnTo>
                    <a:lnTo>
                      <a:pt x="848" y="454"/>
                    </a:lnTo>
                    <a:lnTo>
                      <a:pt x="828" y="448"/>
                    </a:lnTo>
                    <a:lnTo>
                      <a:pt x="822" y="450"/>
                    </a:lnTo>
                    <a:lnTo>
                      <a:pt x="816" y="454"/>
                    </a:lnTo>
                    <a:lnTo>
                      <a:pt x="806" y="468"/>
                    </a:lnTo>
                    <a:lnTo>
                      <a:pt x="800" y="474"/>
                    </a:lnTo>
                    <a:lnTo>
                      <a:pt x="796" y="482"/>
                    </a:lnTo>
                    <a:lnTo>
                      <a:pt x="790" y="486"/>
                    </a:lnTo>
                    <a:lnTo>
                      <a:pt x="780" y="488"/>
                    </a:lnTo>
                    <a:lnTo>
                      <a:pt x="774" y="490"/>
                    </a:lnTo>
                    <a:lnTo>
                      <a:pt x="742" y="490"/>
                    </a:lnTo>
                    <a:lnTo>
                      <a:pt x="734" y="494"/>
                    </a:lnTo>
                    <a:lnTo>
                      <a:pt x="726" y="496"/>
                    </a:lnTo>
                    <a:lnTo>
                      <a:pt x="722" y="500"/>
                    </a:lnTo>
                    <a:lnTo>
                      <a:pt x="718" y="502"/>
                    </a:lnTo>
                    <a:lnTo>
                      <a:pt x="706" y="504"/>
                    </a:lnTo>
                    <a:lnTo>
                      <a:pt x="690" y="504"/>
                    </a:lnTo>
                    <a:lnTo>
                      <a:pt x="682" y="504"/>
                    </a:lnTo>
                    <a:lnTo>
                      <a:pt x="672" y="506"/>
                    </a:lnTo>
                    <a:lnTo>
                      <a:pt x="664" y="512"/>
                    </a:lnTo>
                    <a:lnTo>
                      <a:pt x="664" y="514"/>
                    </a:lnTo>
                    <a:lnTo>
                      <a:pt x="664" y="520"/>
                    </a:lnTo>
                    <a:lnTo>
                      <a:pt x="654" y="524"/>
                    </a:lnTo>
                    <a:lnTo>
                      <a:pt x="648" y="526"/>
                    </a:lnTo>
                    <a:lnTo>
                      <a:pt x="646" y="530"/>
                    </a:lnTo>
                    <a:lnTo>
                      <a:pt x="642" y="530"/>
                    </a:lnTo>
                    <a:lnTo>
                      <a:pt x="642" y="526"/>
                    </a:lnTo>
                    <a:lnTo>
                      <a:pt x="636" y="528"/>
                    </a:lnTo>
                    <a:lnTo>
                      <a:pt x="634" y="526"/>
                    </a:lnTo>
                    <a:lnTo>
                      <a:pt x="630" y="526"/>
                    </a:lnTo>
                    <a:lnTo>
                      <a:pt x="624" y="528"/>
                    </a:lnTo>
                    <a:lnTo>
                      <a:pt x="616" y="534"/>
                    </a:lnTo>
                    <a:lnTo>
                      <a:pt x="608" y="538"/>
                    </a:lnTo>
                    <a:lnTo>
                      <a:pt x="606" y="540"/>
                    </a:lnTo>
                    <a:lnTo>
                      <a:pt x="600" y="540"/>
                    </a:lnTo>
                    <a:lnTo>
                      <a:pt x="596" y="540"/>
                    </a:lnTo>
                    <a:lnTo>
                      <a:pt x="602" y="536"/>
                    </a:lnTo>
                    <a:lnTo>
                      <a:pt x="608" y="532"/>
                    </a:lnTo>
                    <a:lnTo>
                      <a:pt x="614" y="528"/>
                    </a:lnTo>
                    <a:lnTo>
                      <a:pt x="616" y="524"/>
                    </a:lnTo>
                    <a:lnTo>
                      <a:pt x="616" y="522"/>
                    </a:lnTo>
                    <a:lnTo>
                      <a:pt x="616" y="524"/>
                    </a:lnTo>
                    <a:lnTo>
                      <a:pt x="626" y="518"/>
                    </a:lnTo>
                    <a:lnTo>
                      <a:pt x="632" y="508"/>
                    </a:lnTo>
                    <a:lnTo>
                      <a:pt x="644" y="486"/>
                    </a:lnTo>
                    <a:lnTo>
                      <a:pt x="644" y="492"/>
                    </a:lnTo>
                    <a:lnTo>
                      <a:pt x="648" y="496"/>
                    </a:lnTo>
                    <a:lnTo>
                      <a:pt x="652" y="496"/>
                    </a:lnTo>
                    <a:lnTo>
                      <a:pt x="658" y="496"/>
                    </a:lnTo>
                    <a:lnTo>
                      <a:pt x="664" y="496"/>
                    </a:lnTo>
                    <a:lnTo>
                      <a:pt x="664" y="494"/>
                    </a:lnTo>
                    <a:lnTo>
                      <a:pt x="664" y="490"/>
                    </a:lnTo>
                    <a:lnTo>
                      <a:pt x="664" y="482"/>
                    </a:lnTo>
                    <a:lnTo>
                      <a:pt x="658" y="472"/>
                    </a:lnTo>
                    <a:lnTo>
                      <a:pt x="650" y="466"/>
                    </a:lnTo>
                    <a:lnTo>
                      <a:pt x="648" y="464"/>
                    </a:lnTo>
                    <a:lnTo>
                      <a:pt x="644" y="464"/>
                    </a:lnTo>
                    <a:lnTo>
                      <a:pt x="630" y="464"/>
                    </a:lnTo>
                    <a:lnTo>
                      <a:pt x="612" y="462"/>
                    </a:lnTo>
                    <a:lnTo>
                      <a:pt x="616" y="458"/>
                    </a:lnTo>
                    <a:lnTo>
                      <a:pt x="618" y="452"/>
                    </a:lnTo>
                    <a:lnTo>
                      <a:pt x="618" y="450"/>
                    </a:lnTo>
                    <a:lnTo>
                      <a:pt x="616" y="448"/>
                    </a:lnTo>
                    <a:lnTo>
                      <a:pt x="614" y="446"/>
                    </a:lnTo>
                    <a:lnTo>
                      <a:pt x="612" y="442"/>
                    </a:lnTo>
                    <a:lnTo>
                      <a:pt x="614" y="438"/>
                    </a:lnTo>
                    <a:lnTo>
                      <a:pt x="610" y="436"/>
                    </a:lnTo>
                    <a:lnTo>
                      <a:pt x="608" y="432"/>
                    </a:lnTo>
                    <a:lnTo>
                      <a:pt x="606" y="428"/>
                    </a:lnTo>
                    <a:lnTo>
                      <a:pt x="606" y="424"/>
                    </a:lnTo>
                    <a:lnTo>
                      <a:pt x="604" y="422"/>
                    </a:lnTo>
                    <a:lnTo>
                      <a:pt x="606" y="418"/>
                    </a:lnTo>
                    <a:lnTo>
                      <a:pt x="602" y="416"/>
                    </a:lnTo>
                    <a:lnTo>
                      <a:pt x="598" y="414"/>
                    </a:lnTo>
                    <a:lnTo>
                      <a:pt x="588" y="414"/>
                    </a:lnTo>
                    <a:lnTo>
                      <a:pt x="580" y="416"/>
                    </a:lnTo>
                    <a:lnTo>
                      <a:pt x="566" y="422"/>
                    </a:lnTo>
                    <a:lnTo>
                      <a:pt x="554" y="430"/>
                    </a:lnTo>
                    <a:lnTo>
                      <a:pt x="538" y="438"/>
                    </a:lnTo>
                    <a:lnTo>
                      <a:pt x="526" y="436"/>
                    </a:lnTo>
                    <a:lnTo>
                      <a:pt x="516" y="432"/>
                    </a:lnTo>
                    <a:lnTo>
                      <a:pt x="516" y="434"/>
                    </a:lnTo>
                    <a:lnTo>
                      <a:pt x="510" y="432"/>
                    </a:lnTo>
                    <a:lnTo>
                      <a:pt x="504" y="430"/>
                    </a:lnTo>
                    <a:lnTo>
                      <a:pt x="498" y="430"/>
                    </a:lnTo>
                    <a:lnTo>
                      <a:pt x="492" y="428"/>
                    </a:lnTo>
                    <a:lnTo>
                      <a:pt x="486" y="426"/>
                    </a:lnTo>
                    <a:lnTo>
                      <a:pt x="482" y="422"/>
                    </a:lnTo>
                    <a:lnTo>
                      <a:pt x="482" y="416"/>
                    </a:lnTo>
                    <a:lnTo>
                      <a:pt x="88" y="416"/>
                    </a:lnTo>
                    <a:lnTo>
                      <a:pt x="88" y="414"/>
                    </a:lnTo>
                    <a:lnTo>
                      <a:pt x="86" y="414"/>
                    </a:lnTo>
                    <a:lnTo>
                      <a:pt x="88" y="412"/>
                    </a:lnTo>
                    <a:lnTo>
                      <a:pt x="90" y="410"/>
                    </a:lnTo>
                    <a:lnTo>
                      <a:pt x="80" y="402"/>
                    </a:lnTo>
                    <a:lnTo>
                      <a:pt x="72" y="394"/>
                    </a:lnTo>
                    <a:lnTo>
                      <a:pt x="62" y="386"/>
                    </a:lnTo>
                    <a:lnTo>
                      <a:pt x="58" y="386"/>
                    </a:lnTo>
                    <a:lnTo>
                      <a:pt x="54" y="384"/>
                    </a:lnTo>
                    <a:lnTo>
                      <a:pt x="52" y="378"/>
                    </a:lnTo>
                    <a:lnTo>
                      <a:pt x="50" y="372"/>
                    </a:lnTo>
                    <a:lnTo>
                      <a:pt x="52" y="366"/>
                    </a:lnTo>
                    <a:lnTo>
                      <a:pt x="56" y="360"/>
                    </a:lnTo>
                    <a:lnTo>
                      <a:pt x="56" y="358"/>
                    </a:lnTo>
                    <a:lnTo>
                      <a:pt x="54" y="354"/>
                    </a:lnTo>
                    <a:lnTo>
                      <a:pt x="48" y="352"/>
                    </a:lnTo>
                    <a:lnTo>
                      <a:pt x="48" y="350"/>
                    </a:lnTo>
                    <a:lnTo>
                      <a:pt x="50" y="348"/>
                    </a:lnTo>
                    <a:lnTo>
                      <a:pt x="52" y="346"/>
                    </a:lnTo>
                    <a:lnTo>
                      <a:pt x="50" y="342"/>
                    </a:lnTo>
                    <a:lnTo>
                      <a:pt x="48" y="340"/>
                    </a:lnTo>
                    <a:lnTo>
                      <a:pt x="42" y="336"/>
                    </a:lnTo>
                    <a:lnTo>
                      <a:pt x="42" y="334"/>
                    </a:lnTo>
                    <a:lnTo>
                      <a:pt x="44" y="330"/>
                    </a:lnTo>
                    <a:lnTo>
                      <a:pt x="48" y="326"/>
                    </a:lnTo>
                    <a:lnTo>
                      <a:pt x="52" y="320"/>
                    </a:lnTo>
                    <a:lnTo>
                      <a:pt x="50" y="316"/>
                    </a:lnTo>
                    <a:lnTo>
                      <a:pt x="44" y="316"/>
                    </a:lnTo>
                    <a:lnTo>
                      <a:pt x="34" y="314"/>
                    </a:lnTo>
                    <a:lnTo>
                      <a:pt x="34" y="310"/>
                    </a:lnTo>
                    <a:lnTo>
                      <a:pt x="38" y="308"/>
                    </a:lnTo>
                    <a:lnTo>
                      <a:pt x="40" y="308"/>
                    </a:lnTo>
                    <a:lnTo>
                      <a:pt x="38" y="304"/>
                    </a:lnTo>
                    <a:lnTo>
                      <a:pt x="38" y="300"/>
                    </a:lnTo>
                    <a:lnTo>
                      <a:pt x="36" y="290"/>
                    </a:lnTo>
                    <a:lnTo>
                      <a:pt x="34" y="284"/>
                    </a:lnTo>
                    <a:lnTo>
                      <a:pt x="26" y="276"/>
                    </a:lnTo>
                    <a:lnTo>
                      <a:pt x="24" y="272"/>
                    </a:lnTo>
                    <a:lnTo>
                      <a:pt x="24" y="268"/>
                    </a:lnTo>
                    <a:lnTo>
                      <a:pt x="26" y="262"/>
                    </a:lnTo>
                    <a:lnTo>
                      <a:pt x="30" y="254"/>
                    </a:lnTo>
                    <a:lnTo>
                      <a:pt x="34" y="248"/>
                    </a:lnTo>
                    <a:lnTo>
                      <a:pt x="30" y="246"/>
                    </a:lnTo>
                    <a:lnTo>
                      <a:pt x="30" y="242"/>
                    </a:lnTo>
                    <a:lnTo>
                      <a:pt x="28" y="236"/>
                    </a:lnTo>
                    <a:lnTo>
                      <a:pt x="26" y="232"/>
                    </a:lnTo>
                    <a:lnTo>
                      <a:pt x="20" y="230"/>
                    </a:lnTo>
                    <a:lnTo>
                      <a:pt x="14" y="230"/>
                    </a:lnTo>
                    <a:lnTo>
                      <a:pt x="8" y="230"/>
                    </a:lnTo>
                    <a:lnTo>
                      <a:pt x="8" y="228"/>
                    </a:lnTo>
                    <a:lnTo>
                      <a:pt x="2" y="226"/>
                    </a:lnTo>
                    <a:lnTo>
                      <a:pt x="0" y="222"/>
                    </a:lnTo>
                    <a:lnTo>
                      <a:pt x="172" y="64"/>
                    </a:lnTo>
                    <a:lnTo>
                      <a:pt x="178" y="68"/>
                    </a:lnTo>
                    <a:lnTo>
                      <a:pt x="186" y="68"/>
                    </a:lnTo>
                    <a:lnTo>
                      <a:pt x="196" y="70"/>
                    </a:lnTo>
                    <a:lnTo>
                      <a:pt x="204" y="72"/>
                    </a:lnTo>
                    <a:lnTo>
                      <a:pt x="206" y="74"/>
                    </a:lnTo>
                    <a:lnTo>
                      <a:pt x="210" y="76"/>
                    </a:lnTo>
                    <a:lnTo>
                      <a:pt x="212" y="78"/>
                    </a:lnTo>
                    <a:lnTo>
                      <a:pt x="216" y="78"/>
                    </a:lnTo>
                    <a:lnTo>
                      <a:pt x="226" y="78"/>
                    </a:lnTo>
                    <a:lnTo>
                      <a:pt x="234" y="74"/>
                    </a:lnTo>
                    <a:lnTo>
                      <a:pt x="242" y="72"/>
                    </a:lnTo>
                    <a:lnTo>
                      <a:pt x="252" y="70"/>
                    </a:lnTo>
                    <a:lnTo>
                      <a:pt x="258" y="70"/>
                    </a:lnTo>
                    <a:lnTo>
                      <a:pt x="268" y="70"/>
                    </a:lnTo>
                    <a:lnTo>
                      <a:pt x="280" y="66"/>
                    </a:lnTo>
                    <a:lnTo>
                      <a:pt x="288" y="62"/>
                    </a:lnTo>
                    <a:lnTo>
                      <a:pt x="296" y="60"/>
                    </a:lnTo>
                    <a:lnTo>
                      <a:pt x="316" y="60"/>
                    </a:lnTo>
                    <a:lnTo>
                      <a:pt x="334" y="58"/>
                    </a:lnTo>
                    <a:lnTo>
                      <a:pt x="346" y="58"/>
                    </a:lnTo>
                    <a:lnTo>
                      <a:pt x="352" y="58"/>
                    </a:lnTo>
                    <a:lnTo>
                      <a:pt x="352" y="64"/>
                    </a:lnTo>
                    <a:lnTo>
                      <a:pt x="354" y="68"/>
                    </a:lnTo>
                    <a:lnTo>
                      <a:pt x="358" y="68"/>
                    </a:lnTo>
                    <a:lnTo>
                      <a:pt x="362" y="68"/>
                    </a:lnTo>
                    <a:lnTo>
                      <a:pt x="366" y="64"/>
                    </a:lnTo>
                    <a:lnTo>
                      <a:pt x="374" y="58"/>
                    </a:lnTo>
                    <a:lnTo>
                      <a:pt x="378" y="60"/>
                    </a:lnTo>
                    <a:lnTo>
                      <a:pt x="380" y="64"/>
                    </a:lnTo>
                    <a:lnTo>
                      <a:pt x="380" y="70"/>
                    </a:lnTo>
                    <a:lnTo>
                      <a:pt x="380" y="72"/>
                    </a:lnTo>
                    <a:lnTo>
                      <a:pt x="382" y="72"/>
                    </a:lnTo>
                    <a:lnTo>
                      <a:pt x="386" y="70"/>
                    </a:lnTo>
                    <a:lnTo>
                      <a:pt x="392" y="66"/>
                    </a:lnTo>
                    <a:lnTo>
                      <a:pt x="398" y="64"/>
                    </a:lnTo>
                    <a:lnTo>
                      <a:pt x="410" y="66"/>
                    </a:lnTo>
                    <a:lnTo>
                      <a:pt x="418" y="68"/>
                    </a:lnTo>
                    <a:lnTo>
                      <a:pt x="426" y="72"/>
                    </a:lnTo>
                    <a:lnTo>
                      <a:pt x="436" y="74"/>
                    </a:lnTo>
                    <a:lnTo>
                      <a:pt x="444" y="78"/>
                    </a:lnTo>
                    <a:lnTo>
                      <a:pt x="454" y="82"/>
                    </a:lnTo>
                    <a:lnTo>
                      <a:pt x="458" y="80"/>
                    </a:lnTo>
                    <a:lnTo>
                      <a:pt x="466" y="78"/>
                    </a:lnTo>
                    <a:lnTo>
                      <a:pt x="470" y="80"/>
                    </a:lnTo>
                    <a:lnTo>
                      <a:pt x="472" y="80"/>
                    </a:lnTo>
                    <a:lnTo>
                      <a:pt x="474" y="82"/>
                    </a:lnTo>
                    <a:lnTo>
                      <a:pt x="474" y="86"/>
                    </a:lnTo>
                    <a:lnTo>
                      <a:pt x="472" y="88"/>
                    </a:lnTo>
                    <a:lnTo>
                      <a:pt x="466" y="90"/>
                    </a:lnTo>
                    <a:lnTo>
                      <a:pt x="462" y="94"/>
                    </a:lnTo>
                    <a:lnTo>
                      <a:pt x="460" y="94"/>
                    </a:lnTo>
                    <a:lnTo>
                      <a:pt x="460" y="98"/>
                    </a:lnTo>
                    <a:lnTo>
                      <a:pt x="460" y="100"/>
                    </a:lnTo>
                    <a:lnTo>
                      <a:pt x="462" y="100"/>
                    </a:lnTo>
                    <a:lnTo>
                      <a:pt x="470" y="102"/>
                    </a:lnTo>
                    <a:lnTo>
                      <a:pt x="482" y="100"/>
                    </a:lnTo>
                    <a:lnTo>
                      <a:pt x="492" y="98"/>
                    </a:lnTo>
                    <a:lnTo>
                      <a:pt x="502" y="96"/>
                    </a:lnTo>
                    <a:lnTo>
                      <a:pt x="514" y="94"/>
                    </a:lnTo>
                    <a:lnTo>
                      <a:pt x="518" y="96"/>
                    </a:lnTo>
                    <a:lnTo>
                      <a:pt x="522" y="98"/>
                    </a:lnTo>
                    <a:lnTo>
                      <a:pt x="526" y="102"/>
                    </a:lnTo>
                    <a:lnTo>
                      <a:pt x="528" y="104"/>
                    </a:lnTo>
                    <a:lnTo>
                      <a:pt x="532" y="102"/>
                    </a:lnTo>
                    <a:lnTo>
                      <a:pt x="536" y="100"/>
                    </a:lnTo>
                    <a:lnTo>
                      <a:pt x="538" y="92"/>
                    </a:lnTo>
                    <a:lnTo>
                      <a:pt x="538" y="88"/>
                    </a:lnTo>
                    <a:lnTo>
                      <a:pt x="554" y="84"/>
                    </a:lnTo>
                    <a:lnTo>
                      <a:pt x="562" y="82"/>
                    </a:lnTo>
                    <a:lnTo>
                      <a:pt x="572" y="80"/>
                    </a:lnTo>
                    <a:lnTo>
                      <a:pt x="578" y="82"/>
                    </a:lnTo>
                    <a:lnTo>
                      <a:pt x="582" y="84"/>
                    </a:lnTo>
                    <a:lnTo>
                      <a:pt x="582" y="86"/>
                    </a:lnTo>
                    <a:lnTo>
                      <a:pt x="586" y="88"/>
                    </a:lnTo>
                    <a:lnTo>
                      <a:pt x="594" y="92"/>
                    </a:lnTo>
                    <a:lnTo>
                      <a:pt x="606" y="96"/>
                    </a:lnTo>
                    <a:lnTo>
                      <a:pt x="638" y="96"/>
                    </a:lnTo>
                    <a:lnTo>
                      <a:pt x="642" y="96"/>
                    </a:lnTo>
                    <a:lnTo>
                      <a:pt x="646" y="96"/>
                    </a:lnTo>
                    <a:lnTo>
                      <a:pt x="652" y="92"/>
                    </a:lnTo>
                    <a:lnTo>
                      <a:pt x="656" y="88"/>
                    </a:lnTo>
                    <a:lnTo>
                      <a:pt x="662" y="86"/>
                    </a:lnTo>
                    <a:lnTo>
                      <a:pt x="670" y="88"/>
                    </a:lnTo>
                    <a:lnTo>
                      <a:pt x="682" y="88"/>
                    </a:lnTo>
                    <a:lnTo>
                      <a:pt x="678" y="94"/>
                    </a:lnTo>
                    <a:lnTo>
                      <a:pt x="676" y="98"/>
                    </a:lnTo>
                    <a:lnTo>
                      <a:pt x="674" y="102"/>
                    </a:lnTo>
                    <a:lnTo>
                      <a:pt x="674" y="104"/>
                    </a:lnTo>
                    <a:lnTo>
                      <a:pt x="676" y="106"/>
                    </a:lnTo>
                    <a:lnTo>
                      <a:pt x="680" y="104"/>
                    </a:lnTo>
                    <a:lnTo>
                      <a:pt x="690" y="92"/>
                    </a:lnTo>
                    <a:lnTo>
                      <a:pt x="694" y="88"/>
                    </a:lnTo>
                    <a:lnTo>
                      <a:pt x="702" y="86"/>
                    </a:lnTo>
                    <a:lnTo>
                      <a:pt x="708" y="82"/>
                    </a:lnTo>
                    <a:lnTo>
                      <a:pt x="714" y="78"/>
                    </a:lnTo>
                    <a:lnTo>
                      <a:pt x="716" y="72"/>
                    </a:lnTo>
                    <a:lnTo>
                      <a:pt x="716" y="70"/>
                    </a:lnTo>
                    <a:lnTo>
                      <a:pt x="716" y="68"/>
                    </a:lnTo>
                    <a:lnTo>
                      <a:pt x="714" y="66"/>
                    </a:lnTo>
                    <a:lnTo>
                      <a:pt x="708" y="64"/>
                    </a:lnTo>
                    <a:lnTo>
                      <a:pt x="706" y="64"/>
                    </a:lnTo>
                    <a:lnTo>
                      <a:pt x="706" y="62"/>
                    </a:lnTo>
                    <a:lnTo>
                      <a:pt x="706" y="58"/>
                    </a:lnTo>
                    <a:lnTo>
                      <a:pt x="710" y="54"/>
                    </a:lnTo>
                    <a:lnTo>
                      <a:pt x="718" y="44"/>
                    </a:lnTo>
                    <a:lnTo>
                      <a:pt x="732" y="36"/>
                    </a:lnTo>
                    <a:lnTo>
                      <a:pt x="742" y="32"/>
                    </a:lnTo>
                    <a:lnTo>
                      <a:pt x="746" y="30"/>
                    </a:lnTo>
                    <a:lnTo>
                      <a:pt x="746" y="26"/>
                    </a:lnTo>
                    <a:lnTo>
                      <a:pt x="748" y="20"/>
                    </a:lnTo>
                    <a:lnTo>
                      <a:pt x="752" y="14"/>
                    </a:lnTo>
                    <a:lnTo>
                      <a:pt x="760" y="8"/>
                    </a:lnTo>
                    <a:lnTo>
                      <a:pt x="768" y="4"/>
                    </a:lnTo>
                    <a:lnTo>
                      <a:pt x="776" y="2"/>
                    </a:lnTo>
                    <a:lnTo>
                      <a:pt x="790" y="0"/>
                    </a:lnTo>
                    <a:lnTo>
                      <a:pt x="806" y="0"/>
                    </a:lnTo>
                    <a:lnTo>
                      <a:pt x="816" y="2"/>
                    </a:lnTo>
                    <a:lnTo>
                      <a:pt x="820" y="4"/>
                    </a:lnTo>
                    <a:lnTo>
                      <a:pt x="820" y="6"/>
                    </a:lnTo>
                    <a:lnTo>
                      <a:pt x="810" y="10"/>
                    </a:lnTo>
                    <a:lnTo>
                      <a:pt x="800" y="16"/>
                    </a:lnTo>
                    <a:lnTo>
                      <a:pt x="790" y="20"/>
                    </a:lnTo>
                    <a:lnTo>
                      <a:pt x="778" y="22"/>
                    </a:lnTo>
                    <a:lnTo>
                      <a:pt x="772" y="22"/>
                    </a:lnTo>
                    <a:lnTo>
                      <a:pt x="764" y="26"/>
                    </a:lnTo>
                    <a:lnTo>
                      <a:pt x="758" y="30"/>
                    </a:lnTo>
                    <a:lnTo>
                      <a:pt x="756" y="34"/>
                    </a:lnTo>
                    <a:lnTo>
                      <a:pt x="756" y="52"/>
                    </a:lnTo>
                    <a:lnTo>
                      <a:pt x="754" y="58"/>
                    </a:lnTo>
                    <a:lnTo>
                      <a:pt x="752" y="60"/>
                    </a:lnTo>
                    <a:lnTo>
                      <a:pt x="748" y="64"/>
                    </a:lnTo>
                    <a:lnTo>
                      <a:pt x="750" y="66"/>
                    </a:lnTo>
                    <a:lnTo>
                      <a:pt x="752" y="68"/>
                    </a:lnTo>
                    <a:lnTo>
                      <a:pt x="756" y="70"/>
                    </a:lnTo>
                    <a:lnTo>
                      <a:pt x="758" y="72"/>
                    </a:lnTo>
                    <a:lnTo>
                      <a:pt x="758" y="78"/>
                    </a:lnTo>
                    <a:lnTo>
                      <a:pt x="758" y="80"/>
                    </a:lnTo>
                    <a:lnTo>
                      <a:pt x="762" y="82"/>
                    </a:lnTo>
                    <a:lnTo>
                      <a:pt x="766" y="80"/>
                    </a:lnTo>
                    <a:lnTo>
                      <a:pt x="770" y="78"/>
                    </a:lnTo>
                    <a:lnTo>
                      <a:pt x="772" y="76"/>
                    </a:lnTo>
                    <a:lnTo>
                      <a:pt x="776" y="76"/>
                    </a:lnTo>
                    <a:lnTo>
                      <a:pt x="782" y="76"/>
                    </a:lnTo>
                    <a:lnTo>
                      <a:pt x="784" y="78"/>
                    </a:lnTo>
                    <a:lnTo>
                      <a:pt x="784" y="82"/>
                    </a:lnTo>
                    <a:lnTo>
                      <a:pt x="780" y="86"/>
                    </a:lnTo>
                    <a:lnTo>
                      <a:pt x="774" y="88"/>
                    </a:lnTo>
                    <a:lnTo>
                      <a:pt x="772" y="92"/>
                    </a:lnTo>
                    <a:lnTo>
                      <a:pt x="770" y="98"/>
                    </a:lnTo>
                    <a:lnTo>
                      <a:pt x="772" y="102"/>
                    </a:lnTo>
                    <a:lnTo>
                      <a:pt x="774" y="106"/>
                    </a:lnTo>
                    <a:lnTo>
                      <a:pt x="780" y="104"/>
                    </a:lnTo>
                    <a:lnTo>
                      <a:pt x="786" y="100"/>
                    </a:lnTo>
                    <a:lnTo>
                      <a:pt x="794" y="88"/>
                    </a:lnTo>
                    <a:lnTo>
                      <a:pt x="798" y="92"/>
                    </a:lnTo>
                    <a:lnTo>
                      <a:pt x="808" y="86"/>
                    </a:lnTo>
                    <a:lnTo>
                      <a:pt x="816" y="82"/>
                    </a:lnTo>
                    <a:lnTo>
                      <a:pt x="822" y="80"/>
                    </a:lnTo>
                    <a:lnTo>
                      <a:pt x="822" y="74"/>
                    </a:lnTo>
                    <a:lnTo>
                      <a:pt x="822" y="70"/>
                    </a:lnTo>
                    <a:lnTo>
                      <a:pt x="824" y="68"/>
                    </a:lnTo>
                    <a:lnTo>
                      <a:pt x="828" y="66"/>
                    </a:lnTo>
                    <a:lnTo>
                      <a:pt x="850" y="66"/>
                    </a:lnTo>
                    <a:lnTo>
                      <a:pt x="858" y="70"/>
                    </a:lnTo>
                    <a:lnTo>
                      <a:pt x="862" y="72"/>
                    </a:lnTo>
                    <a:lnTo>
                      <a:pt x="864" y="78"/>
                    </a:lnTo>
                    <a:lnTo>
                      <a:pt x="862" y="80"/>
                    </a:lnTo>
                    <a:lnTo>
                      <a:pt x="860" y="82"/>
                    </a:lnTo>
                    <a:lnTo>
                      <a:pt x="854" y="84"/>
                    </a:lnTo>
                    <a:lnTo>
                      <a:pt x="848" y="86"/>
                    </a:lnTo>
                    <a:lnTo>
                      <a:pt x="846" y="86"/>
                    </a:lnTo>
                    <a:lnTo>
                      <a:pt x="846" y="90"/>
                    </a:lnTo>
                    <a:lnTo>
                      <a:pt x="846" y="94"/>
                    </a:lnTo>
                    <a:lnTo>
                      <a:pt x="848" y="100"/>
                    </a:lnTo>
                    <a:lnTo>
                      <a:pt x="846" y="104"/>
                    </a:lnTo>
                    <a:lnTo>
                      <a:pt x="842" y="108"/>
                    </a:lnTo>
                    <a:lnTo>
                      <a:pt x="830" y="112"/>
                    </a:lnTo>
                    <a:lnTo>
                      <a:pt x="816" y="116"/>
                    </a:lnTo>
                    <a:lnTo>
                      <a:pt x="808" y="122"/>
                    </a:lnTo>
                    <a:lnTo>
                      <a:pt x="802" y="126"/>
                    </a:lnTo>
                    <a:lnTo>
                      <a:pt x="798" y="124"/>
                    </a:lnTo>
                    <a:lnTo>
                      <a:pt x="790" y="122"/>
                    </a:lnTo>
                    <a:lnTo>
                      <a:pt x="780" y="122"/>
                    </a:lnTo>
                    <a:lnTo>
                      <a:pt x="772" y="132"/>
                    </a:lnTo>
                    <a:lnTo>
                      <a:pt x="758" y="140"/>
                    </a:lnTo>
                    <a:lnTo>
                      <a:pt x="732" y="156"/>
                    </a:lnTo>
                    <a:lnTo>
                      <a:pt x="726" y="160"/>
                    </a:lnTo>
                    <a:lnTo>
                      <a:pt x="722" y="164"/>
                    </a:lnTo>
                    <a:lnTo>
                      <a:pt x="718" y="164"/>
                    </a:lnTo>
                    <a:lnTo>
                      <a:pt x="712" y="164"/>
                    </a:lnTo>
                    <a:lnTo>
                      <a:pt x="708" y="166"/>
                    </a:lnTo>
                    <a:lnTo>
                      <a:pt x="704" y="168"/>
                    </a:lnTo>
                    <a:lnTo>
                      <a:pt x="698" y="172"/>
                    </a:lnTo>
                    <a:lnTo>
                      <a:pt x="690" y="176"/>
                    </a:lnTo>
                    <a:lnTo>
                      <a:pt x="684" y="178"/>
                    </a:lnTo>
                    <a:lnTo>
                      <a:pt x="674" y="180"/>
                    </a:lnTo>
                    <a:lnTo>
                      <a:pt x="656" y="184"/>
                    </a:lnTo>
                    <a:lnTo>
                      <a:pt x="648" y="188"/>
                    </a:lnTo>
                    <a:lnTo>
                      <a:pt x="640" y="192"/>
                    </a:lnTo>
                    <a:lnTo>
                      <a:pt x="632" y="198"/>
                    </a:lnTo>
                    <a:lnTo>
                      <a:pt x="622" y="206"/>
                    </a:lnTo>
                    <a:lnTo>
                      <a:pt x="612" y="214"/>
                    </a:lnTo>
                    <a:lnTo>
                      <a:pt x="606" y="222"/>
                    </a:lnTo>
                    <a:lnTo>
                      <a:pt x="600" y="234"/>
                    </a:lnTo>
                    <a:lnTo>
                      <a:pt x="594" y="244"/>
                    </a:lnTo>
                    <a:lnTo>
                      <a:pt x="602" y="244"/>
                    </a:lnTo>
                    <a:lnTo>
                      <a:pt x="606" y="246"/>
                    </a:lnTo>
                    <a:lnTo>
                      <a:pt x="606" y="248"/>
                    </a:lnTo>
                    <a:lnTo>
                      <a:pt x="604" y="260"/>
                    </a:lnTo>
                    <a:lnTo>
                      <a:pt x="602" y="266"/>
                    </a:lnTo>
                    <a:lnTo>
                      <a:pt x="602" y="274"/>
                    </a:lnTo>
                    <a:lnTo>
                      <a:pt x="604" y="274"/>
                    </a:lnTo>
                    <a:lnTo>
                      <a:pt x="606" y="276"/>
                    </a:lnTo>
                    <a:lnTo>
                      <a:pt x="608" y="276"/>
                    </a:lnTo>
                    <a:lnTo>
                      <a:pt x="614" y="272"/>
                    </a:lnTo>
                    <a:lnTo>
                      <a:pt x="622" y="272"/>
                    </a:lnTo>
                    <a:lnTo>
                      <a:pt x="630" y="274"/>
                    </a:lnTo>
                    <a:lnTo>
                      <a:pt x="636" y="276"/>
                    </a:lnTo>
                    <a:lnTo>
                      <a:pt x="642" y="280"/>
                    </a:lnTo>
                    <a:lnTo>
                      <a:pt x="648" y="288"/>
                    </a:lnTo>
                    <a:lnTo>
                      <a:pt x="652" y="292"/>
                    </a:lnTo>
                    <a:lnTo>
                      <a:pt x="656" y="294"/>
                    </a:lnTo>
                    <a:lnTo>
                      <a:pt x="662" y="294"/>
                    </a:lnTo>
                    <a:lnTo>
                      <a:pt x="666" y="296"/>
                    </a:lnTo>
                    <a:lnTo>
                      <a:pt x="670" y="300"/>
                    </a:lnTo>
                    <a:lnTo>
                      <a:pt x="674" y="304"/>
                    </a:lnTo>
                    <a:lnTo>
                      <a:pt x="680" y="306"/>
                    </a:lnTo>
                    <a:lnTo>
                      <a:pt x="688" y="308"/>
                    </a:lnTo>
                    <a:lnTo>
                      <a:pt x="698" y="306"/>
                    </a:lnTo>
                    <a:lnTo>
                      <a:pt x="712" y="308"/>
                    </a:lnTo>
                    <a:lnTo>
                      <a:pt x="712" y="310"/>
                    </a:lnTo>
                    <a:lnTo>
                      <a:pt x="712" y="314"/>
                    </a:lnTo>
                    <a:lnTo>
                      <a:pt x="710" y="322"/>
                    </a:lnTo>
                    <a:lnTo>
                      <a:pt x="704" y="332"/>
                    </a:lnTo>
                    <a:lnTo>
                      <a:pt x="700" y="344"/>
                    </a:lnTo>
                    <a:lnTo>
                      <a:pt x="698" y="350"/>
                    </a:lnTo>
                    <a:lnTo>
                      <a:pt x="698" y="356"/>
                    </a:lnTo>
                    <a:lnTo>
                      <a:pt x="700" y="360"/>
                    </a:lnTo>
                    <a:lnTo>
                      <a:pt x="704" y="366"/>
                    </a:lnTo>
                    <a:lnTo>
                      <a:pt x="712" y="376"/>
                    </a:lnTo>
                    <a:lnTo>
                      <a:pt x="714" y="374"/>
                    </a:lnTo>
                    <a:lnTo>
                      <a:pt x="718" y="370"/>
                    </a:lnTo>
                    <a:lnTo>
                      <a:pt x="724" y="366"/>
                    </a:lnTo>
                    <a:lnTo>
                      <a:pt x="730" y="362"/>
                    </a:lnTo>
                    <a:lnTo>
                      <a:pt x="734" y="356"/>
                    </a:lnTo>
                    <a:lnTo>
                      <a:pt x="738" y="350"/>
                    </a:lnTo>
                    <a:lnTo>
                      <a:pt x="742" y="332"/>
                    </a:lnTo>
                    <a:lnTo>
                      <a:pt x="746" y="314"/>
                    </a:lnTo>
                    <a:lnTo>
                      <a:pt x="748" y="312"/>
                    </a:lnTo>
                    <a:lnTo>
                      <a:pt x="754" y="308"/>
                    </a:lnTo>
                    <a:lnTo>
                      <a:pt x="766" y="306"/>
                    </a:lnTo>
                    <a:lnTo>
                      <a:pt x="772" y="304"/>
                    </a:lnTo>
                    <a:lnTo>
                      <a:pt x="788" y="296"/>
                    </a:lnTo>
                    <a:lnTo>
                      <a:pt x="796" y="290"/>
                    </a:lnTo>
                    <a:lnTo>
                      <a:pt x="800" y="284"/>
                    </a:lnTo>
                    <a:lnTo>
                      <a:pt x="804" y="276"/>
                    </a:lnTo>
                    <a:lnTo>
                      <a:pt x="806" y="266"/>
                    </a:lnTo>
                    <a:lnTo>
                      <a:pt x="804" y="264"/>
                    </a:lnTo>
                    <a:lnTo>
                      <a:pt x="802" y="262"/>
                    </a:lnTo>
                    <a:lnTo>
                      <a:pt x="800" y="258"/>
                    </a:lnTo>
                    <a:lnTo>
                      <a:pt x="794" y="256"/>
                    </a:lnTo>
                    <a:lnTo>
                      <a:pt x="794" y="254"/>
                    </a:lnTo>
                    <a:lnTo>
                      <a:pt x="792" y="250"/>
                    </a:lnTo>
                    <a:lnTo>
                      <a:pt x="794" y="246"/>
                    </a:lnTo>
                    <a:lnTo>
                      <a:pt x="798" y="244"/>
                    </a:lnTo>
                    <a:lnTo>
                      <a:pt x="804" y="238"/>
                    </a:lnTo>
                    <a:lnTo>
                      <a:pt x="806" y="23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18" name="Freeform 40"/>
              <p:cNvSpPr/>
              <p:nvPr/>
            </p:nvSpPr>
            <p:spPr bwMode="auto">
              <a:xfrm>
                <a:off x="3327890" y="3128693"/>
                <a:ext cx="54196" cy="27876"/>
              </a:xfrm>
              <a:custGeom>
                <a:avLst/>
                <a:gdLst>
                  <a:gd name="T0" fmla="*/ 2147483647 w 38"/>
                  <a:gd name="T1" fmla="*/ 2147483647 h 18"/>
                  <a:gd name="T2" fmla="*/ 2147483647 w 38"/>
                  <a:gd name="T3" fmla="*/ 2147483647 h 18"/>
                  <a:gd name="T4" fmla="*/ 2147483647 w 38"/>
                  <a:gd name="T5" fmla="*/ 2147483647 h 18"/>
                  <a:gd name="T6" fmla="*/ 2147483647 w 38"/>
                  <a:gd name="T7" fmla="*/ 2147483647 h 18"/>
                  <a:gd name="T8" fmla="*/ 2147483647 w 38"/>
                  <a:gd name="T9" fmla="*/ 2147483647 h 18"/>
                  <a:gd name="T10" fmla="*/ 0 w 38"/>
                  <a:gd name="T11" fmla="*/ 2147483647 h 18"/>
                  <a:gd name="T12" fmla="*/ 2147483647 w 38"/>
                  <a:gd name="T13" fmla="*/ 0 h 18"/>
                  <a:gd name="T14" fmla="*/ 2147483647 w 38"/>
                  <a:gd name="T15" fmla="*/ 0 h 18"/>
                  <a:gd name="T16" fmla="*/ 2147483647 w 38"/>
                  <a:gd name="T17" fmla="*/ 0 h 18"/>
                  <a:gd name="T18" fmla="*/ 2147483647 w 38"/>
                  <a:gd name="T19" fmla="*/ 2147483647 h 18"/>
                  <a:gd name="T20" fmla="*/ 2147483647 w 38"/>
                  <a:gd name="T21" fmla="*/ 2147483647 h 18"/>
                  <a:gd name="T22" fmla="*/ 2147483647 w 38"/>
                  <a:gd name="T23" fmla="*/ 2147483647 h 18"/>
                  <a:gd name="T24" fmla="*/ 2147483647 w 38"/>
                  <a:gd name="T25" fmla="*/ 2147483647 h 18"/>
                  <a:gd name="T26" fmla="*/ 2147483647 w 38"/>
                  <a:gd name="T27" fmla="*/ 2147483647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8"/>
                  <a:gd name="T44" fmla="*/ 38 w 38"/>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8">
                    <a:moveTo>
                      <a:pt x="38" y="18"/>
                    </a:moveTo>
                    <a:lnTo>
                      <a:pt x="24" y="16"/>
                    </a:lnTo>
                    <a:lnTo>
                      <a:pt x="18" y="16"/>
                    </a:lnTo>
                    <a:lnTo>
                      <a:pt x="10" y="14"/>
                    </a:lnTo>
                    <a:lnTo>
                      <a:pt x="2" y="8"/>
                    </a:lnTo>
                    <a:lnTo>
                      <a:pt x="0" y="4"/>
                    </a:lnTo>
                    <a:lnTo>
                      <a:pt x="2" y="0"/>
                    </a:lnTo>
                    <a:lnTo>
                      <a:pt x="4" y="0"/>
                    </a:lnTo>
                    <a:lnTo>
                      <a:pt x="12" y="0"/>
                    </a:lnTo>
                    <a:lnTo>
                      <a:pt x="22" y="2"/>
                    </a:lnTo>
                    <a:lnTo>
                      <a:pt x="28" y="6"/>
                    </a:lnTo>
                    <a:lnTo>
                      <a:pt x="34" y="12"/>
                    </a:lnTo>
                    <a:lnTo>
                      <a:pt x="36" y="14"/>
                    </a:lnTo>
                    <a:lnTo>
                      <a:pt x="38" y="1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19" name="Freeform 41"/>
              <p:cNvSpPr/>
              <p:nvPr/>
            </p:nvSpPr>
            <p:spPr bwMode="auto">
              <a:xfrm>
                <a:off x="3416680" y="3083560"/>
                <a:ext cx="141832" cy="142037"/>
              </a:xfrm>
              <a:custGeom>
                <a:avLst/>
                <a:gdLst>
                  <a:gd name="T0" fmla="*/ 2147483647 w 96"/>
                  <a:gd name="T1" fmla="*/ 2147483647 h 90"/>
                  <a:gd name="T2" fmla="*/ 2147483647 w 96"/>
                  <a:gd name="T3" fmla="*/ 2147483647 h 90"/>
                  <a:gd name="T4" fmla="*/ 2147483647 w 96"/>
                  <a:gd name="T5" fmla="*/ 2147483647 h 90"/>
                  <a:gd name="T6" fmla="*/ 2147483647 w 96"/>
                  <a:gd name="T7" fmla="*/ 2147483647 h 90"/>
                  <a:gd name="T8" fmla="*/ 2147483647 w 96"/>
                  <a:gd name="T9" fmla="*/ 2147483647 h 90"/>
                  <a:gd name="T10" fmla="*/ 2147483647 w 96"/>
                  <a:gd name="T11" fmla="*/ 2147483647 h 90"/>
                  <a:gd name="T12" fmla="*/ 0 w 96"/>
                  <a:gd name="T13" fmla="*/ 2147483647 h 90"/>
                  <a:gd name="T14" fmla="*/ 2147483647 w 96"/>
                  <a:gd name="T15" fmla="*/ 2147483647 h 90"/>
                  <a:gd name="T16" fmla="*/ 2147483647 w 96"/>
                  <a:gd name="T17" fmla="*/ 2147483647 h 90"/>
                  <a:gd name="T18" fmla="*/ 2147483647 w 96"/>
                  <a:gd name="T19" fmla="*/ 2147483647 h 90"/>
                  <a:gd name="T20" fmla="*/ 2147483647 w 96"/>
                  <a:gd name="T21" fmla="*/ 2147483647 h 90"/>
                  <a:gd name="T22" fmla="*/ 2147483647 w 96"/>
                  <a:gd name="T23" fmla="*/ 2147483647 h 90"/>
                  <a:gd name="T24" fmla="*/ 2147483647 w 96"/>
                  <a:gd name="T25" fmla="*/ 2147483647 h 90"/>
                  <a:gd name="T26" fmla="*/ 2147483647 w 96"/>
                  <a:gd name="T27" fmla="*/ 2147483647 h 90"/>
                  <a:gd name="T28" fmla="*/ 2147483647 w 96"/>
                  <a:gd name="T29" fmla="*/ 0 h 90"/>
                  <a:gd name="T30" fmla="*/ 2147483647 w 96"/>
                  <a:gd name="T31" fmla="*/ 2147483647 h 90"/>
                  <a:gd name="T32" fmla="*/ 2147483647 w 96"/>
                  <a:gd name="T33" fmla="*/ 2147483647 h 90"/>
                  <a:gd name="T34" fmla="*/ 2147483647 w 96"/>
                  <a:gd name="T35" fmla="*/ 2147483647 h 90"/>
                  <a:gd name="T36" fmla="*/ 2147483647 w 96"/>
                  <a:gd name="T37" fmla="*/ 2147483647 h 90"/>
                  <a:gd name="T38" fmla="*/ 2147483647 w 96"/>
                  <a:gd name="T39" fmla="*/ 2147483647 h 90"/>
                  <a:gd name="T40" fmla="*/ 2147483647 w 96"/>
                  <a:gd name="T41" fmla="*/ 2147483647 h 90"/>
                  <a:gd name="T42" fmla="*/ 2147483647 w 96"/>
                  <a:gd name="T43" fmla="*/ 2147483647 h 90"/>
                  <a:gd name="T44" fmla="*/ 2147483647 w 96"/>
                  <a:gd name="T45" fmla="*/ 2147483647 h 90"/>
                  <a:gd name="T46" fmla="*/ 2147483647 w 96"/>
                  <a:gd name="T47" fmla="*/ 2147483647 h 90"/>
                  <a:gd name="T48" fmla="*/ 2147483647 w 96"/>
                  <a:gd name="T49" fmla="*/ 2147483647 h 90"/>
                  <a:gd name="T50" fmla="*/ 2147483647 w 96"/>
                  <a:gd name="T51" fmla="*/ 2147483647 h 90"/>
                  <a:gd name="T52" fmla="*/ 2147483647 w 96"/>
                  <a:gd name="T53" fmla="*/ 2147483647 h 90"/>
                  <a:gd name="T54" fmla="*/ 2147483647 w 96"/>
                  <a:gd name="T55" fmla="*/ 2147483647 h 90"/>
                  <a:gd name="T56" fmla="*/ 2147483647 w 96"/>
                  <a:gd name="T57" fmla="*/ 2147483647 h 90"/>
                  <a:gd name="T58" fmla="*/ 2147483647 w 96"/>
                  <a:gd name="T59" fmla="*/ 2147483647 h 90"/>
                  <a:gd name="T60" fmla="*/ 2147483647 w 96"/>
                  <a:gd name="T61" fmla="*/ 2147483647 h 90"/>
                  <a:gd name="T62" fmla="*/ 2147483647 w 96"/>
                  <a:gd name="T63" fmla="*/ 2147483647 h 90"/>
                  <a:gd name="T64" fmla="*/ 2147483647 w 96"/>
                  <a:gd name="T65" fmla="*/ 2147483647 h 90"/>
                  <a:gd name="T66" fmla="*/ 2147483647 w 96"/>
                  <a:gd name="T67" fmla="*/ 2147483647 h 90"/>
                  <a:gd name="T68" fmla="*/ 2147483647 w 96"/>
                  <a:gd name="T69" fmla="*/ 2147483647 h 90"/>
                  <a:gd name="T70" fmla="*/ 2147483647 w 96"/>
                  <a:gd name="T71" fmla="*/ 2147483647 h 90"/>
                  <a:gd name="T72" fmla="*/ 2147483647 w 96"/>
                  <a:gd name="T73" fmla="*/ 2147483647 h 90"/>
                  <a:gd name="T74" fmla="*/ 2147483647 w 96"/>
                  <a:gd name="T75" fmla="*/ 2147483647 h 90"/>
                  <a:gd name="T76" fmla="*/ 2147483647 w 96"/>
                  <a:gd name="T77" fmla="*/ 2147483647 h 9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90"/>
                  <a:gd name="T119" fmla="*/ 96 w 96"/>
                  <a:gd name="T120" fmla="*/ 90 h 9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90">
                    <a:moveTo>
                      <a:pt x="76" y="74"/>
                    </a:moveTo>
                    <a:lnTo>
                      <a:pt x="70" y="74"/>
                    </a:lnTo>
                    <a:lnTo>
                      <a:pt x="66" y="76"/>
                    </a:lnTo>
                    <a:lnTo>
                      <a:pt x="58" y="80"/>
                    </a:lnTo>
                    <a:lnTo>
                      <a:pt x="52" y="84"/>
                    </a:lnTo>
                    <a:lnTo>
                      <a:pt x="48" y="84"/>
                    </a:lnTo>
                    <a:lnTo>
                      <a:pt x="44" y="84"/>
                    </a:lnTo>
                    <a:lnTo>
                      <a:pt x="50" y="76"/>
                    </a:lnTo>
                    <a:lnTo>
                      <a:pt x="46" y="72"/>
                    </a:lnTo>
                    <a:lnTo>
                      <a:pt x="42" y="70"/>
                    </a:lnTo>
                    <a:lnTo>
                      <a:pt x="14" y="70"/>
                    </a:lnTo>
                    <a:lnTo>
                      <a:pt x="6" y="70"/>
                    </a:lnTo>
                    <a:lnTo>
                      <a:pt x="2" y="70"/>
                    </a:lnTo>
                    <a:lnTo>
                      <a:pt x="0" y="68"/>
                    </a:lnTo>
                    <a:lnTo>
                      <a:pt x="2" y="66"/>
                    </a:lnTo>
                    <a:lnTo>
                      <a:pt x="4" y="64"/>
                    </a:lnTo>
                    <a:lnTo>
                      <a:pt x="8" y="64"/>
                    </a:lnTo>
                    <a:lnTo>
                      <a:pt x="10" y="54"/>
                    </a:lnTo>
                    <a:lnTo>
                      <a:pt x="16" y="50"/>
                    </a:lnTo>
                    <a:lnTo>
                      <a:pt x="22" y="48"/>
                    </a:lnTo>
                    <a:lnTo>
                      <a:pt x="22" y="46"/>
                    </a:lnTo>
                    <a:lnTo>
                      <a:pt x="24" y="42"/>
                    </a:lnTo>
                    <a:lnTo>
                      <a:pt x="28" y="32"/>
                    </a:lnTo>
                    <a:lnTo>
                      <a:pt x="34" y="30"/>
                    </a:lnTo>
                    <a:lnTo>
                      <a:pt x="38" y="28"/>
                    </a:lnTo>
                    <a:lnTo>
                      <a:pt x="44" y="20"/>
                    </a:lnTo>
                    <a:lnTo>
                      <a:pt x="52" y="14"/>
                    </a:lnTo>
                    <a:lnTo>
                      <a:pt x="62" y="6"/>
                    </a:lnTo>
                    <a:lnTo>
                      <a:pt x="66" y="2"/>
                    </a:lnTo>
                    <a:lnTo>
                      <a:pt x="70" y="0"/>
                    </a:lnTo>
                    <a:lnTo>
                      <a:pt x="74" y="0"/>
                    </a:lnTo>
                    <a:lnTo>
                      <a:pt x="74" y="4"/>
                    </a:lnTo>
                    <a:lnTo>
                      <a:pt x="70" y="4"/>
                    </a:lnTo>
                    <a:lnTo>
                      <a:pt x="72" y="8"/>
                    </a:lnTo>
                    <a:lnTo>
                      <a:pt x="62" y="16"/>
                    </a:lnTo>
                    <a:lnTo>
                      <a:pt x="56" y="24"/>
                    </a:lnTo>
                    <a:lnTo>
                      <a:pt x="54" y="30"/>
                    </a:lnTo>
                    <a:lnTo>
                      <a:pt x="56" y="30"/>
                    </a:lnTo>
                    <a:lnTo>
                      <a:pt x="60" y="24"/>
                    </a:lnTo>
                    <a:lnTo>
                      <a:pt x="64" y="24"/>
                    </a:lnTo>
                    <a:lnTo>
                      <a:pt x="64" y="30"/>
                    </a:lnTo>
                    <a:lnTo>
                      <a:pt x="66" y="32"/>
                    </a:lnTo>
                    <a:lnTo>
                      <a:pt x="68" y="34"/>
                    </a:lnTo>
                    <a:lnTo>
                      <a:pt x="70" y="40"/>
                    </a:lnTo>
                    <a:lnTo>
                      <a:pt x="70" y="42"/>
                    </a:lnTo>
                    <a:lnTo>
                      <a:pt x="72" y="42"/>
                    </a:lnTo>
                    <a:lnTo>
                      <a:pt x="74" y="40"/>
                    </a:lnTo>
                    <a:lnTo>
                      <a:pt x="78" y="38"/>
                    </a:lnTo>
                    <a:lnTo>
                      <a:pt x="80" y="38"/>
                    </a:lnTo>
                    <a:lnTo>
                      <a:pt x="88" y="40"/>
                    </a:lnTo>
                    <a:lnTo>
                      <a:pt x="92" y="42"/>
                    </a:lnTo>
                    <a:lnTo>
                      <a:pt x="94" y="42"/>
                    </a:lnTo>
                    <a:lnTo>
                      <a:pt x="92" y="46"/>
                    </a:lnTo>
                    <a:lnTo>
                      <a:pt x="88" y="48"/>
                    </a:lnTo>
                    <a:lnTo>
                      <a:pt x="82" y="50"/>
                    </a:lnTo>
                    <a:lnTo>
                      <a:pt x="84" y="52"/>
                    </a:lnTo>
                    <a:lnTo>
                      <a:pt x="86" y="52"/>
                    </a:lnTo>
                    <a:lnTo>
                      <a:pt x="92" y="50"/>
                    </a:lnTo>
                    <a:lnTo>
                      <a:pt x="94" y="54"/>
                    </a:lnTo>
                    <a:lnTo>
                      <a:pt x="90" y="56"/>
                    </a:lnTo>
                    <a:lnTo>
                      <a:pt x="90" y="58"/>
                    </a:lnTo>
                    <a:lnTo>
                      <a:pt x="96" y="58"/>
                    </a:lnTo>
                    <a:lnTo>
                      <a:pt x="92" y="64"/>
                    </a:lnTo>
                    <a:lnTo>
                      <a:pt x="88" y="68"/>
                    </a:lnTo>
                    <a:lnTo>
                      <a:pt x="84" y="70"/>
                    </a:lnTo>
                    <a:lnTo>
                      <a:pt x="88" y="70"/>
                    </a:lnTo>
                    <a:lnTo>
                      <a:pt x="92" y="70"/>
                    </a:lnTo>
                    <a:lnTo>
                      <a:pt x="96" y="70"/>
                    </a:lnTo>
                    <a:lnTo>
                      <a:pt x="94" y="74"/>
                    </a:lnTo>
                    <a:lnTo>
                      <a:pt x="90" y="82"/>
                    </a:lnTo>
                    <a:lnTo>
                      <a:pt x="84" y="88"/>
                    </a:lnTo>
                    <a:lnTo>
                      <a:pt x="80" y="90"/>
                    </a:lnTo>
                    <a:lnTo>
                      <a:pt x="76" y="88"/>
                    </a:lnTo>
                    <a:lnTo>
                      <a:pt x="76" y="86"/>
                    </a:lnTo>
                    <a:lnTo>
                      <a:pt x="78" y="82"/>
                    </a:lnTo>
                    <a:lnTo>
                      <a:pt x="80" y="80"/>
                    </a:lnTo>
                    <a:lnTo>
                      <a:pt x="74" y="82"/>
                    </a:lnTo>
                    <a:lnTo>
                      <a:pt x="70" y="82"/>
                    </a:lnTo>
                    <a:lnTo>
                      <a:pt x="76" y="7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20" name="Freeform 42"/>
              <p:cNvSpPr/>
              <p:nvPr/>
            </p:nvSpPr>
            <p:spPr bwMode="auto">
              <a:xfrm>
                <a:off x="2573756" y="2490193"/>
                <a:ext cx="207559" cy="90266"/>
              </a:xfrm>
              <a:custGeom>
                <a:avLst/>
                <a:gdLst>
                  <a:gd name="T0" fmla="*/ 0 w 142"/>
                  <a:gd name="T1" fmla="*/ 2147483647 h 58"/>
                  <a:gd name="T2" fmla="*/ 2147483647 w 142"/>
                  <a:gd name="T3" fmla="*/ 2147483647 h 58"/>
                  <a:gd name="T4" fmla="*/ 2147483647 w 142"/>
                  <a:gd name="T5" fmla="*/ 2147483647 h 58"/>
                  <a:gd name="T6" fmla="*/ 2147483647 w 142"/>
                  <a:gd name="T7" fmla="*/ 2147483647 h 58"/>
                  <a:gd name="T8" fmla="*/ 2147483647 w 142"/>
                  <a:gd name="T9" fmla="*/ 2147483647 h 58"/>
                  <a:gd name="T10" fmla="*/ 2147483647 w 142"/>
                  <a:gd name="T11" fmla="*/ 2147483647 h 58"/>
                  <a:gd name="T12" fmla="*/ 2147483647 w 142"/>
                  <a:gd name="T13" fmla="*/ 2147483647 h 58"/>
                  <a:gd name="T14" fmla="*/ 2147483647 w 142"/>
                  <a:gd name="T15" fmla="*/ 2147483647 h 58"/>
                  <a:gd name="T16" fmla="*/ 2147483647 w 142"/>
                  <a:gd name="T17" fmla="*/ 2147483647 h 58"/>
                  <a:gd name="T18" fmla="*/ 2147483647 w 142"/>
                  <a:gd name="T19" fmla="*/ 2147483647 h 58"/>
                  <a:gd name="T20" fmla="*/ 2147483647 w 142"/>
                  <a:gd name="T21" fmla="*/ 2147483647 h 58"/>
                  <a:gd name="T22" fmla="*/ 2147483647 w 142"/>
                  <a:gd name="T23" fmla="*/ 2147483647 h 58"/>
                  <a:gd name="T24" fmla="*/ 2147483647 w 142"/>
                  <a:gd name="T25" fmla="*/ 2147483647 h 58"/>
                  <a:gd name="T26" fmla="*/ 2147483647 w 142"/>
                  <a:gd name="T27" fmla="*/ 2147483647 h 58"/>
                  <a:gd name="T28" fmla="*/ 2147483647 w 142"/>
                  <a:gd name="T29" fmla="*/ 2147483647 h 58"/>
                  <a:gd name="T30" fmla="*/ 2147483647 w 142"/>
                  <a:gd name="T31" fmla="*/ 2147483647 h 58"/>
                  <a:gd name="T32" fmla="*/ 2147483647 w 142"/>
                  <a:gd name="T33" fmla="*/ 2147483647 h 58"/>
                  <a:gd name="T34" fmla="*/ 2147483647 w 142"/>
                  <a:gd name="T35" fmla="*/ 2147483647 h 58"/>
                  <a:gd name="T36" fmla="*/ 2147483647 w 142"/>
                  <a:gd name="T37" fmla="*/ 2147483647 h 58"/>
                  <a:gd name="T38" fmla="*/ 2147483647 w 142"/>
                  <a:gd name="T39" fmla="*/ 2147483647 h 58"/>
                  <a:gd name="T40" fmla="*/ 2147483647 w 142"/>
                  <a:gd name="T41" fmla="*/ 2147483647 h 58"/>
                  <a:gd name="T42" fmla="*/ 2147483647 w 142"/>
                  <a:gd name="T43" fmla="*/ 2147483647 h 58"/>
                  <a:gd name="T44" fmla="*/ 2147483647 w 142"/>
                  <a:gd name="T45" fmla="*/ 2147483647 h 58"/>
                  <a:gd name="T46" fmla="*/ 2147483647 w 142"/>
                  <a:gd name="T47" fmla="*/ 2147483647 h 58"/>
                  <a:gd name="T48" fmla="*/ 2147483647 w 142"/>
                  <a:gd name="T49" fmla="*/ 2147483647 h 58"/>
                  <a:gd name="T50" fmla="*/ 2147483647 w 142"/>
                  <a:gd name="T51" fmla="*/ 2147483647 h 58"/>
                  <a:gd name="T52" fmla="*/ 2147483647 w 142"/>
                  <a:gd name="T53" fmla="*/ 2147483647 h 58"/>
                  <a:gd name="T54" fmla="*/ 2147483647 w 142"/>
                  <a:gd name="T55" fmla="*/ 2147483647 h 58"/>
                  <a:gd name="T56" fmla="*/ 2147483647 w 142"/>
                  <a:gd name="T57" fmla="*/ 0 h 58"/>
                  <a:gd name="T58" fmla="*/ 2147483647 w 142"/>
                  <a:gd name="T59" fmla="*/ 2147483647 h 58"/>
                  <a:gd name="T60" fmla="*/ 2147483647 w 142"/>
                  <a:gd name="T61" fmla="*/ 2147483647 h 58"/>
                  <a:gd name="T62" fmla="*/ 2147483647 w 142"/>
                  <a:gd name="T63" fmla="*/ 2147483647 h 58"/>
                  <a:gd name="T64" fmla="*/ 2147483647 w 142"/>
                  <a:gd name="T65" fmla="*/ 2147483647 h 58"/>
                  <a:gd name="T66" fmla="*/ 2147483647 w 142"/>
                  <a:gd name="T67" fmla="*/ 2147483647 h 58"/>
                  <a:gd name="T68" fmla="*/ 2147483647 w 142"/>
                  <a:gd name="T69" fmla="*/ 2147483647 h 58"/>
                  <a:gd name="T70" fmla="*/ 2147483647 w 142"/>
                  <a:gd name="T71" fmla="*/ 2147483647 h 58"/>
                  <a:gd name="T72" fmla="*/ 2147483647 w 142"/>
                  <a:gd name="T73" fmla="*/ 2147483647 h 58"/>
                  <a:gd name="T74" fmla="*/ 0 w 142"/>
                  <a:gd name="T75" fmla="*/ 2147483647 h 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2"/>
                  <a:gd name="T115" fmla="*/ 0 h 58"/>
                  <a:gd name="T116" fmla="*/ 142 w 142"/>
                  <a:gd name="T117" fmla="*/ 58 h 5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2" h="58">
                    <a:moveTo>
                      <a:pt x="0" y="40"/>
                    </a:moveTo>
                    <a:lnTo>
                      <a:pt x="4" y="40"/>
                    </a:lnTo>
                    <a:lnTo>
                      <a:pt x="10" y="40"/>
                    </a:lnTo>
                    <a:lnTo>
                      <a:pt x="14" y="40"/>
                    </a:lnTo>
                    <a:lnTo>
                      <a:pt x="18" y="44"/>
                    </a:lnTo>
                    <a:lnTo>
                      <a:pt x="20" y="48"/>
                    </a:lnTo>
                    <a:lnTo>
                      <a:pt x="18" y="56"/>
                    </a:lnTo>
                    <a:lnTo>
                      <a:pt x="20" y="58"/>
                    </a:lnTo>
                    <a:lnTo>
                      <a:pt x="24" y="54"/>
                    </a:lnTo>
                    <a:lnTo>
                      <a:pt x="32" y="48"/>
                    </a:lnTo>
                    <a:lnTo>
                      <a:pt x="38" y="44"/>
                    </a:lnTo>
                    <a:lnTo>
                      <a:pt x="48" y="44"/>
                    </a:lnTo>
                    <a:lnTo>
                      <a:pt x="54" y="44"/>
                    </a:lnTo>
                    <a:lnTo>
                      <a:pt x="60" y="42"/>
                    </a:lnTo>
                    <a:lnTo>
                      <a:pt x="70" y="36"/>
                    </a:lnTo>
                    <a:lnTo>
                      <a:pt x="78" y="34"/>
                    </a:lnTo>
                    <a:lnTo>
                      <a:pt x="100" y="30"/>
                    </a:lnTo>
                    <a:lnTo>
                      <a:pt x="122" y="24"/>
                    </a:lnTo>
                    <a:lnTo>
                      <a:pt x="132" y="20"/>
                    </a:lnTo>
                    <a:lnTo>
                      <a:pt x="142" y="14"/>
                    </a:lnTo>
                    <a:lnTo>
                      <a:pt x="134" y="8"/>
                    </a:lnTo>
                    <a:lnTo>
                      <a:pt x="128" y="4"/>
                    </a:lnTo>
                    <a:lnTo>
                      <a:pt x="124" y="4"/>
                    </a:lnTo>
                    <a:lnTo>
                      <a:pt x="118" y="4"/>
                    </a:lnTo>
                    <a:lnTo>
                      <a:pt x="118" y="8"/>
                    </a:lnTo>
                    <a:lnTo>
                      <a:pt x="112" y="8"/>
                    </a:lnTo>
                    <a:lnTo>
                      <a:pt x="106" y="6"/>
                    </a:lnTo>
                    <a:lnTo>
                      <a:pt x="102" y="2"/>
                    </a:lnTo>
                    <a:lnTo>
                      <a:pt x="96" y="0"/>
                    </a:lnTo>
                    <a:lnTo>
                      <a:pt x="76" y="2"/>
                    </a:lnTo>
                    <a:lnTo>
                      <a:pt x="60" y="4"/>
                    </a:lnTo>
                    <a:lnTo>
                      <a:pt x="48" y="14"/>
                    </a:lnTo>
                    <a:lnTo>
                      <a:pt x="44" y="18"/>
                    </a:lnTo>
                    <a:lnTo>
                      <a:pt x="38" y="22"/>
                    </a:lnTo>
                    <a:lnTo>
                      <a:pt x="24" y="28"/>
                    </a:lnTo>
                    <a:lnTo>
                      <a:pt x="12" y="34"/>
                    </a:lnTo>
                    <a:lnTo>
                      <a:pt x="6" y="36"/>
                    </a:lnTo>
                    <a:lnTo>
                      <a:pt x="0" y="4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21" name="Freeform 43"/>
              <p:cNvSpPr/>
              <p:nvPr/>
            </p:nvSpPr>
            <p:spPr bwMode="auto">
              <a:xfrm>
                <a:off x="3073053" y="2382670"/>
                <a:ext cx="76106" cy="39823"/>
              </a:xfrm>
              <a:custGeom>
                <a:avLst/>
                <a:gdLst>
                  <a:gd name="T0" fmla="*/ 2147483647 w 52"/>
                  <a:gd name="T1" fmla="*/ 2147483647 h 26"/>
                  <a:gd name="T2" fmla="*/ 2147483647 w 52"/>
                  <a:gd name="T3" fmla="*/ 2147483647 h 26"/>
                  <a:gd name="T4" fmla="*/ 2147483647 w 52"/>
                  <a:gd name="T5" fmla="*/ 2147483647 h 26"/>
                  <a:gd name="T6" fmla="*/ 2147483647 w 52"/>
                  <a:gd name="T7" fmla="*/ 2147483647 h 26"/>
                  <a:gd name="T8" fmla="*/ 2147483647 w 52"/>
                  <a:gd name="T9" fmla="*/ 2147483647 h 26"/>
                  <a:gd name="T10" fmla="*/ 2147483647 w 52"/>
                  <a:gd name="T11" fmla="*/ 2147483647 h 26"/>
                  <a:gd name="T12" fmla="*/ 2147483647 w 52"/>
                  <a:gd name="T13" fmla="*/ 2147483647 h 26"/>
                  <a:gd name="T14" fmla="*/ 0 w 52"/>
                  <a:gd name="T15" fmla="*/ 2147483647 h 26"/>
                  <a:gd name="T16" fmla="*/ 2147483647 w 52"/>
                  <a:gd name="T17" fmla="*/ 2147483647 h 26"/>
                  <a:gd name="T18" fmla="*/ 2147483647 w 52"/>
                  <a:gd name="T19" fmla="*/ 2147483647 h 26"/>
                  <a:gd name="T20" fmla="*/ 2147483647 w 52"/>
                  <a:gd name="T21" fmla="*/ 0 h 26"/>
                  <a:gd name="T22" fmla="*/ 2147483647 w 52"/>
                  <a:gd name="T23" fmla="*/ 2147483647 h 26"/>
                  <a:gd name="T24" fmla="*/ 2147483647 w 52"/>
                  <a:gd name="T25" fmla="*/ 2147483647 h 26"/>
                  <a:gd name="T26" fmla="*/ 2147483647 w 52"/>
                  <a:gd name="T27" fmla="*/ 2147483647 h 26"/>
                  <a:gd name="T28" fmla="*/ 2147483647 w 52"/>
                  <a:gd name="T29" fmla="*/ 2147483647 h 26"/>
                  <a:gd name="T30" fmla="*/ 2147483647 w 52"/>
                  <a:gd name="T31" fmla="*/ 2147483647 h 26"/>
                  <a:gd name="T32" fmla="*/ 2147483647 w 52"/>
                  <a:gd name="T33" fmla="*/ 2147483647 h 26"/>
                  <a:gd name="T34" fmla="*/ 2147483647 w 52"/>
                  <a:gd name="T35" fmla="*/ 2147483647 h 26"/>
                  <a:gd name="T36" fmla="*/ 2147483647 w 52"/>
                  <a:gd name="T37" fmla="*/ 2147483647 h 26"/>
                  <a:gd name="T38" fmla="*/ 2147483647 w 52"/>
                  <a:gd name="T39" fmla="*/ 2147483647 h 26"/>
                  <a:gd name="T40" fmla="*/ 2147483647 w 52"/>
                  <a:gd name="T41" fmla="*/ 2147483647 h 26"/>
                  <a:gd name="T42" fmla="*/ 2147483647 w 52"/>
                  <a:gd name="T43" fmla="*/ 2147483647 h 26"/>
                  <a:gd name="T44" fmla="*/ 2147483647 w 52"/>
                  <a:gd name="T45" fmla="*/ 214748364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
                  <a:gd name="T70" fmla="*/ 0 h 26"/>
                  <a:gd name="T71" fmla="*/ 52 w 52"/>
                  <a:gd name="T72" fmla="*/ 26 h 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 h="26">
                    <a:moveTo>
                      <a:pt x="34" y="26"/>
                    </a:moveTo>
                    <a:lnTo>
                      <a:pt x="32" y="24"/>
                    </a:lnTo>
                    <a:lnTo>
                      <a:pt x="30" y="22"/>
                    </a:lnTo>
                    <a:lnTo>
                      <a:pt x="26" y="18"/>
                    </a:lnTo>
                    <a:lnTo>
                      <a:pt x="20" y="18"/>
                    </a:lnTo>
                    <a:lnTo>
                      <a:pt x="12" y="18"/>
                    </a:lnTo>
                    <a:lnTo>
                      <a:pt x="6" y="18"/>
                    </a:lnTo>
                    <a:lnTo>
                      <a:pt x="0" y="16"/>
                    </a:lnTo>
                    <a:lnTo>
                      <a:pt x="8" y="6"/>
                    </a:lnTo>
                    <a:lnTo>
                      <a:pt x="14" y="2"/>
                    </a:lnTo>
                    <a:lnTo>
                      <a:pt x="24" y="0"/>
                    </a:lnTo>
                    <a:lnTo>
                      <a:pt x="28" y="2"/>
                    </a:lnTo>
                    <a:lnTo>
                      <a:pt x="30" y="4"/>
                    </a:lnTo>
                    <a:lnTo>
                      <a:pt x="32" y="6"/>
                    </a:lnTo>
                    <a:lnTo>
                      <a:pt x="34" y="8"/>
                    </a:lnTo>
                    <a:lnTo>
                      <a:pt x="40" y="8"/>
                    </a:lnTo>
                    <a:lnTo>
                      <a:pt x="48" y="10"/>
                    </a:lnTo>
                    <a:lnTo>
                      <a:pt x="52" y="12"/>
                    </a:lnTo>
                    <a:lnTo>
                      <a:pt x="52" y="16"/>
                    </a:lnTo>
                    <a:lnTo>
                      <a:pt x="52" y="22"/>
                    </a:lnTo>
                    <a:lnTo>
                      <a:pt x="48" y="24"/>
                    </a:lnTo>
                    <a:lnTo>
                      <a:pt x="42" y="26"/>
                    </a:lnTo>
                    <a:lnTo>
                      <a:pt x="34" y="2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22" name="Freeform 44"/>
              <p:cNvSpPr/>
              <p:nvPr/>
            </p:nvSpPr>
            <p:spPr bwMode="auto">
              <a:xfrm>
                <a:off x="2660240" y="2502140"/>
                <a:ext cx="298656" cy="128763"/>
              </a:xfrm>
              <a:custGeom>
                <a:avLst/>
                <a:gdLst>
                  <a:gd name="T0" fmla="*/ 2147483647 w 204"/>
                  <a:gd name="T1" fmla="*/ 2147483647 h 82"/>
                  <a:gd name="T2" fmla="*/ 2147483647 w 204"/>
                  <a:gd name="T3" fmla="*/ 2147483647 h 82"/>
                  <a:gd name="T4" fmla="*/ 2147483647 w 204"/>
                  <a:gd name="T5" fmla="*/ 2147483647 h 82"/>
                  <a:gd name="T6" fmla="*/ 2147483647 w 204"/>
                  <a:gd name="T7" fmla="*/ 2147483647 h 82"/>
                  <a:gd name="T8" fmla="*/ 2147483647 w 204"/>
                  <a:gd name="T9" fmla="*/ 2147483647 h 82"/>
                  <a:gd name="T10" fmla="*/ 2147483647 w 204"/>
                  <a:gd name="T11" fmla="*/ 2147483647 h 82"/>
                  <a:gd name="T12" fmla="*/ 2147483647 w 204"/>
                  <a:gd name="T13" fmla="*/ 2147483647 h 82"/>
                  <a:gd name="T14" fmla="*/ 2147483647 w 204"/>
                  <a:gd name="T15" fmla="*/ 2147483647 h 82"/>
                  <a:gd name="T16" fmla="*/ 2147483647 w 204"/>
                  <a:gd name="T17" fmla="*/ 2147483647 h 82"/>
                  <a:gd name="T18" fmla="*/ 2147483647 w 204"/>
                  <a:gd name="T19" fmla="*/ 2147483647 h 82"/>
                  <a:gd name="T20" fmla="*/ 2147483647 w 204"/>
                  <a:gd name="T21" fmla="*/ 2147483647 h 82"/>
                  <a:gd name="T22" fmla="*/ 2147483647 w 204"/>
                  <a:gd name="T23" fmla="*/ 2147483647 h 82"/>
                  <a:gd name="T24" fmla="*/ 2147483647 w 204"/>
                  <a:gd name="T25" fmla="*/ 2147483647 h 82"/>
                  <a:gd name="T26" fmla="*/ 2147483647 w 204"/>
                  <a:gd name="T27" fmla="*/ 2147483647 h 82"/>
                  <a:gd name="T28" fmla="*/ 2147483647 w 204"/>
                  <a:gd name="T29" fmla="*/ 2147483647 h 82"/>
                  <a:gd name="T30" fmla="*/ 2147483647 w 204"/>
                  <a:gd name="T31" fmla="*/ 2147483647 h 82"/>
                  <a:gd name="T32" fmla="*/ 2147483647 w 204"/>
                  <a:gd name="T33" fmla="*/ 2147483647 h 82"/>
                  <a:gd name="T34" fmla="*/ 2147483647 w 204"/>
                  <a:gd name="T35" fmla="*/ 2147483647 h 82"/>
                  <a:gd name="T36" fmla="*/ 2147483647 w 204"/>
                  <a:gd name="T37" fmla="*/ 2147483647 h 82"/>
                  <a:gd name="T38" fmla="*/ 2147483647 w 204"/>
                  <a:gd name="T39" fmla="*/ 2147483647 h 82"/>
                  <a:gd name="T40" fmla="*/ 2147483647 w 204"/>
                  <a:gd name="T41" fmla="*/ 2147483647 h 82"/>
                  <a:gd name="T42" fmla="*/ 2147483647 w 204"/>
                  <a:gd name="T43" fmla="*/ 2147483647 h 82"/>
                  <a:gd name="T44" fmla="*/ 2147483647 w 204"/>
                  <a:gd name="T45" fmla="*/ 2147483647 h 82"/>
                  <a:gd name="T46" fmla="*/ 2147483647 w 204"/>
                  <a:gd name="T47" fmla="*/ 2147483647 h 82"/>
                  <a:gd name="T48" fmla="*/ 2147483647 w 204"/>
                  <a:gd name="T49" fmla="*/ 2147483647 h 82"/>
                  <a:gd name="T50" fmla="*/ 2147483647 w 204"/>
                  <a:gd name="T51" fmla="*/ 2147483647 h 82"/>
                  <a:gd name="T52" fmla="*/ 2147483647 w 204"/>
                  <a:gd name="T53" fmla="*/ 2147483647 h 82"/>
                  <a:gd name="T54" fmla="*/ 2147483647 w 204"/>
                  <a:gd name="T55" fmla="*/ 2147483647 h 82"/>
                  <a:gd name="T56" fmla="*/ 2147483647 w 204"/>
                  <a:gd name="T57" fmla="*/ 2147483647 h 82"/>
                  <a:gd name="T58" fmla="*/ 2147483647 w 204"/>
                  <a:gd name="T59" fmla="*/ 2147483647 h 82"/>
                  <a:gd name="T60" fmla="*/ 2147483647 w 204"/>
                  <a:gd name="T61" fmla="*/ 2147483647 h 82"/>
                  <a:gd name="T62" fmla="*/ 2147483647 w 204"/>
                  <a:gd name="T63" fmla="*/ 2147483647 h 82"/>
                  <a:gd name="T64" fmla="*/ 2147483647 w 204"/>
                  <a:gd name="T65" fmla="*/ 2147483647 h 82"/>
                  <a:gd name="T66" fmla="*/ 2147483647 w 204"/>
                  <a:gd name="T67" fmla="*/ 2147483647 h 82"/>
                  <a:gd name="T68" fmla="*/ 2147483647 w 204"/>
                  <a:gd name="T69" fmla="*/ 0 h 82"/>
                  <a:gd name="T70" fmla="*/ 2147483647 w 204"/>
                  <a:gd name="T71" fmla="*/ 2147483647 h 82"/>
                  <a:gd name="T72" fmla="*/ 2147483647 w 204"/>
                  <a:gd name="T73" fmla="*/ 2147483647 h 82"/>
                  <a:gd name="T74" fmla="*/ 2147483647 w 204"/>
                  <a:gd name="T75" fmla="*/ 2147483647 h 82"/>
                  <a:gd name="T76" fmla="*/ 2147483647 w 204"/>
                  <a:gd name="T77" fmla="*/ 2147483647 h 82"/>
                  <a:gd name="T78" fmla="*/ 2147483647 w 204"/>
                  <a:gd name="T79" fmla="*/ 2147483647 h 82"/>
                  <a:gd name="T80" fmla="*/ 2147483647 w 204"/>
                  <a:gd name="T81" fmla="*/ 2147483647 h 82"/>
                  <a:gd name="T82" fmla="*/ 2147483647 w 204"/>
                  <a:gd name="T83" fmla="*/ 2147483647 h 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82"/>
                  <a:gd name="T128" fmla="*/ 204 w 204"/>
                  <a:gd name="T129" fmla="*/ 82 h 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82">
                    <a:moveTo>
                      <a:pt x="176" y="62"/>
                    </a:moveTo>
                    <a:lnTo>
                      <a:pt x="172" y="62"/>
                    </a:lnTo>
                    <a:lnTo>
                      <a:pt x="170" y="64"/>
                    </a:lnTo>
                    <a:lnTo>
                      <a:pt x="166" y="70"/>
                    </a:lnTo>
                    <a:lnTo>
                      <a:pt x="160" y="76"/>
                    </a:lnTo>
                    <a:lnTo>
                      <a:pt x="158" y="78"/>
                    </a:lnTo>
                    <a:lnTo>
                      <a:pt x="154" y="80"/>
                    </a:lnTo>
                    <a:lnTo>
                      <a:pt x="146" y="78"/>
                    </a:lnTo>
                    <a:lnTo>
                      <a:pt x="132" y="76"/>
                    </a:lnTo>
                    <a:lnTo>
                      <a:pt x="124" y="70"/>
                    </a:lnTo>
                    <a:lnTo>
                      <a:pt x="120" y="68"/>
                    </a:lnTo>
                    <a:lnTo>
                      <a:pt x="120" y="64"/>
                    </a:lnTo>
                    <a:lnTo>
                      <a:pt x="98" y="64"/>
                    </a:lnTo>
                    <a:lnTo>
                      <a:pt x="94" y="66"/>
                    </a:lnTo>
                    <a:lnTo>
                      <a:pt x="90" y="68"/>
                    </a:lnTo>
                    <a:lnTo>
                      <a:pt x="78" y="74"/>
                    </a:lnTo>
                    <a:lnTo>
                      <a:pt x="68" y="80"/>
                    </a:lnTo>
                    <a:lnTo>
                      <a:pt x="60" y="82"/>
                    </a:lnTo>
                    <a:lnTo>
                      <a:pt x="52" y="82"/>
                    </a:lnTo>
                    <a:lnTo>
                      <a:pt x="40" y="80"/>
                    </a:lnTo>
                    <a:lnTo>
                      <a:pt x="34" y="80"/>
                    </a:lnTo>
                    <a:lnTo>
                      <a:pt x="28" y="82"/>
                    </a:lnTo>
                    <a:lnTo>
                      <a:pt x="28" y="74"/>
                    </a:lnTo>
                    <a:lnTo>
                      <a:pt x="32" y="72"/>
                    </a:lnTo>
                    <a:lnTo>
                      <a:pt x="34" y="68"/>
                    </a:lnTo>
                    <a:lnTo>
                      <a:pt x="22" y="70"/>
                    </a:lnTo>
                    <a:lnTo>
                      <a:pt x="14" y="68"/>
                    </a:lnTo>
                    <a:lnTo>
                      <a:pt x="6" y="64"/>
                    </a:lnTo>
                    <a:lnTo>
                      <a:pt x="0" y="60"/>
                    </a:lnTo>
                    <a:lnTo>
                      <a:pt x="14" y="56"/>
                    </a:lnTo>
                    <a:lnTo>
                      <a:pt x="26" y="54"/>
                    </a:lnTo>
                    <a:lnTo>
                      <a:pt x="70" y="54"/>
                    </a:lnTo>
                    <a:lnTo>
                      <a:pt x="70" y="52"/>
                    </a:lnTo>
                    <a:lnTo>
                      <a:pt x="72" y="50"/>
                    </a:lnTo>
                    <a:lnTo>
                      <a:pt x="12" y="50"/>
                    </a:lnTo>
                    <a:lnTo>
                      <a:pt x="12" y="44"/>
                    </a:lnTo>
                    <a:lnTo>
                      <a:pt x="14" y="42"/>
                    </a:lnTo>
                    <a:lnTo>
                      <a:pt x="18" y="36"/>
                    </a:lnTo>
                    <a:lnTo>
                      <a:pt x="18" y="34"/>
                    </a:lnTo>
                    <a:lnTo>
                      <a:pt x="20" y="30"/>
                    </a:lnTo>
                    <a:lnTo>
                      <a:pt x="26" y="28"/>
                    </a:lnTo>
                    <a:lnTo>
                      <a:pt x="42" y="26"/>
                    </a:lnTo>
                    <a:lnTo>
                      <a:pt x="54" y="24"/>
                    </a:lnTo>
                    <a:lnTo>
                      <a:pt x="68" y="20"/>
                    </a:lnTo>
                    <a:lnTo>
                      <a:pt x="78" y="14"/>
                    </a:lnTo>
                    <a:lnTo>
                      <a:pt x="90" y="6"/>
                    </a:lnTo>
                    <a:lnTo>
                      <a:pt x="90" y="16"/>
                    </a:lnTo>
                    <a:lnTo>
                      <a:pt x="94" y="18"/>
                    </a:lnTo>
                    <a:lnTo>
                      <a:pt x="96" y="18"/>
                    </a:lnTo>
                    <a:lnTo>
                      <a:pt x="102" y="16"/>
                    </a:lnTo>
                    <a:lnTo>
                      <a:pt x="110" y="18"/>
                    </a:lnTo>
                    <a:lnTo>
                      <a:pt x="120" y="20"/>
                    </a:lnTo>
                    <a:lnTo>
                      <a:pt x="124" y="20"/>
                    </a:lnTo>
                    <a:lnTo>
                      <a:pt x="124" y="16"/>
                    </a:lnTo>
                    <a:lnTo>
                      <a:pt x="128" y="14"/>
                    </a:lnTo>
                    <a:lnTo>
                      <a:pt x="130" y="12"/>
                    </a:lnTo>
                    <a:lnTo>
                      <a:pt x="136" y="14"/>
                    </a:lnTo>
                    <a:lnTo>
                      <a:pt x="142" y="16"/>
                    </a:lnTo>
                    <a:lnTo>
                      <a:pt x="138" y="26"/>
                    </a:lnTo>
                    <a:lnTo>
                      <a:pt x="138" y="28"/>
                    </a:lnTo>
                    <a:lnTo>
                      <a:pt x="142" y="28"/>
                    </a:lnTo>
                    <a:lnTo>
                      <a:pt x="144" y="28"/>
                    </a:lnTo>
                    <a:lnTo>
                      <a:pt x="146" y="28"/>
                    </a:lnTo>
                    <a:lnTo>
                      <a:pt x="150" y="24"/>
                    </a:lnTo>
                    <a:lnTo>
                      <a:pt x="150" y="18"/>
                    </a:lnTo>
                    <a:lnTo>
                      <a:pt x="152" y="12"/>
                    </a:lnTo>
                    <a:lnTo>
                      <a:pt x="160" y="8"/>
                    </a:lnTo>
                    <a:lnTo>
                      <a:pt x="174" y="4"/>
                    </a:lnTo>
                    <a:lnTo>
                      <a:pt x="194" y="0"/>
                    </a:lnTo>
                    <a:lnTo>
                      <a:pt x="204" y="0"/>
                    </a:lnTo>
                    <a:lnTo>
                      <a:pt x="200" y="4"/>
                    </a:lnTo>
                    <a:lnTo>
                      <a:pt x="196" y="10"/>
                    </a:lnTo>
                    <a:lnTo>
                      <a:pt x="182" y="20"/>
                    </a:lnTo>
                    <a:lnTo>
                      <a:pt x="172" y="30"/>
                    </a:lnTo>
                    <a:lnTo>
                      <a:pt x="168" y="38"/>
                    </a:lnTo>
                    <a:lnTo>
                      <a:pt x="166" y="44"/>
                    </a:lnTo>
                    <a:lnTo>
                      <a:pt x="168" y="46"/>
                    </a:lnTo>
                    <a:lnTo>
                      <a:pt x="170" y="50"/>
                    </a:lnTo>
                    <a:lnTo>
                      <a:pt x="178" y="52"/>
                    </a:lnTo>
                    <a:lnTo>
                      <a:pt x="186" y="54"/>
                    </a:lnTo>
                    <a:lnTo>
                      <a:pt x="188" y="56"/>
                    </a:lnTo>
                    <a:lnTo>
                      <a:pt x="190" y="58"/>
                    </a:lnTo>
                    <a:lnTo>
                      <a:pt x="188" y="62"/>
                    </a:lnTo>
                    <a:lnTo>
                      <a:pt x="182" y="64"/>
                    </a:lnTo>
                    <a:lnTo>
                      <a:pt x="176" y="6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23" name="Freeform 45"/>
              <p:cNvSpPr/>
              <p:nvPr/>
            </p:nvSpPr>
            <p:spPr bwMode="auto">
              <a:xfrm>
                <a:off x="2735191" y="2417183"/>
                <a:ext cx="141832" cy="42478"/>
              </a:xfrm>
              <a:custGeom>
                <a:avLst/>
                <a:gdLst>
                  <a:gd name="T0" fmla="*/ 0 w 96"/>
                  <a:gd name="T1" fmla="*/ 2147483647 h 26"/>
                  <a:gd name="T2" fmla="*/ 2147483647 w 96"/>
                  <a:gd name="T3" fmla="*/ 2147483647 h 26"/>
                  <a:gd name="T4" fmla="*/ 2147483647 w 96"/>
                  <a:gd name="T5" fmla="*/ 2147483647 h 26"/>
                  <a:gd name="T6" fmla="*/ 2147483647 w 96"/>
                  <a:gd name="T7" fmla="*/ 2147483647 h 26"/>
                  <a:gd name="T8" fmla="*/ 2147483647 w 96"/>
                  <a:gd name="T9" fmla="*/ 2147483647 h 26"/>
                  <a:gd name="T10" fmla="*/ 2147483647 w 96"/>
                  <a:gd name="T11" fmla="*/ 2147483647 h 26"/>
                  <a:gd name="T12" fmla="*/ 2147483647 w 96"/>
                  <a:gd name="T13" fmla="*/ 2147483647 h 26"/>
                  <a:gd name="T14" fmla="*/ 2147483647 w 96"/>
                  <a:gd name="T15" fmla="*/ 2147483647 h 26"/>
                  <a:gd name="T16" fmla="*/ 2147483647 w 96"/>
                  <a:gd name="T17" fmla="*/ 2147483647 h 26"/>
                  <a:gd name="T18" fmla="*/ 2147483647 w 96"/>
                  <a:gd name="T19" fmla="*/ 2147483647 h 26"/>
                  <a:gd name="T20" fmla="*/ 2147483647 w 96"/>
                  <a:gd name="T21" fmla="*/ 2147483647 h 26"/>
                  <a:gd name="T22" fmla="*/ 2147483647 w 96"/>
                  <a:gd name="T23" fmla="*/ 2147483647 h 26"/>
                  <a:gd name="T24" fmla="*/ 2147483647 w 96"/>
                  <a:gd name="T25" fmla="*/ 2147483647 h 26"/>
                  <a:gd name="T26" fmla="*/ 2147483647 w 96"/>
                  <a:gd name="T27" fmla="*/ 0 h 26"/>
                  <a:gd name="T28" fmla="*/ 2147483647 w 96"/>
                  <a:gd name="T29" fmla="*/ 2147483647 h 26"/>
                  <a:gd name="T30" fmla="*/ 2147483647 w 96"/>
                  <a:gd name="T31" fmla="*/ 2147483647 h 26"/>
                  <a:gd name="T32" fmla="*/ 2147483647 w 96"/>
                  <a:gd name="T33" fmla="*/ 2147483647 h 26"/>
                  <a:gd name="T34" fmla="*/ 2147483647 w 96"/>
                  <a:gd name="T35" fmla="*/ 2147483647 h 26"/>
                  <a:gd name="T36" fmla="*/ 2147483647 w 96"/>
                  <a:gd name="T37" fmla="*/ 2147483647 h 26"/>
                  <a:gd name="T38" fmla="*/ 2147483647 w 96"/>
                  <a:gd name="T39" fmla="*/ 2147483647 h 26"/>
                  <a:gd name="T40" fmla="*/ 2147483647 w 96"/>
                  <a:gd name="T41" fmla="*/ 2147483647 h 26"/>
                  <a:gd name="T42" fmla="*/ 0 w 96"/>
                  <a:gd name="T43" fmla="*/ 2147483647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26"/>
                  <a:gd name="T68" fmla="*/ 96 w 96"/>
                  <a:gd name="T69" fmla="*/ 26 h 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26">
                    <a:moveTo>
                      <a:pt x="0" y="24"/>
                    </a:moveTo>
                    <a:lnTo>
                      <a:pt x="6" y="24"/>
                    </a:lnTo>
                    <a:lnTo>
                      <a:pt x="12" y="24"/>
                    </a:lnTo>
                    <a:lnTo>
                      <a:pt x="16" y="24"/>
                    </a:lnTo>
                    <a:lnTo>
                      <a:pt x="18" y="26"/>
                    </a:lnTo>
                    <a:lnTo>
                      <a:pt x="26" y="26"/>
                    </a:lnTo>
                    <a:lnTo>
                      <a:pt x="42" y="20"/>
                    </a:lnTo>
                    <a:lnTo>
                      <a:pt x="52" y="16"/>
                    </a:lnTo>
                    <a:lnTo>
                      <a:pt x="58" y="22"/>
                    </a:lnTo>
                    <a:lnTo>
                      <a:pt x="68" y="16"/>
                    </a:lnTo>
                    <a:lnTo>
                      <a:pt x="76" y="12"/>
                    </a:lnTo>
                    <a:lnTo>
                      <a:pt x="86" y="8"/>
                    </a:lnTo>
                    <a:lnTo>
                      <a:pt x="96" y="4"/>
                    </a:lnTo>
                    <a:lnTo>
                      <a:pt x="90" y="0"/>
                    </a:lnTo>
                    <a:lnTo>
                      <a:pt x="78" y="2"/>
                    </a:lnTo>
                    <a:lnTo>
                      <a:pt x="70" y="4"/>
                    </a:lnTo>
                    <a:lnTo>
                      <a:pt x="46" y="10"/>
                    </a:lnTo>
                    <a:lnTo>
                      <a:pt x="24" y="16"/>
                    </a:lnTo>
                    <a:lnTo>
                      <a:pt x="16" y="18"/>
                    </a:lnTo>
                    <a:lnTo>
                      <a:pt x="4" y="18"/>
                    </a:lnTo>
                    <a:lnTo>
                      <a:pt x="4" y="24"/>
                    </a:lnTo>
                    <a:lnTo>
                      <a:pt x="0" y="2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24" name="Freeform 46"/>
              <p:cNvSpPr/>
              <p:nvPr/>
            </p:nvSpPr>
            <p:spPr bwMode="auto">
              <a:xfrm>
                <a:off x="2799766" y="2435768"/>
                <a:ext cx="193722" cy="50443"/>
              </a:xfrm>
              <a:custGeom>
                <a:avLst/>
                <a:gdLst>
                  <a:gd name="T0" fmla="*/ 2147483647 w 132"/>
                  <a:gd name="T1" fmla="*/ 2147483647 h 32"/>
                  <a:gd name="T2" fmla="*/ 2147483647 w 132"/>
                  <a:gd name="T3" fmla="*/ 2147483647 h 32"/>
                  <a:gd name="T4" fmla="*/ 2147483647 w 132"/>
                  <a:gd name="T5" fmla="*/ 2147483647 h 32"/>
                  <a:gd name="T6" fmla="*/ 2147483647 w 132"/>
                  <a:gd name="T7" fmla="*/ 2147483647 h 32"/>
                  <a:gd name="T8" fmla="*/ 2147483647 w 132"/>
                  <a:gd name="T9" fmla="*/ 2147483647 h 32"/>
                  <a:gd name="T10" fmla="*/ 2147483647 w 132"/>
                  <a:gd name="T11" fmla="*/ 2147483647 h 32"/>
                  <a:gd name="T12" fmla="*/ 0 w 132"/>
                  <a:gd name="T13" fmla="*/ 2147483647 h 32"/>
                  <a:gd name="T14" fmla="*/ 0 w 132"/>
                  <a:gd name="T15" fmla="*/ 2147483647 h 32"/>
                  <a:gd name="T16" fmla="*/ 2147483647 w 132"/>
                  <a:gd name="T17" fmla="*/ 2147483647 h 32"/>
                  <a:gd name="T18" fmla="*/ 2147483647 w 132"/>
                  <a:gd name="T19" fmla="*/ 2147483647 h 32"/>
                  <a:gd name="T20" fmla="*/ 2147483647 w 132"/>
                  <a:gd name="T21" fmla="*/ 2147483647 h 32"/>
                  <a:gd name="T22" fmla="*/ 2147483647 w 132"/>
                  <a:gd name="T23" fmla="*/ 0 h 32"/>
                  <a:gd name="T24" fmla="*/ 2147483647 w 132"/>
                  <a:gd name="T25" fmla="*/ 2147483647 h 32"/>
                  <a:gd name="T26" fmla="*/ 2147483647 w 132"/>
                  <a:gd name="T27" fmla="*/ 2147483647 h 32"/>
                  <a:gd name="T28" fmla="*/ 2147483647 w 132"/>
                  <a:gd name="T29" fmla="*/ 2147483647 h 32"/>
                  <a:gd name="T30" fmla="*/ 2147483647 w 132"/>
                  <a:gd name="T31" fmla="*/ 2147483647 h 32"/>
                  <a:gd name="T32" fmla="*/ 2147483647 w 132"/>
                  <a:gd name="T33" fmla="*/ 2147483647 h 32"/>
                  <a:gd name="T34" fmla="*/ 2147483647 w 132"/>
                  <a:gd name="T35" fmla="*/ 2147483647 h 32"/>
                  <a:gd name="T36" fmla="*/ 2147483647 w 132"/>
                  <a:gd name="T37" fmla="*/ 2147483647 h 32"/>
                  <a:gd name="T38" fmla="*/ 2147483647 w 132"/>
                  <a:gd name="T39" fmla="*/ 2147483647 h 32"/>
                  <a:gd name="T40" fmla="*/ 2147483647 w 132"/>
                  <a:gd name="T41" fmla="*/ 2147483647 h 32"/>
                  <a:gd name="T42" fmla="*/ 2147483647 w 132"/>
                  <a:gd name="T43" fmla="*/ 2147483647 h 32"/>
                  <a:gd name="T44" fmla="*/ 2147483647 w 132"/>
                  <a:gd name="T45" fmla="*/ 0 h 32"/>
                  <a:gd name="T46" fmla="*/ 2147483647 w 132"/>
                  <a:gd name="T47" fmla="*/ 0 h 32"/>
                  <a:gd name="T48" fmla="*/ 2147483647 w 132"/>
                  <a:gd name="T49" fmla="*/ 2147483647 h 32"/>
                  <a:gd name="T50" fmla="*/ 2147483647 w 132"/>
                  <a:gd name="T51" fmla="*/ 2147483647 h 32"/>
                  <a:gd name="T52" fmla="*/ 2147483647 w 132"/>
                  <a:gd name="T53" fmla="*/ 2147483647 h 32"/>
                  <a:gd name="T54" fmla="*/ 2147483647 w 132"/>
                  <a:gd name="T55" fmla="*/ 2147483647 h 32"/>
                  <a:gd name="T56" fmla="*/ 2147483647 w 132"/>
                  <a:gd name="T57" fmla="*/ 2147483647 h 32"/>
                  <a:gd name="T58" fmla="*/ 2147483647 w 132"/>
                  <a:gd name="T59" fmla="*/ 2147483647 h 32"/>
                  <a:gd name="T60" fmla="*/ 2147483647 w 132"/>
                  <a:gd name="T61" fmla="*/ 2147483647 h 32"/>
                  <a:gd name="T62" fmla="*/ 2147483647 w 132"/>
                  <a:gd name="T63" fmla="*/ 2147483647 h 32"/>
                  <a:gd name="T64" fmla="*/ 2147483647 w 132"/>
                  <a:gd name="T65" fmla="*/ 2147483647 h 32"/>
                  <a:gd name="T66" fmla="*/ 2147483647 w 132"/>
                  <a:gd name="T67" fmla="*/ 2147483647 h 32"/>
                  <a:gd name="T68" fmla="*/ 2147483647 w 132"/>
                  <a:gd name="T69" fmla="*/ 2147483647 h 32"/>
                  <a:gd name="T70" fmla="*/ 2147483647 w 132"/>
                  <a:gd name="T71" fmla="*/ 2147483647 h 32"/>
                  <a:gd name="T72" fmla="*/ 2147483647 w 132"/>
                  <a:gd name="T73" fmla="*/ 2147483647 h 32"/>
                  <a:gd name="T74" fmla="*/ 2147483647 w 132"/>
                  <a:gd name="T75" fmla="*/ 2147483647 h 32"/>
                  <a:gd name="T76" fmla="*/ 2147483647 w 132"/>
                  <a:gd name="T77" fmla="*/ 2147483647 h 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32"/>
                  <a:gd name="T119" fmla="*/ 132 w 132"/>
                  <a:gd name="T120" fmla="*/ 32 h 3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32">
                    <a:moveTo>
                      <a:pt x="34" y="32"/>
                    </a:moveTo>
                    <a:lnTo>
                      <a:pt x="30" y="30"/>
                    </a:lnTo>
                    <a:lnTo>
                      <a:pt x="28" y="30"/>
                    </a:lnTo>
                    <a:lnTo>
                      <a:pt x="30" y="26"/>
                    </a:lnTo>
                    <a:lnTo>
                      <a:pt x="36" y="24"/>
                    </a:lnTo>
                    <a:lnTo>
                      <a:pt x="18" y="22"/>
                    </a:lnTo>
                    <a:lnTo>
                      <a:pt x="0" y="20"/>
                    </a:lnTo>
                    <a:lnTo>
                      <a:pt x="0" y="18"/>
                    </a:lnTo>
                    <a:lnTo>
                      <a:pt x="6" y="16"/>
                    </a:lnTo>
                    <a:lnTo>
                      <a:pt x="24" y="10"/>
                    </a:lnTo>
                    <a:lnTo>
                      <a:pt x="40" y="4"/>
                    </a:lnTo>
                    <a:lnTo>
                      <a:pt x="54" y="0"/>
                    </a:lnTo>
                    <a:lnTo>
                      <a:pt x="54" y="6"/>
                    </a:lnTo>
                    <a:lnTo>
                      <a:pt x="56" y="6"/>
                    </a:lnTo>
                    <a:lnTo>
                      <a:pt x="64" y="6"/>
                    </a:lnTo>
                    <a:lnTo>
                      <a:pt x="64" y="14"/>
                    </a:lnTo>
                    <a:lnTo>
                      <a:pt x="66" y="16"/>
                    </a:lnTo>
                    <a:lnTo>
                      <a:pt x="68" y="18"/>
                    </a:lnTo>
                    <a:lnTo>
                      <a:pt x="74" y="18"/>
                    </a:lnTo>
                    <a:lnTo>
                      <a:pt x="84" y="16"/>
                    </a:lnTo>
                    <a:lnTo>
                      <a:pt x="92" y="14"/>
                    </a:lnTo>
                    <a:lnTo>
                      <a:pt x="100" y="6"/>
                    </a:lnTo>
                    <a:lnTo>
                      <a:pt x="108" y="0"/>
                    </a:lnTo>
                    <a:lnTo>
                      <a:pt x="114" y="0"/>
                    </a:lnTo>
                    <a:lnTo>
                      <a:pt x="114" y="8"/>
                    </a:lnTo>
                    <a:lnTo>
                      <a:pt x="110" y="12"/>
                    </a:lnTo>
                    <a:lnTo>
                      <a:pt x="120" y="14"/>
                    </a:lnTo>
                    <a:lnTo>
                      <a:pt x="132" y="14"/>
                    </a:lnTo>
                    <a:lnTo>
                      <a:pt x="118" y="22"/>
                    </a:lnTo>
                    <a:lnTo>
                      <a:pt x="110" y="28"/>
                    </a:lnTo>
                    <a:lnTo>
                      <a:pt x="104" y="28"/>
                    </a:lnTo>
                    <a:lnTo>
                      <a:pt x="98" y="28"/>
                    </a:lnTo>
                    <a:lnTo>
                      <a:pt x="94" y="26"/>
                    </a:lnTo>
                    <a:lnTo>
                      <a:pt x="90" y="24"/>
                    </a:lnTo>
                    <a:lnTo>
                      <a:pt x="84" y="22"/>
                    </a:lnTo>
                    <a:lnTo>
                      <a:pt x="72" y="24"/>
                    </a:lnTo>
                    <a:lnTo>
                      <a:pt x="60" y="28"/>
                    </a:lnTo>
                    <a:lnTo>
                      <a:pt x="48" y="30"/>
                    </a:lnTo>
                    <a:lnTo>
                      <a:pt x="34" y="3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25" name="Freeform 47"/>
              <p:cNvSpPr/>
              <p:nvPr/>
            </p:nvSpPr>
            <p:spPr bwMode="auto">
              <a:xfrm>
                <a:off x="2908158" y="2390634"/>
                <a:ext cx="93402" cy="29203"/>
              </a:xfrm>
              <a:custGeom>
                <a:avLst/>
                <a:gdLst>
                  <a:gd name="T0" fmla="*/ 2147483647 w 64"/>
                  <a:gd name="T1" fmla="*/ 2147483647 h 18"/>
                  <a:gd name="T2" fmla="*/ 2147483647 w 64"/>
                  <a:gd name="T3" fmla="*/ 2147483647 h 18"/>
                  <a:gd name="T4" fmla="*/ 0 w 64"/>
                  <a:gd name="T5" fmla="*/ 2147483647 h 18"/>
                  <a:gd name="T6" fmla="*/ 2147483647 w 64"/>
                  <a:gd name="T7" fmla="*/ 2147483647 h 18"/>
                  <a:gd name="T8" fmla="*/ 2147483647 w 64"/>
                  <a:gd name="T9" fmla="*/ 2147483647 h 18"/>
                  <a:gd name="T10" fmla="*/ 2147483647 w 64"/>
                  <a:gd name="T11" fmla="*/ 2147483647 h 18"/>
                  <a:gd name="T12" fmla="*/ 2147483647 w 64"/>
                  <a:gd name="T13" fmla="*/ 2147483647 h 18"/>
                  <a:gd name="T14" fmla="*/ 2147483647 w 64"/>
                  <a:gd name="T15" fmla="*/ 2147483647 h 18"/>
                  <a:gd name="T16" fmla="*/ 2147483647 w 64"/>
                  <a:gd name="T17" fmla="*/ 0 h 18"/>
                  <a:gd name="T18" fmla="*/ 2147483647 w 64"/>
                  <a:gd name="T19" fmla="*/ 2147483647 h 18"/>
                  <a:gd name="T20" fmla="*/ 2147483647 w 64"/>
                  <a:gd name="T21" fmla="*/ 2147483647 h 18"/>
                  <a:gd name="T22" fmla="*/ 2147483647 w 64"/>
                  <a:gd name="T23" fmla="*/ 2147483647 h 18"/>
                  <a:gd name="T24" fmla="*/ 2147483647 w 64"/>
                  <a:gd name="T25" fmla="*/ 2147483647 h 18"/>
                  <a:gd name="T26" fmla="*/ 2147483647 w 64"/>
                  <a:gd name="T27" fmla="*/ 2147483647 h 18"/>
                  <a:gd name="T28" fmla="*/ 2147483647 w 64"/>
                  <a:gd name="T29" fmla="*/ 2147483647 h 18"/>
                  <a:gd name="T30" fmla="*/ 2147483647 w 64"/>
                  <a:gd name="T31" fmla="*/ 2147483647 h 18"/>
                  <a:gd name="T32" fmla="*/ 2147483647 w 64"/>
                  <a:gd name="T33" fmla="*/ 2147483647 h 18"/>
                  <a:gd name="T34" fmla="*/ 2147483647 w 64"/>
                  <a:gd name="T35" fmla="*/ 2147483647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8"/>
                  <a:gd name="T56" fmla="*/ 64 w 6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8">
                    <a:moveTo>
                      <a:pt x="12" y="18"/>
                    </a:moveTo>
                    <a:lnTo>
                      <a:pt x="6" y="16"/>
                    </a:lnTo>
                    <a:lnTo>
                      <a:pt x="0" y="14"/>
                    </a:lnTo>
                    <a:lnTo>
                      <a:pt x="8" y="12"/>
                    </a:lnTo>
                    <a:lnTo>
                      <a:pt x="18" y="12"/>
                    </a:lnTo>
                    <a:lnTo>
                      <a:pt x="26" y="10"/>
                    </a:lnTo>
                    <a:lnTo>
                      <a:pt x="28" y="10"/>
                    </a:lnTo>
                    <a:lnTo>
                      <a:pt x="30" y="8"/>
                    </a:lnTo>
                    <a:lnTo>
                      <a:pt x="48" y="0"/>
                    </a:lnTo>
                    <a:lnTo>
                      <a:pt x="58" y="2"/>
                    </a:lnTo>
                    <a:lnTo>
                      <a:pt x="64" y="4"/>
                    </a:lnTo>
                    <a:lnTo>
                      <a:pt x="58" y="10"/>
                    </a:lnTo>
                    <a:lnTo>
                      <a:pt x="48" y="16"/>
                    </a:lnTo>
                    <a:lnTo>
                      <a:pt x="30" y="18"/>
                    </a:lnTo>
                    <a:lnTo>
                      <a:pt x="30" y="16"/>
                    </a:lnTo>
                    <a:lnTo>
                      <a:pt x="28" y="16"/>
                    </a:lnTo>
                    <a:lnTo>
                      <a:pt x="22" y="16"/>
                    </a:lnTo>
                    <a:lnTo>
                      <a:pt x="12" y="1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26" name="Freeform 48"/>
              <p:cNvSpPr/>
              <p:nvPr/>
            </p:nvSpPr>
            <p:spPr bwMode="auto">
              <a:xfrm>
                <a:off x="2970426" y="2496830"/>
                <a:ext cx="107239" cy="66372"/>
              </a:xfrm>
              <a:custGeom>
                <a:avLst/>
                <a:gdLst>
                  <a:gd name="T0" fmla="*/ 2147483647 w 74"/>
                  <a:gd name="T1" fmla="*/ 2147483647 h 42"/>
                  <a:gd name="T2" fmla="*/ 2147483647 w 74"/>
                  <a:gd name="T3" fmla="*/ 2147483647 h 42"/>
                  <a:gd name="T4" fmla="*/ 2147483647 w 74"/>
                  <a:gd name="T5" fmla="*/ 2147483647 h 42"/>
                  <a:gd name="T6" fmla="*/ 2147483647 w 74"/>
                  <a:gd name="T7" fmla="*/ 2147483647 h 42"/>
                  <a:gd name="T8" fmla="*/ 2147483647 w 74"/>
                  <a:gd name="T9" fmla="*/ 2147483647 h 42"/>
                  <a:gd name="T10" fmla="*/ 2147483647 w 74"/>
                  <a:gd name="T11" fmla="*/ 2147483647 h 42"/>
                  <a:gd name="T12" fmla="*/ 2147483647 w 74"/>
                  <a:gd name="T13" fmla="*/ 2147483647 h 42"/>
                  <a:gd name="T14" fmla="*/ 2147483647 w 74"/>
                  <a:gd name="T15" fmla="*/ 2147483647 h 42"/>
                  <a:gd name="T16" fmla="*/ 2147483647 w 74"/>
                  <a:gd name="T17" fmla="*/ 2147483647 h 42"/>
                  <a:gd name="T18" fmla="*/ 2147483647 w 74"/>
                  <a:gd name="T19" fmla="*/ 2147483647 h 42"/>
                  <a:gd name="T20" fmla="*/ 2147483647 w 74"/>
                  <a:gd name="T21" fmla="*/ 2147483647 h 42"/>
                  <a:gd name="T22" fmla="*/ 2147483647 w 74"/>
                  <a:gd name="T23" fmla="*/ 2147483647 h 42"/>
                  <a:gd name="T24" fmla="*/ 2147483647 w 74"/>
                  <a:gd name="T25" fmla="*/ 2147483647 h 42"/>
                  <a:gd name="T26" fmla="*/ 2147483647 w 74"/>
                  <a:gd name="T27" fmla="*/ 2147483647 h 42"/>
                  <a:gd name="T28" fmla="*/ 2147483647 w 74"/>
                  <a:gd name="T29" fmla="*/ 2147483647 h 42"/>
                  <a:gd name="T30" fmla="*/ 2147483647 w 74"/>
                  <a:gd name="T31" fmla="*/ 2147483647 h 42"/>
                  <a:gd name="T32" fmla="*/ 2147483647 w 74"/>
                  <a:gd name="T33" fmla="*/ 2147483647 h 42"/>
                  <a:gd name="T34" fmla="*/ 2147483647 w 74"/>
                  <a:gd name="T35" fmla="*/ 2147483647 h 42"/>
                  <a:gd name="T36" fmla="*/ 2147483647 w 74"/>
                  <a:gd name="T37" fmla="*/ 2147483647 h 42"/>
                  <a:gd name="T38" fmla="*/ 0 w 74"/>
                  <a:gd name="T39" fmla="*/ 2147483647 h 42"/>
                  <a:gd name="T40" fmla="*/ 2147483647 w 74"/>
                  <a:gd name="T41" fmla="*/ 2147483647 h 42"/>
                  <a:gd name="T42" fmla="*/ 2147483647 w 74"/>
                  <a:gd name="T43" fmla="*/ 2147483647 h 42"/>
                  <a:gd name="T44" fmla="*/ 2147483647 w 74"/>
                  <a:gd name="T45" fmla="*/ 2147483647 h 42"/>
                  <a:gd name="T46" fmla="*/ 2147483647 w 74"/>
                  <a:gd name="T47" fmla="*/ 2147483647 h 42"/>
                  <a:gd name="T48" fmla="*/ 2147483647 w 74"/>
                  <a:gd name="T49" fmla="*/ 2147483647 h 42"/>
                  <a:gd name="T50" fmla="*/ 2147483647 w 74"/>
                  <a:gd name="T51" fmla="*/ 2147483647 h 42"/>
                  <a:gd name="T52" fmla="*/ 2147483647 w 74"/>
                  <a:gd name="T53" fmla="*/ 2147483647 h 42"/>
                  <a:gd name="T54" fmla="*/ 2147483647 w 74"/>
                  <a:gd name="T55" fmla="*/ 2147483647 h 42"/>
                  <a:gd name="T56" fmla="*/ 2147483647 w 74"/>
                  <a:gd name="T57" fmla="*/ 2147483647 h 42"/>
                  <a:gd name="T58" fmla="*/ 2147483647 w 74"/>
                  <a:gd name="T59" fmla="*/ 2147483647 h 42"/>
                  <a:gd name="T60" fmla="*/ 2147483647 w 74"/>
                  <a:gd name="T61" fmla="*/ 2147483647 h 42"/>
                  <a:gd name="T62" fmla="*/ 2147483647 w 74"/>
                  <a:gd name="T63" fmla="*/ 2147483647 h 42"/>
                  <a:gd name="T64" fmla="*/ 2147483647 w 74"/>
                  <a:gd name="T65" fmla="*/ 2147483647 h 42"/>
                  <a:gd name="T66" fmla="*/ 2147483647 w 74"/>
                  <a:gd name="T67" fmla="*/ 0 h 42"/>
                  <a:gd name="T68" fmla="*/ 2147483647 w 74"/>
                  <a:gd name="T69" fmla="*/ 2147483647 h 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4"/>
                  <a:gd name="T106" fmla="*/ 0 h 42"/>
                  <a:gd name="T107" fmla="*/ 74 w 74"/>
                  <a:gd name="T108" fmla="*/ 42 h 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4" h="42">
                    <a:moveTo>
                      <a:pt x="74" y="4"/>
                    </a:moveTo>
                    <a:lnTo>
                      <a:pt x="70" y="6"/>
                    </a:lnTo>
                    <a:lnTo>
                      <a:pt x="66" y="8"/>
                    </a:lnTo>
                    <a:lnTo>
                      <a:pt x="58" y="14"/>
                    </a:lnTo>
                    <a:lnTo>
                      <a:pt x="66" y="22"/>
                    </a:lnTo>
                    <a:lnTo>
                      <a:pt x="56" y="28"/>
                    </a:lnTo>
                    <a:lnTo>
                      <a:pt x="52" y="30"/>
                    </a:lnTo>
                    <a:lnTo>
                      <a:pt x="48" y="28"/>
                    </a:lnTo>
                    <a:lnTo>
                      <a:pt x="48" y="32"/>
                    </a:lnTo>
                    <a:lnTo>
                      <a:pt x="44" y="34"/>
                    </a:lnTo>
                    <a:lnTo>
                      <a:pt x="38" y="36"/>
                    </a:lnTo>
                    <a:lnTo>
                      <a:pt x="32" y="38"/>
                    </a:lnTo>
                    <a:lnTo>
                      <a:pt x="26" y="42"/>
                    </a:lnTo>
                    <a:lnTo>
                      <a:pt x="18" y="42"/>
                    </a:lnTo>
                    <a:lnTo>
                      <a:pt x="18" y="36"/>
                    </a:lnTo>
                    <a:lnTo>
                      <a:pt x="16" y="34"/>
                    </a:lnTo>
                    <a:lnTo>
                      <a:pt x="10" y="32"/>
                    </a:lnTo>
                    <a:lnTo>
                      <a:pt x="4" y="28"/>
                    </a:lnTo>
                    <a:lnTo>
                      <a:pt x="2" y="26"/>
                    </a:lnTo>
                    <a:lnTo>
                      <a:pt x="0" y="22"/>
                    </a:lnTo>
                    <a:lnTo>
                      <a:pt x="2" y="20"/>
                    </a:lnTo>
                    <a:lnTo>
                      <a:pt x="4" y="18"/>
                    </a:lnTo>
                    <a:lnTo>
                      <a:pt x="8" y="16"/>
                    </a:lnTo>
                    <a:lnTo>
                      <a:pt x="14" y="16"/>
                    </a:lnTo>
                    <a:lnTo>
                      <a:pt x="16" y="18"/>
                    </a:lnTo>
                    <a:lnTo>
                      <a:pt x="20" y="20"/>
                    </a:lnTo>
                    <a:lnTo>
                      <a:pt x="22" y="20"/>
                    </a:lnTo>
                    <a:lnTo>
                      <a:pt x="30" y="18"/>
                    </a:lnTo>
                    <a:lnTo>
                      <a:pt x="32" y="16"/>
                    </a:lnTo>
                    <a:lnTo>
                      <a:pt x="32" y="14"/>
                    </a:lnTo>
                    <a:lnTo>
                      <a:pt x="32" y="8"/>
                    </a:lnTo>
                    <a:lnTo>
                      <a:pt x="38" y="4"/>
                    </a:lnTo>
                    <a:lnTo>
                      <a:pt x="50" y="4"/>
                    </a:lnTo>
                    <a:lnTo>
                      <a:pt x="74" y="0"/>
                    </a:lnTo>
                    <a:lnTo>
                      <a:pt x="74" y="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27" name="Freeform 49"/>
              <p:cNvSpPr/>
              <p:nvPr/>
            </p:nvSpPr>
            <p:spPr bwMode="auto">
              <a:xfrm>
                <a:off x="2950823" y="2593733"/>
                <a:ext cx="56503" cy="34513"/>
              </a:xfrm>
              <a:custGeom>
                <a:avLst/>
                <a:gdLst>
                  <a:gd name="T0" fmla="*/ 2147483647 w 40"/>
                  <a:gd name="T1" fmla="*/ 2147483647 h 22"/>
                  <a:gd name="T2" fmla="*/ 2147483647 w 40"/>
                  <a:gd name="T3" fmla="*/ 2147483647 h 22"/>
                  <a:gd name="T4" fmla="*/ 2147483647 w 40"/>
                  <a:gd name="T5" fmla="*/ 2147483647 h 22"/>
                  <a:gd name="T6" fmla="*/ 0 w 40"/>
                  <a:gd name="T7" fmla="*/ 2147483647 h 22"/>
                  <a:gd name="T8" fmla="*/ 2147483647 w 40"/>
                  <a:gd name="T9" fmla="*/ 2147483647 h 22"/>
                  <a:gd name="T10" fmla="*/ 2147483647 w 40"/>
                  <a:gd name="T11" fmla="*/ 2147483647 h 22"/>
                  <a:gd name="T12" fmla="*/ 2147483647 w 40"/>
                  <a:gd name="T13" fmla="*/ 0 h 22"/>
                  <a:gd name="T14" fmla="*/ 2147483647 w 40"/>
                  <a:gd name="T15" fmla="*/ 2147483647 h 22"/>
                  <a:gd name="T16" fmla="*/ 2147483647 w 40"/>
                  <a:gd name="T17" fmla="*/ 2147483647 h 22"/>
                  <a:gd name="T18" fmla="*/ 2147483647 w 40"/>
                  <a:gd name="T19" fmla="*/ 2147483647 h 22"/>
                  <a:gd name="T20" fmla="*/ 2147483647 w 40"/>
                  <a:gd name="T21" fmla="*/ 2147483647 h 22"/>
                  <a:gd name="T22" fmla="*/ 2147483647 w 40"/>
                  <a:gd name="T23" fmla="*/ 2147483647 h 22"/>
                  <a:gd name="T24" fmla="*/ 2147483647 w 40"/>
                  <a:gd name="T25" fmla="*/ 2147483647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22"/>
                  <a:gd name="T41" fmla="*/ 40 w 40"/>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22">
                    <a:moveTo>
                      <a:pt x="22" y="22"/>
                    </a:moveTo>
                    <a:lnTo>
                      <a:pt x="16" y="22"/>
                    </a:lnTo>
                    <a:lnTo>
                      <a:pt x="8" y="20"/>
                    </a:lnTo>
                    <a:lnTo>
                      <a:pt x="0" y="14"/>
                    </a:lnTo>
                    <a:lnTo>
                      <a:pt x="6" y="10"/>
                    </a:lnTo>
                    <a:lnTo>
                      <a:pt x="12" y="6"/>
                    </a:lnTo>
                    <a:lnTo>
                      <a:pt x="30" y="0"/>
                    </a:lnTo>
                    <a:lnTo>
                      <a:pt x="32" y="4"/>
                    </a:lnTo>
                    <a:lnTo>
                      <a:pt x="34" y="6"/>
                    </a:lnTo>
                    <a:lnTo>
                      <a:pt x="40" y="6"/>
                    </a:lnTo>
                    <a:lnTo>
                      <a:pt x="40" y="18"/>
                    </a:lnTo>
                    <a:lnTo>
                      <a:pt x="32" y="22"/>
                    </a:lnTo>
                    <a:lnTo>
                      <a:pt x="22" y="2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28" name="Freeform 50"/>
              <p:cNvSpPr/>
              <p:nvPr/>
            </p:nvSpPr>
            <p:spPr bwMode="auto">
              <a:xfrm>
                <a:off x="3073053" y="2697274"/>
                <a:ext cx="117617" cy="66372"/>
              </a:xfrm>
              <a:custGeom>
                <a:avLst/>
                <a:gdLst>
                  <a:gd name="T0" fmla="*/ 2147483647 w 80"/>
                  <a:gd name="T1" fmla="*/ 2147483647 h 42"/>
                  <a:gd name="T2" fmla="*/ 2147483647 w 80"/>
                  <a:gd name="T3" fmla="*/ 2147483647 h 42"/>
                  <a:gd name="T4" fmla="*/ 2147483647 w 80"/>
                  <a:gd name="T5" fmla="*/ 2147483647 h 42"/>
                  <a:gd name="T6" fmla="*/ 2147483647 w 80"/>
                  <a:gd name="T7" fmla="*/ 2147483647 h 42"/>
                  <a:gd name="T8" fmla="*/ 2147483647 w 80"/>
                  <a:gd name="T9" fmla="*/ 2147483647 h 42"/>
                  <a:gd name="T10" fmla="*/ 2147483647 w 80"/>
                  <a:gd name="T11" fmla="*/ 2147483647 h 42"/>
                  <a:gd name="T12" fmla="*/ 2147483647 w 80"/>
                  <a:gd name="T13" fmla="*/ 2147483647 h 42"/>
                  <a:gd name="T14" fmla="*/ 2147483647 w 80"/>
                  <a:gd name="T15" fmla="*/ 2147483647 h 42"/>
                  <a:gd name="T16" fmla="*/ 2147483647 w 80"/>
                  <a:gd name="T17" fmla="*/ 2147483647 h 42"/>
                  <a:gd name="T18" fmla="*/ 2147483647 w 80"/>
                  <a:gd name="T19" fmla="*/ 2147483647 h 42"/>
                  <a:gd name="T20" fmla="*/ 2147483647 w 80"/>
                  <a:gd name="T21" fmla="*/ 2147483647 h 42"/>
                  <a:gd name="T22" fmla="*/ 2147483647 w 80"/>
                  <a:gd name="T23" fmla="*/ 2147483647 h 42"/>
                  <a:gd name="T24" fmla="*/ 2147483647 w 80"/>
                  <a:gd name="T25" fmla="*/ 2147483647 h 42"/>
                  <a:gd name="T26" fmla="*/ 2147483647 w 80"/>
                  <a:gd name="T27" fmla="*/ 2147483647 h 42"/>
                  <a:gd name="T28" fmla="*/ 0 w 80"/>
                  <a:gd name="T29" fmla="*/ 2147483647 h 42"/>
                  <a:gd name="T30" fmla="*/ 2147483647 w 80"/>
                  <a:gd name="T31" fmla="*/ 2147483647 h 42"/>
                  <a:gd name="T32" fmla="*/ 2147483647 w 80"/>
                  <a:gd name="T33" fmla="*/ 2147483647 h 42"/>
                  <a:gd name="T34" fmla="*/ 2147483647 w 80"/>
                  <a:gd name="T35" fmla="*/ 0 h 42"/>
                  <a:gd name="T36" fmla="*/ 2147483647 w 80"/>
                  <a:gd name="T37" fmla="*/ 2147483647 h 42"/>
                  <a:gd name="T38" fmla="*/ 2147483647 w 80"/>
                  <a:gd name="T39" fmla="*/ 2147483647 h 42"/>
                  <a:gd name="T40" fmla="*/ 2147483647 w 80"/>
                  <a:gd name="T41" fmla="*/ 2147483647 h 42"/>
                  <a:gd name="T42" fmla="*/ 2147483647 w 80"/>
                  <a:gd name="T43" fmla="*/ 2147483647 h 42"/>
                  <a:gd name="T44" fmla="*/ 2147483647 w 80"/>
                  <a:gd name="T45" fmla="*/ 2147483647 h 42"/>
                  <a:gd name="T46" fmla="*/ 2147483647 w 80"/>
                  <a:gd name="T47" fmla="*/ 2147483647 h 42"/>
                  <a:gd name="T48" fmla="*/ 2147483647 w 80"/>
                  <a:gd name="T49" fmla="*/ 2147483647 h 42"/>
                  <a:gd name="T50" fmla="*/ 2147483647 w 80"/>
                  <a:gd name="T51" fmla="*/ 2147483647 h 42"/>
                  <a:gd name="T52" fmla="*/ 2147483647 w 80"/>
                  <a:gd name="T53" fmla="*/ 2147483647 h 42"/>
                  <a:gd name="T54" fmla="*/ 2147483647 w 80"/>
                  <a:gd name="T55" fmla="*/ 2147483647 h 42"/>
                  <a:gd name="T56" fmla="*/ 2147483647 w 80"/>
                  <a:gd name="T57" fmla="*/ 2147483647 h 42"/>
                  <a:gd name="T58" fmla="*/ 2147483647 w 8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0"/>
                  <a:gd name="T91" fmla="*/ 0 h 42"/>
                  <a:gd name="T92" fmla="*/ 80 w 8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0" h="42">
                    <a:moveTo>
                      <a:pt x="58" y="40"/>
                    </a:moveTo>
                    <a:lnTo>
                      <a:pt x="56" y="30"/>
                    </a:lnTo>
                    <a:lnTo>
                      <a:pt x="52" y="26"/>
                    </a:lnTo>
                    <a:lnTo>
                      <a:pt x="48" y="26"/>
                    </a:lnTo>
                    <a:lnTo>
                      <a:pt x="42" y="26"/>
                    </a:lnTo>
                    <a:lnTo>
                      <a:pt x="38" y="30"/>
                    </a:lnTo>
                    <a:lnTo>
                      <a:pt x="30" y="36"/>
                    </a:lnTo>
                    <a:lnTo>
                      <a:pt x="22" y="40"/>
                    </a:lnTo>
                    <a:lnTo>
                      <a:pt x="16" y="42"/>
                    </a:lnTo>
                    <a:lnTo>
                      <a:pt x="10" y="40"/>
                    </a:lnTo>
                    <a:lnTo>
                      <a:pt x="14" y="38"/>
                    </a:lnTo>
                    <a:lnTo>
                      <a:pt x="10" y="36"/>
                    </a:lnTo>
                    <a:lnTo>
                      <a:pt x="6" y="36"/>
                    </a:lnTo>
                    <a:lnTo>
                      <a:pt x="4" y="36"/>
                    </a:lnTo>
                    <a:lnTo>
                      <a:pt x="0" y="34"/>
                    </a:lnTo>
                    <a:lnTo>
                      <a:pt x="8" y="24"/>
                    </a:lnTo>
                    <a:lnTo>
                      <a:pt x="22" y="14"/>
                    </a:lnTo>
                    <a:lnTo>
                      <a:pt x="46" y="0"/>
                    </a:lnTo>
                    <a:lnTo>
                      <a:pt x="52" y="6"/>
                    </a:lnTo>
                    <a:lnTo>
                      <a:pt x="58" y="12"/>
                    </a:lnTo>
                    <a:lnTo>
                      <a:pt x="70" y="22"/>
                    </a:lnTo>
                    <a:lnTo>
                      <a:pt x="68" y="28"/>
                    </a:lnTo>
                    <a:lnTo>
                      <a:pt x="74" y="28"/>
                    </a:lnTo>
                    <a:lnTo>
                      <a:pt x="80" y="30"/>
                    </a:lnTo>
                    <a:lnTo>
                      <a:pt x="74" y="36"/>
                    </a:lnTo>
                    <a:lnTo>
                      <a:pt x="70" y="38"/>
                    </a:lnTo>
                    <a:lnTo>
                      <a:pt x="64" y="40"/>
                    </a:lnTo>
                    <a:lnTo>
                      <a:pt x="60" y="38"/>
                    </a:lnTo>
                    <a:lnTo>
                      <a:pt x="60" y="36"/>
                    </a:lnTo>
                    <a:lnTo>
                      <a:pt x="58" y="4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29" name="Freeform 51"/>
              <p:cNvSpPr/>
              <p:nvPr/>
            </p:nvSpPr>
            <p:spPr bwMode="auto">
              <a:xfrm>
                <a:off x="3028081" y="2435768"/>
                <a:ext cx="96861" cy="38495"/>
              </a:xfrm>
              <a:custGeom>
                <a:avLst/>
                <a:gdLst>
                  <a:gd name="T0" fmla="*/ 2147483647 w 66"/>
                  <a:gd name="T1" fmla="*/ 2147483647 h 24"/>
                  <a:gd name="T2" fmla="*/ 2147483647 w 66"/>
                  <a:gd name="T3" fmla="*/ 2147483647 h 24"/>
                  <a:gd name="T4" fmla="*/ 2147483647 w 66"/>
                  <a:gd name="T5" fmla="*/ 2147483647 h 24"/>
                  <a:gd name="T6" fmla="*/ 2147483647 w 66"/>
                  <a:gd name="T7" fmla="*/ 2147483647 h 24"/>
                  <a:gd name="T8" fmla="*/ 2147483647 w 66"/>
                  <a:gd name="T9" fmla="*/ 2147483647 h 24"/>
                  <a:gd name="T10" fmla="*/ 2147483647 w 66"/>
                  <a:gd name="T11" fmla="*/ 2147483647 h 24"/>
                  <a:gd name="T12" fmla="*/ 2147483647 w 66"/>
                  <a:gd name="T13" fmla="*/ 2147483647 h 24"/>
                  <a:gd name="T14" fmla="*/ 2147483647 w 66"/>
                  <a:gd name="T15" fmla="*/ 2147483647 h 24"/>
                  <a:gd name="T16" fmla="*/ 2147483647 w 66"/>
                  <a:gd name="T17" fmla="*/ 2147483647 h 24"/>
                  <a:gd name="T18" fmla="*/ 2147483647 w 66"/>
                  <a:gd name="T19" fmla="*/ 2147483647 h 24"/>
                  <a:gd name="T20" fmla="*/ 2147483647 w 66"/>
                  <a:gd name="T21" fmla="*/ 0 h 24"/>
                  <a:gd name="T22" fmla="*/ 2147483647 w 66"/>
                  <a:gd name="T23" fmla="*/ 0 h 24"/>
                  <a:gd name="T24" fmla="*/ 2147483647 w 66"/>
                  <a:gd name="T25" fmla="*/ 2147483647 h 24"/>
                  <a:gd name="T26" fmla="*/ 2147483647 w 66"/>
                  <a:gd name="T27" fmla="*/ 2147483647 h 24"/>
                  <a:gd name="T28" fmla="*/ 2147483647 w 66"/>
                  <a:gd name="T29" fmla="*/ 0 h 24"/>
                  <a:gd name="T30" fmla="*/ 2147483647 w 66"/>
                  <a:gd name="T31" fmla="*/ 2147483647 h 24"/>
                  <a:gd name="T32" fmla="*/ 2147483647 w 66"/>
                  <a:gd name="T33" fmla="*/ 2147483647 h 24"/>
                  <a:gd name="T34" fmla="*/ 2147483647 w 66"/>
                  <a:gd name="T35" fmla="*/ 2147483647 h 24"/>
                  <a:gd name="T36" fmla="*/ 2147483647 w 66"/>
                  <a:gd name="T37" fmla="*/ 2147483647 h 24"/>
                  <a:gd name="T38" fmla="*/ 2147483647 w 66"/>
                  <a:gd name="T39" fmla="*/ 2147483647 h 24"/>
                  <a:gd name="T40" fmla="*/ 2147483647 w 66"/>
                  <a:gd name="T41" fmla="*/ 2147483647 h 24"/>
                  <a:gd name="T42" fmla="*/ 2147483647 w 66"/>
                  <a:gd name="T43" fmla="*/ 2147483647 h 24"/>
                  <a:gd name="T44" fmla="*/ 2147483647 w 66"/>
                  <a:gd name="T45" fmla="*/ 2147483647 h 24"/>
                  <a:gd name="T46" fmla="*/ 2147483647 w 66"/>
                  <a:gd name="T47" fmla="*/ 2147483647 h 24"/>
                  <a:gd name="T48" fmla="*/ 2147483647 w 66"/>
                  <a:gd name="T49" fmla="*/ 2147483647 h 24"/>
                  <a:gd name="T50" fmla="*/ 2147483647 w 66"/>
                  <a:gd name="T51" fmla="*/ 2147483647 h 24"/>
                  <a:gd name="T52" fmla="*/ 2147483647 w 66"/>
                  <a:gd name="T53" fmla="*/ 2147483647 h 24"/>
                  <a:gd name="T54" fmla="*/ 2147483647 w 66"/>
                  <a:gd name="T55" fmla="*/ 2147483647 h 24"/>
                  <a:gd name="T56" fmla="*/ 2147483647 w 66"/>
                  <a:gd name="T57" fmla="*/ 2147483647 h 24"/>
                  <a:gd name="T58" fmla="*/ 0 w 66"/>
                  <a:gd name="T59" fmla="*/ 2147483647 h 24"/>
                  <a:gd name="T60" fmla="*/ 0 w 66"/>
                  <a:gd name="T61" fmla="*/ 2147483647 h 24"/>
                  <a:gd name="T62" fmla="*/ 0 w 66"/>
                  <a:gd name="T63" fmla="*/ 2147483647 h 24"/>
                  <a:gd name="T64" fmla="*/ 2147483647 w 66"/>
                  <a:gd name="T65" fmla="*/ 2147483647 h 24"/>
                  <a:gd name="T66" fmla="*/ 2147483647 w 66"/>
                  <a:gd name="T67" fmla="*/ 0 h 24"/>
                  <a:gd name="T68" fmla="*/ 2147483647 w 66"/>
                  <a:gd name="T69" fmla="*/ 2147483647 h 24"/>
                  <a:gd name="T70" fmla="*/ 2147483647 w 66"/>
                  <a:gd name="T71" fmla="*/ 2147483647 h 24"/>
                  <a:gd name="T72" fmla="*/ 2147483647 w 66"/>
                  <a:gd name="T73" fmla="*/ 2147483647 h 24"/>
                  <a:gd name="T74" fmla="*/ 2147483647 w 66"/>
                  <a:gd name="T75" fmla="*/ 2147483647 h 24"/>
                  <a:gd name="T76" fmla="*/ 2147483647 w 66"/>
                  <a:gd name="T77" fmla="*/ 2147483647 h 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24"/>
                  <a:gd name="T119" fmla="*/ 66 w 66"/>
                  <a:gd name="T120" fmla="*/ 24 h 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24">
                    <a:moveTo>
                      <a:pt x="10" y="6"/>
                    </a:moveTo>
                    <a:lnTo>
                      <a:pt x="16" y="10"/>
                    </a:lnTo>
                    <a:lnTo>
                      <a:pt x="22" y="12"/>
                    </a:lnTo>
                    <a:lnTo>
                      <a:pt x="24" y="8"/>
                    </a:lnTo>
                    <a:lnTo>
                      <a:pt x="24" y="6"/>
                    </a:lnTo>
                    <a:lnTo>
                      <a:pt x="26" y="6"/>
                    </a:lnTo>
                    <a:lnTo>
                      <a:pt x="30" y="6"/>
                    </a:lnTo>
                    <a:lnTo>
                      <a:pt x="34" y="8"/>
                    </a:lnTo>
                    <a:lnTo>
                      <a:pt x="38" y="12"/>
                    </a:lnTo>
                    <a:lnTo>
                      <a:pt x="40" y="4"/>
                    </a:lnTo>
                    <a:lnTo>
                      <a:pt x="42" y="0"/>
                    </a:lnTo>
                    <a:lnTo>
                      <a:pt x="46" y="0"/>
                    </a:lnTo>
                    <a:lnTo>
                      <a:pt x="56" y="2"/>
                    </a:lnTo>
                    <a:lnTo>
                      <a:pt x="62" y="2"/>
                    </a:lnTo>
                    <a:lnTo>
                      <a:pt x="64" y="0"/>
                    </a:lnTo>
                    <a:lnTo>
                      <a:pt x="66" y="6"/>
                    </a:lnTo>
                    <a:lnTo>
                      <a:pt x="62" y="12"/>
                    </a:lnTo>
                    <a:lnTo>
                      <a:pt x="56" y="16"/>
                    </a:lnTo>
                    <a:lnTo>
                      <a:pt x="46" y="20"/>
                    </a:lnTo>
                    <a:lnTo>
                      <a:pt x="42" y="20"/>
                    </a:lnTo>
                    <a:lnTo>
                      <a:pt x="36" y="20"/>
                    </a:lnTo>
                    <a:lnTo>
                      <a:pt x="34" y="24"/>
                    </a:lnTo>
                    <a:lnTo>
                      <a:pt x="28" y="24"/>
                    </a:lnTo>
                    <a:lnTo>
                      <a:pt x="24" y="24"/>
                    </a:lnTo>
                    <a:lnTo>
                      <a:pt x="20" y="22"/>
                    </a:lnTo>
                    <a:lnTo>
                      <a:pt x="18" y="20"/>
                    </a:lnTo>
                    <a:lnTo>
                      <a:pt x="18" y="14"/>
                    </a:lnTo>
                    <a:lnTo>
                      <a:pt x="6" y="14"/>
                    </a:lnTo>
                    <a:lnTo>
                      <a:pt x="2" y="14"/>
                    </a:lnTo>
                    <a:lnTo>
                      <a:pt x="0" y="10"/>
                    </a:lnTo>
                    <a:lnTo>
                      <a:pt x="0" y="6"/>
                    </a:lnTo>
                    <a:lnTo>
                      <a:pt x="0" y="4"/>
                    </a:lnTo>
                    <a:lnTo>
                      <a:pt x="2" y="2"/>
                    </a:lnTo>
                    <a:lnTo>
                      <a:pt x="8" y="0"/>
                    </a:lnTo>
                    <a:lnTo>
                      <a:pt x="10" y="2"/>
                    </a:lnTo>
                    <a:lnTo>
                      <a:pt x="12" y="4"/>
                    </a:lnTo>
                    <a:lnTo>
                      <a:pt x="16" y="10"/>
                    </a:lnTo>
                    <a:lnTo>
                      <a:pt x="16" y="8"/>
                    </a:lnTo>
                    <a:lnTo>
                      <a:pt x="10" y="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30" name="Freeform 52"/>
              <p:cNvSpPr/>
              <p:nvPr/>
            </p:nvSpPr>
            <p:spPr bwMode="auto">
              <a:xfrm>
                <a:off x="3156077" y="2426475"/>
                <a:ext cx="237541" cy="59734"/>
              </a:xfrm>
              <a:custGeom>
                <a:avLst/>
                <a:gdLst>
                  <a:gd name="T0" fmla="*/ 2147483647 w 164"/>
                  <a:gd name="T1" fmla="*/ 2147483647 h 38"/>
                  <a:gd name="T2" fmla="*/ 2147483647 w 164"/>
                  <a:gd name="T3" fmla="*/ 2147483647 h 38"/>
                  <a:gd name="T4" fmla="*/ 2147483647 w 164"/>
                  <a:gd name="T5" fmla="*/ 2147483647 h 38"/>
                  <a:gd name="T6" fmla="*/ 2147483647 w 164"/>
                  <a:gd name="T7" fmla="*/ 2147483647 h 38"/>
                  <a:gd name="T8" fmla="*/ 2147483647 w 164"/>
                  <a:gd name="T9" fmla="*/ 2147483647 h 38"/>
                  <a:gd name="T10" fmla="*/ 2147483647 w 164"/>
                  <a:gd name="T11" fmla="*/ 2147483647 h 38"/>
                  <a:gd name="T12" fmla="*/ 2147483647 w 164"/>
                  <a:gd name="T13" fmla="*/ 2147483647 h 38"/>
                  <a:gd name="T14" fmla="*/ 2147483647 w 164"/>
                  <a:gd name="T15" fmla="*/ 2147483647 h 38"/>
                  <a:gd name="T16" fmla="*/ 0 w 164"/>
                  <a:gd name="T17" fmla="*/ 2147483647 h 38"/>
                  <a:gd name="T18" fmla="*/ 2147483647 w 164"/>
                  <a:gd name="T19" fmla="*/ 2147483647 h 38"/>
                  <a:gd name="T20" fmla="*/ 2147483647 w 164"/>
                  <a:gd name="T21" fmla="*/ 0 h 38"/>
                  <a:gd name="T22" fmla="*/ 2147483647 w 164"/>
                  <a:gd name="T23" fmla="*/ 2147483647 h 38"/>
                  <a:gd name="T24" fmla="*/ 2147483647 w 164"/>
                  <a:gd name="T25" fmla="*/ 2147483647 h 38"/>
                  <a:gd name="T26" fmla="*/ 2147483647 w 164"/>
                  <a:gd name="T27" fmla="*/ 2147483647 h 38"/>
                  <a:gd name="T28" fmla="*/ 2147483647 w 164"/>
                  <a:gd name="T29" fmla="*/ 2147483647 h 38"/>
                  <a:gd name="T30" fmla="*/ 2147483647 w 164"/>
                  <a:gd name="T31" fmla="*/ 2147483647 h 38"/>
                  <a:gd name="T32" fmla="*/ 2147483647 w 164"/>
                  <a:gd name="T33" fmla="*/ 2147483647 h 38"/>
                  <a:gd name="T34" fmla="*/ 2147483647 w 164"/>
                  <a:gd name="T35" fmla="*/ 2147483647 h 38"/>
                  <a:gd name="T36" fmla="*/ 2147483647 w 164"/>
                  <a:gd name="T37" fmla="*/ 2147483647 h 38"/>
                  <a:gd name="T38" fmla="*/ 2147483647 w 164"/>
                  <a:gd name="T39" fmla="*/ 2147483647 h 38"/>
                  <a:gd name="T40" fmla="*/ 2147483647 w 164"/>
                  <a:gd name="T41" fmla="*/ 2147483647 h 38"/>
                  <a:gd name="T42" fmla="*/ 2147483647 w 164"/>
                  <a:gd name="T43" fmla="*/ 2147483647 h 38"/>
                  <a:gd name="T44" fmla="*/ 2147483647 w 164"/>
                  <a:gd name="T45" fmla="*/ 2147483647 h 38"/>
                  <a:gd name="T46" fmla="*/ 2147483647 w 164"/>
                  <a:gd name="T47" fmla="*/ 2147483647 h 38"/>
                  <a:gd name="T48" fmla="*/ 2147483647 w 164"/>
                  <a:gd name="T49" fmla="*/ 2147483647 h 38"/>
                  <a:gd name="T50" fmla="*/ 2147483647 w 164"/>
                  <a:gd name="T51" fmla="*/ 2147483647 h 38"/>
                  <a:gd name="T52" fmla="*/ 2147483647 w 164"/>
                  <a:gd name="T53" fmla="*/ 2147483647 h 38"/>
                  <a:gd name="T54" fmla="*/ 2147483647 w 164"/>
                  <a:gd name="T55" fmla="*/ 2147483647 h 38"/>
                  <a:gd name="T56" fmla="*/ 2147483647 w 164"/>
                  <a:gd name="T57" fmla="*/ 2147483647 h 38"/>
                  <a:gd name="T58" fmla="*/ 2147483647 w 164"/>
                  <a:gd name="T59" fmla="*/ 2147483647 h 38"/>
                  <a:gd name="T60" fmla="*/ 2147483647 w 164"/>
                  <a:gd name="T61" fmla="*/ 2147483647 h 38"/>
                  <a:gd name="T62" fmla="*/ 2147483647 w 164"/>
                  <a:gd name="T63" fmla="*/ 2147483647 h 38"/>
                  <a:gd name="T64" fmla="*/ 2147483647 w 164"/>
                  <a:gd name="T65" fmla="*/ 2147483647 h 38"/>
                  <a:gd name="T66" fmla="*/ 2147483647 w 164"/>
                  <a:gd name="T67" fmla="*/ 2147483647 h 38"/>
                  <a:gd name="T68" fmla="*/ 2147483647 w 164"/>
                  <a:gd name="T69" fmla="*/ 2147483647 h 38"/>
                  <a:gd name="T70" fmla="*/ 2147483647 w 164"/>
                  <a:gd name="T71" fmla="*/ 2147483647 h 38"/>
                  <a:gd name="T72" fmla="*/ 2147483647 w 164"/>
                  <a:gd name="T73" fmla="*/ 2147483647 h 38"/>
                  <a:gd name="T74" fmla="*/ 2147483647 w 164"/>
                  <a:gd name="T75" fmla="*/ 2147483647 h 38"/>
                  <a:gd name="T76" fmla="*/ 2147483647 w 164"/>
                  <a:gd name="T77" fmla="*/ 2147483647 h 38"/>
                  <a:gd name="T78" fmla="*/ 2147483647 w 164"/>
                  <a:gd name="T79" fmla="*/ 2147483647 h 38"/>
                  <a:gd name="T80" fmla="*/ 2147483647 w 164"/>
                  <a:gd name="T81" fmla="*/ 2147483647 h 38"/>
                  <a:gd name="T82" fmla="*/ 2147483647 w 164"/>
                  <a:gd name="T83" fmla="*/ 2147483647 h 38"/>
                  <a:gd name="T84" fmla="*/ 2147483647 w 164"/>
                  <a:gd name="T85" fmla="*/ 2147483647 h 38"/>
                  <a:gd name="T86" fmla="*/ 2147483647 w 164"/>
                  <a:gd name="T87" fmla="*/ 2147483647 h 38"/>
                  <a:gd name="T88" fmla="*/ 2147483647 w 164"/>
                  <a:gd name="T89" fmla="*/ 2147483647 h 38"/>
                  <a:gd name="T90" fmla="*/ 2147483647 w 164"/>
                  <a:gd name="T91" fmla="*/ 2147483647 h 38"/>
                  <a:gd name="T92" fmla="*/ 2147483647 w 164"/>
                  <a:gd name="T93" fmla="*/ 2147483647 h 38"/>
                  <a:gd name="T94" fmla="*/ 2147483647 w 164"/>
                  <a:gd name="T95" fmla="*/ 2147483647 h 38"/>
                  <a:gd name="T96" fmla="*/ 2147483647 w 164"/>
                  <a:gd name="T97" fmla="*/ 2147483647 h 38"/>
                  <a:gd name="T98" fmla="*/ 2147483647 w 164"/>
                  <a:gd name="T99" fmla="*/ 2147483647 h 38"/>
                  <a:gd name="T100" fmla="*/ 2147483647 w 164"/>
                  <a:gd name="T101" fmla="*/ 2147483647 h 38"/>
                  <a:gd name="T102" fmla="*/ 2147483647 w 164"/>
                  <a:gd name="T103" fmla="*/ 2147483647 h 38"/>
                  <a:gd name="T104" fmla="*/ 2147483647 w 164"/>
                  <a:gd name="T105" fmla="*/ 2147483647 h 38"/>
                  <a:gd name="T106" fmla="*/ 2147483647 w 164"/>
                  <a:gd name="T107" fmla="*/ 2147483647 h 38"/>
                  <a:gd name="T108" fmla="*/ 2147483647 w 164"/>
                  <a:gd name="T109" fmla="*/ 2147483647 h 38"/>
                  <a:gd name="T110" fmla="*/ 2147483647 w 164"/>
                  <a:gd name="T111" fmla="*/ 2147483647 h 38"/>
                  <a:gd name="T112" fmla="*/ 2147483647 w 164"/>
                  <a:gd name="T113" fmla="*/ 2147483647 h 38"/>
                  <a:gd name="T114" fmla="*/ 2147483647 w 164"/>
                  <a:gd name="T115" fmla="*/ 2147483647 h 3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4"/>
                  <a:gd name="T175" fmla="*/ 0 h 38"/>
                  <a:gd name="T176" fmla="*/ 164 w 164"/>
                  <a:gd name="T177" fmla="*/ 38 h 3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4" h="38">
                    <a:moveTo>
                      <a:pt x="30" y="22"/>
                    </a:moveTo>
                    <a:lnTo>
                      <a:pt x="36" y="18"/>
                    </a:lnTo>
                    <a:lnTo>
                      <a:pt x="32" y="16"/>
                    </a:lnTo>
                    <a:lnTo>
                      <a:pt x="28" y="16"/>
                    </a:lnTo>
                    <a:lnTo>
                      <a:pt x="22" y="16"/>
                    </a:lnTo>
                    <a:lnTo>
                      <a:pt x="12" y="18"/>
                    </a:lnTo>
                    <a:lnTo>
                      <a:pt x="8" y="16"/>
                    </a:lnTo>
                    <a:lnTo>
                      <a:pt x="4" y="14"/>
                    </a:lnTo>
                    <a:lnTo>
                      <a:pt x="0" y="6"/>
                    </a:lnTo>
                    <a:lnTo>
                      <a:pt x="8" y="2"/>
                    </a:lnTo>
                    <a:lnTo>
                      <a:pt x="20" y="0"/>
                    </a:lnTo>
                    <a:lnTo>
                      <a:pt x="28" y="2"/>
                    </a:lnTo>
                    <a:lnTo>
                      <a:pt x="32" y="6"/>
                    </a:lnTo>
                    <a:lnTo>
                      <a:pt x="38" y="8"/>
                    </a:lnTo>
                    <a:lnTo>
                      <a:pt x="44" y="10"/>
                    </a:lnTo>
                    <a:lnTo>
                      <a:pt x="58" y="10"/>
                    </a:lnTo>
                    <a:lnTo>
                      <a:pt x="60" y="8"/>
                    </a:lnTo>
                    <a:lnTo>
                      <a:pt x="64" y="6"/>
                    </a:lnTo>
                    <a:lnTo>
                      <a:pt x="68" y="6"/>
                    </a:lnTo>
                    <a:lnTo>
                      <a:pt x="62" y="10"/>
                    </a:lnTo>
                    <a:lnTo>
                      <a:pt x="60" y="12"/>
                    </a:lnTo>
                    <a:lnTo>
                      <a:pt x="58" y="16"/>
                    </a:lnTo>
                    <a:lnTo>
                      <a:pt x="60" y="18"/>
                    </a:lnTo>
                    <a:lnTo>
                      <a:pt x="60" y="20"/>
                    </a:lnTo>
                    <a:lnTo>
                      <a:pt x="66" y="20"/>
                    </a:lnTo>
                    <a:lnTo>
                      <a:pt x="80" y="20"/>
                    </a:lnTo>
                    <a:lnTo>
                      <a:pt x="94" y="20"/>
                    </a:lnTo>
                    <a:lnTo>
                      <a:pt x="108" y="20"/>
                    </a:lnTo>
                    <a:lnTo>
                      <a:pt x="120" y="18"/>
                    </a:lnTo>
                    <a:lnTo>
                      <a:pt x="136" y="18"/>
                    </a:lnTo>
                    <a:lnTo>
                      <a:pt x="144" y="18"/>
                    </a:lnTo>
                    <a:lnTo>
                      <a:pt x="152" y="20"/>
                    </a:lnTo>
                    <a:lnTo>
                      <a:pt x="164" y="22"/>
                    </a:lnTo>
                    <a:lnTo>
                      <a:pt x="160" y="30"/>
                    </a:lnTo>
                    <a:lnTo>
                      <a:pt x="156" y="36"/>
                    </a:lnTo>
                    <a:lnTo>
                      <a:pt x="148" y="38"/>
                    </a:lnTo>
                    <a:lnTo>
                      <a:pt x="140" y="38"/>
                    </a:lnTo>
                    <a:lnTo>
                      <a:pt x="132" y="38"/>
                    </a:lnTo>
                    <a:lnTo>
                      <a:pt x="124" y="36"/>
                    </a:lnTo>
                    <a:lnTo>
                      <a:pt x="118" y="36"/>
                    </a:lnTo>
                    <a:lnTo>
                      <a:pt x="110" y="34"/>
                    </a:lnTo>
                    <a:lnTo>
                      <a:pt x="104" y="34"/>
                    </a:lnTo>
                    <a:lnTo>
                      <a:pt x="96" y="32"/>
                    </a:lnTo>
                    <a:lnTo>
                      <a:pt x="90" y="30"/>
                    </a:lnTo>
                    <a:lnTo>
                      <a:pt x="86" y="30"/>
                    </a:lnTo>
                    <a:lnTo>
                      <a:pt x="78" y="32"/>
                    </a:lnTo>
                    <a:lnTo>
                      <a:pt x="72" y="34"/>
                    </a:lnTo>
                    <a:lnTo>
                      <a:pt x="68" y="38"/>
                    </a:lnTo>
                    <a:lnTo>
                      <a:pt x="62" y="38"/>
                    </a:lnTo>
                    <a:lnTo>
                      <a:pt x="42" y="36"/>
                    </a:lnTo>
                    <a:lnTo>
                      <a:pt x="32" y="36"/>
                    </a:lnTo>
                    <a:lnTo>
                      <a:pt x="28" y="36"/>
                    </a:lnTo>
                    <a:lnTo>
                      <a:pt x="24" y="38"/>
                    </a:lnTo>
                    <a:lnTo>
                      <a:pt x="24" y="30"/>
                    </a:lnTo>
                    <a:lnTo>
                      <a:pt x="28" y="24"/>
                    </a:lnTo>
                    <a:lnTo>
                      <a:pt x="32" y="20"/>
                    </a:lnTo>
                    <a:lnTo>
                      <a:pt x="36" y="20"/>
                    </a:lnTo>
                    <a:lnTo>
                      <a:pt x="30" y="2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31" name="Freeform 53"/>
              <p:cNvSpPr/>
              <p:nvPr/>
            </p:nvSpPr>
            <p:spPr bwMode="auto">
              <a:xfrm>
                <a:off x="3118024" y="2460990"/>
                <a:ext cx="46124" cy="22567"/>
              </a:xfrm>
              <a:custGeom>
                <a:avLst/>
                <a:gdLst>
                  <a:gd name="T0" fmla="*/ 2147483647 w 30"/>
                  <a:gd name="T1" fmla="*/ 2147483647 h 14"/>
                  <a:gd name="T2" fmla="*/ 2147483647 w 30"/>
                  <a:gd name="T3" fmla="*/ 2147483647 h 14"/>
                  <a:gd name="T4" fmla="*/ 2147483647 w 30"/>
                  <a:gd name="T5" fmla="*/ 2147483647 h 14"/>
                  <a:gd name="T6" fmla="*/ 2147483647 w 30"/>
                  <a:gd name="T7" fmla="*/ 2147483647 h 14"/>
                  <a:gd name="T8" fmla="*/ 2147483647 w 30"/>
                  <a:gd name="T9" fmla="*/ 2147483647 h 14"/>
                  <a:gd name="T10" fmla="*/ 0 w 30"/>
                  <a:gd name="T11" fmla="*/ 2147483647 h 14"/>
                  <a:gd name="T12" fmla="*/ 2147483647 w 30"/>
                  <a:gd name="T13" fmla="*/ 2147483647 h 14"/>
                  <a:gd name="T14" fmla="*/ 2147483647 w 30"/>
                  <a:gd name="T15" fmla="*/ 0 h 14"/>
                  <a:gd name="T16" fmla="*/ 2147483647 w 30"/>
                  <a:gd name="T17" fmla="*/ 0 h 14"/>
                  <a:gd name="T18" fmla="*/ 2147483647 w 30"/>
                  <a:gd name="T19" fmla="*/ 2147483647 h 14"/>
                  <a:gd name="T20" fmla="*/ 2147483647 w 30"/>
                  <a:gd name="T21" fmla="*/ 2147483647 h 14"/>
                  <a:gd name="T22" fmla="*/ 2147483647 w 30"/>
                  <a:gd name="T23" fmla="*/ 2147483647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14"/>
                  <a:gd name="T38" fmla="*/ 30 w 30"/>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14">
                    <a:moveTo>
                      <a:pt x="30" y="8"/>
                    </a:moveTo>
                    <a:lnTo>
                      <a:pt x="28" y="12"/>
                    </a:lnTo>
                    <a:lnTo>
                      <a:pt x="24" y="14"/>
                    </a:lnTo>
                    <a:lnTo>
                      <a:pt x="20" y="14"/>
                    </a:lnTo>
                    <a:lnTo>
                      <a:pt x="10" y="12"/>
                    </a:lnTo>
                    <a:lnTo>
                      <a:pt x="0" y="10"/>
                    </a:lnTo>
                    <a:lnTo>
                      <a:pt x="6" y="4"/>
                    </a:lnTo>
                    <a:lnTo>
                      <a:pt x="16" y="0"/>
                    </a:lnTo>
                    <a:lnTo>
                      <a:pt x="22" y="0"/>
                    </a:lnTo>
                    <a:lnTo>
                      <a:pt x="26" y="2"/>
                    </a:lnTo>
                    <a:lnTo>
                      <a:pt x="28" y="4"/>
                    </a:lnTo>
                    <a:lnTo>
                      <a:pt x="30"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32" name="Freeform 54"/>
              <p:cNvSpPr/>
              <p:nvPr/>
            </p:nvSpPr>
            <p:spPr bwMode="auto">
              <a:xfrm>
                <a:off x="3166455" y="2390634"/>
                <a:ext cx="51890" cy="29203"/>
              </a:xfrm>
              <a:custGeom>
                <a:avLst/>
                <a:gdLst>
                  <a:gd name="T0" fmla="*/ 2147483647 w 36"/>
                  <a:gd name="T1" fmla="*/ 2147483647 h 18"/>
                  <a:gd name="T2" fmla="*/ 2147483647 w 36"/>
                  <a:gd name="T3" fmla="*/ 2147483647 h 18"/>
                  <a:gd name="T4" fmla="*/ 2147483647 w 36"/>
                  <a:gd name="T5" fmla="*/ 2147483647 h 18"/>
                  <a:gd name="T6" fmla="*/ 2147483647 w 36"/>
                  <a:gd name="T7" fmla="*/ 2147483647 h 18"/>
                  <a:gd name="T8" fmla="*/ 2147483647 w 36"/>
                  <a:gd name="T9" fmla="*/ 2147483647 h 18"/>
                  <a:gd name="T10" fmla="*/ 2147483647 w 36"/>
                  <a:gd name="T11" fmla="*/ 2147483647 h 18"/>
                  <a:gd name="T12" fmla="*/ 2147483647 w 36"/>
                  <a:gd name="T13" fmla="*/ 2147483647 h 18"/>
                  <a:gd name="T14" fmla="*/ 2147483647 w 36"/>
                  <a:gd name="T15" fmla="*/ 2147483647 h 18"/>
                  <a:gd name="T16" fmla="*/ 2147483647 w 36"/>
                  <a:gd name="T17" fmla="*/ 2147483647 h 18"/>
                  <a:gd name="T18" fmla="*/ 0 w 36"/>
                  <a:gd name="T19" fmla="*/ 2147483647 h 18"/>
                  <a:gd name="T20" fmla="*/ 2147483647 w 36"/>
                  <a:gd name="T21" fmla="*/ 2147483647 h 18"/>
                  <a:gd name="T22" fmla="*/ 2147483647 w 36"/>
                  <a:gd name="T23" fmla="*/ 0 h 18"/>
                  <a:gd name="T24" fmla="*/ 2147483647 w 36"/>
                  <a:gd name="T25" fmla="*/ 0 h 18"/>
                  <a:gd name="T26" fmla="*/ 2147483647 w 36"/>
                  <a:gd name="T27" fmla="*/ 0 h 18"/>
                  <a:gd name="T28" fmla="*/ 2147483647 w 36"/>
                  <a:gd name="T29" fmla="*/ 2147483647 h 18"/>
                  <a:gd name="T30" fmla="*/ 2147483647 w 36"/>
                  <a:gd name="T31" fmla="*/ 2147483647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
                  <a:gd name="T49" fmla="*/ 0 h 18"/>
                  <a:gd name="T50" fmla="*/ 36 w 36"/>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 h="18">
                    <a:moveTo>
                      <a:pt x="32" y="6"/>
                    </a:moveTo>
                    <a:lnTo>
                      <a:pt x="26" y="10"/>
                    </a:lnTo>
                    <a:lnTo>
                      <a:pt x="30" y="12"/>
                    </a:lnTo>
                    <a:lnTo>
                      <a:pt x="36" y="12"/>
                    </a:lnTo>
                    <a:lnTo>
                      <a:pt x="34" y="16"/>
                    </a:lnTo>
                    <a:lnTo>
                      <a:pt x="36" y="18"/>
                    </a:lnTo>
                    <a:lnTo>
                      <a:pt x="16" y="18"/>
                    </a:lnTo>
                    <a:lnTo>
                      <a:pt x="8" y="14"/>
                    </a:lnTo>
                    <a:lnTo>
                      <a:pt x="2" y="12"/>
                    </a:lnTo>
                    <a:lnTo>
                      <a:pt x="0" y="6"/>
                    </a:lnTo>
                    <a:lnTo>
                      <a:pt x="2" y="2"/>
                    </a:lnTo>
                    <a:lnTo>
                      <a:pt x="4" y="0"/>
                    </a:lnTo>
                    <a:lnTo>
                      <a:pt x="8" y="0"/>
                    </a:lnTo>
                    <a:lnTo>
                      <a:pt x="14" y="0"/>
                    </a:lnTo>
                    <a:lnTo>
                      <a:pt x="24" y="4"/>
                    </a:lnTo>
                    <a:lnTo>
                      <a:pt x="32" y="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33" name="Freeform 55"/>
              <p:cNvSpPr/>
              <p:nvPr/>
            </p:nvSpPr>
            <p:spPr bwMode="auto">
              <a:xfrm>
                <a:off x="3234488" y="2314970"/>
                <a:ext cx="556952" cy="136727"/>
              </a:xfrm>
              <a:custGeom>
                <a:avLst/>
                <a:gdLst>
                  <a:gd name="T0" fmla="*/ 2147483647 w 382"/>
                  <a:gd name="T1" fmla="*/ 2147483647 h 86"/>
                  <a:gd name="T2" fmla="*/ 2147483647 w 382"/>
                  <a:gd name="T3" fmla="*/ 2147483647 h 86"/>
                  <a:gd name="T4" fmla="*/ 2147483647 w 382"/>
                  <a:gd name="T5" fmla="*/ 2147483647 h 86"/>
                  <a:gd name="T6" fmla="*/ 2147483647 w 382"/>
                  <a:gd name="T7" fmla="*/ 2147483647 h 86"/>
                  <a:gd name="T8" fmla="*/ 2147483647 w 382"/>
                  <a:gd name="T9" fmla="*/ 2147483647 h 86"/>
                  <a:gd name="T10" fmla="*/ 2147483647 w 382"/>
                  <a:gd name="T11" fmla="*/ 2147483647 h 86"/>
                  <a:gd name="T12" fmla="*/ 2147483647 w 382"/>
                  <a:gd name="T13" fmla="*/ 2147483647 h 86"/>
                  <a:gd name="T14" fmla="*/ 2147483647 w 382"/>
                  <a:gd name="T15" fmla="*/ 2147483647 h 86"/>
                  <a:gd name="T16" fmla="*/ 2147483647 w 382"/>
                  <a:gd name="T17" fmla="*/ 2147483647 h 86"/>
                  <a:gd name="T18" fmla="*/ 2147483647 w 382"/>
                  <a:gd name="T19" fmla="*/ 2147483647 h 86"/>
                  <a:gd name="T20" fmla="*/ 2147483647 w 382"/>
                  <a:gd name="T21" fmla="*/ 2147483647 h 86"/>
                  <a:gd name="T22" fmla="*/ 2147483647 w 382"/>
                  <a:gd name="T23" fmla="*/ 2147483647 h 86"/>
                  <a:gd name="T24" fmla="*/ 2147483647 w 382"/>
                  <a:gd name="T25" fmla="*/ 2147483647 h 86"/>
                  <a:gd name="T26" fmla="*/ 2147483647 w 382"/>
                  <a:gd name="T27" fmla="*/ 2147483647 h 86"/>
                  <a:gd name="T28" fmla="*/ 2147483647 w 382"/>
                  <a:gd name="T29" fmla="*/ 2147483647 h 86"/>
                  <a:gd name="T30" fmla="*/ 2147483647 w 382"/>
                  <a:gd name="T31" fmla="*/ 2147483647 h 86"/>
                  <a:gd name="T32" fmla="*/ 2147483647 w 382"/>
                  <a:gd name="T33" fmla="*/ 2147483647 h 86"/>
                  <a:gd name="T34" fmla="*/ 2147483647 w 382"/>
                  <a:gd name="T35" fmla="*/ 2147483647 h 86"/>
                  <a:gd name="T36" fmla="*/ 2147483647 w 382"/>
                  <a:gd name="T37" fmla="*/ 2147483647 h 86"/>
                  <a:gd name="T38" fmla="*/ 2147483647 w 382"/>
                  <a:gd name="T39" fmla="*/ 2147483647 h 86"/>
                  <a:gd name="T40" fmla="*/ 2147483647 w 382"/>
                  <a:gd name="T41" fmla="*/ 2147483647 h 86"/>
                  <a:gd name="T42" fmla="*/ 2147483647 w 382"/>
                  <a:gd name="T43" fmla="*/ 2147483647 h 86"/>
                  <a:gd name="T44" fmla="*/ 2147483647 w 382"/>
                  <a:gd name="T45" fmla="*/ 2147483647 h 86"/>
                  <a:gd name="T46" fmla="*/ 2147483647 w 382"/>
                  <a:gd name="T47" fmla="*/ 2147483647 h 86"/>
                  <a:gd name="T48" fmla="*/ 2147483647 w 382"/>
                  <a:gd name="T49" fmla="*/ 2147483647 h 86"/>
                  <a:gd name="T50" fmla="*/ 2147483647 w 382"/>
                  <a:gd name="T51" fmla="*/ 2147483647 h 86"/>
                  <a:gd name="T52" fmla="*/ 0 w 382"/>
                  <a:gd name="T53" fmla="*/ 2147483647 h 86"/>
                  <a:gd name="T54" fmla="*/ 2147483647 w 382"/>
                  <a:gd name="T55" fmla="*/ 2147483647 h 86"/>
                  <a:gd name="T56" fmla="*/ 2147483647 w 382"/>
                  <a:gd name="T57" fmla="*/ 2147483647 h 86"/>
                  <a:gd name="T58" fmla="*/ 2147483647 w 382"/>
                  <a:gd name="T59" fmla="*/ 2147483647 h 86"/>
                  <a:gd name="T60" fmla="*/ 2147483647 w 382"/>
                  <a:gd name="T61" fmla="*/ 2147483647 h 86"/>
                  <a:gd name="T62" fmla="*/ 2147483647 w 382"/>
                  <a:gd name="T63" fmla="*/ 2147483647 h 86"/>
                  <a:gd name="T64" fmla="*/ 2147483647 w 382"/>
                  <a:gd name="T65" fmla="*/ 2147483647 h 86"/>
                  <a:gd name="T66" fmla="*/ 2147483647 w 382"/>
                  <a:gd name="T67" fmla="*/ 2147483647 h 86"/>
                  <a:gd name="T68" fmla="*/ 2147483647 w 382"/>
                  <a:gd name="T69" fmla="*/ 2147483647 h 86"/>
                  <a:gd name="T70" fmla="*/ 2147483647 w 382"/>
                  <a:gd name="T71" fmla="*/ 2147483647 h 86"/>
                  <a:gd name="T72" fmla="*/ 2147483647 w 382"/>
                  <a:gd name="T73" fmla="*/ 2147483647 h 86"/>
                  <a:gd name="T74" fmla="*/ 2147483647 w 382"/>
                  <a:gd name="T75" fmla="*/ 2147483647 h 86"/>
                  <a:gd name="T76" fmla="*/ 2147483647 w 382"/>
                  <a:gd name="T77" fmla="*/ 2147483647 h 86"/>
                  <a:gd name="T78" fmla="*/ 2147483647 w 382"/>
                  <a:gd name="T79" fmla="*/ 2147483647 h 86"/>
                  <a:gd name="T80" fmla="*/ 2147483647 w 382"/>
                  <a:gd name="T81" fmla="*/ 2147483647 h 86"/>
                  <a:gd name="T82" fmla="*/ 2147483647 w 382"/>
                  <a:gd name="T83" fmla="*/ 2147483647 h 86"/>
                  <a:gd name="T84" fmla="*/ 2147483647 w 382"/>
                  <a:gd name="T85" fmla="*/ 2147483647 h 86"/>
                  <a:gd name="T86" fmla="*/ 2147483647 w 382"/>
                  <a:gd name="T87" fmla="*/ 2147483647 h 86"/>
                  <a:gd name="T88" fmla="*/ 2147483647 w 382"/>
                  <a:gd name="T89" fmla="*/ 2147483647 h 86"/>
                  <a:gd name="T90" fmla="*/ 2147483647 w 382"/>
                  <a:gd name="T91" fmla="*/ 2147483647 h 86"/>
                  <a:gd name="T92" fmla="*/ 2147483647 w 382"/>
                  <a:gd name="T93" fmla="*/ 2147483647 h 86"/>
                  <a:gd name="T94" fmla="*/ 2147483647 w 382"/>
                  <a:gd name="T95" fmla="*/ 2147483647 h 86"/>
                  <a:gd name="T96" fmla="*/ 2147483647 w 382"/>
                  <a:gd name="T97" fmla="*/ 0 h 86"/>
                  <a:gd name="T98" fmla="*/ 2147483647 w 382"/>
                  <a:gd name="T99" fmla="*/ 2147483647 h 86"/>
                  <a:gd name="T100" fmla="*/ 2147483647 w 382"/>
                  <a:gd name="T101" fmla="*/ 2147483647 h 86"/>
                  <a:gd name="T102" fmla="*/ 2147483647 w 382"/>
                  <a:gd name="T103" fmla="*/ 2147483647 h 86"/>
                  <a:gd name="T104" fmla="*/ 2147483647 w 382"/>
                  <a:gd name="T105" fmla="*/ 2147483647 h 86"/>
                  <a:gd name="T106" fmla="*/ 2147483647 w 382"/>
                  <a:gd name="T107" fmla="*/ 2147483647 h 86"/>
                  <a:gd name="T108" fmla="*/ 2147483647 w 382"/>
                  <a:gd name="T109" fmla="*/ 2147483647 h 86"/>
                  <a:gd name="T110" fmla="*/ 2147483647 w 382"/>
                  <a:gd name="T111" fmla="*/ 2147483647 h 86"/>
                  <a:gd name="T112" fmla="*/ 2147483647 w 382"/>
                  <a:gd name="T113" fmla="*/ 2147483647 h 86"/>
                  <a:gd name="T114" fmla="*/ 2147483647 w 382"/>
                  <a:gd name="T115" fmla="*/ 2147483647 h 86"/>
                  <a:gd name="T116" fmla="*/ 2147483647 w 382"/>
                  <a:gd name="T117" fmla="*/ 2147483647 h 86"/>
                  <a:gd name="T118" fmla="*/ 2147483647 w 382"/>
                  <a:gd name="T119" fmla="*/ 2147483647 h 86"/>
                  <a:gd name="T120" fmla="*/ 2147483647 w 382"/>
                  <a:gd name="T121" fmla="*/ 2147483647 h 86"/>
                  <a:gd name="T122" fmla="*/ 2147483647 w 382"/>
                  <a:gd name="T123" fmla="*/ 2147483647 h 86"/>
                  <a:gd name="T124" fmla="*/ 2147483647 w 382"/>
                  <a:gd name="T125" fmla="*/ 2147483647 h 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2"/>
                  <a:gd name="T190" fmla="*/ 0 h 86"/>
                  <a:gd name="T191" fmla="*/ 382 w 382"/>
                  <a:gd name="T192" fmla="*/ 86 h 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2" h="86">
                    <a:moveTo>
                      <a:pt x="174" y="60"/>
                    </a:moveTo>
                    <a:lnTo>
                      <a:pt x="168" y="58"/>
                    </a:lnTo>
                    <a:lnTo>
                      <a:pt x="164" y="50"/>
                    </a:lnTo>
                    <a:lnTo>
                      <a:pt x="158" y="50"/>
                    </a:lnTo>
                    <a:lnTo>
                      <a:pt x="156" y="58"/>
                    </a:lnTo>
                    <a:lnTo>
                      <a:pt x="154" y="64"/>
                    </a:lnTo>
                    <a:lnTo>
                      <a:pt x="150" y="70"/>
                    </a:lnTo>
                    <a:lnTo>
                      <a:pt x="146" y="72"/>
                    </a:lnTo>
                    <a:lnTo>
                      <a:pt x="142" y="72"/>
                    </a:lnTo>
                    <a:lnTo>
                      <a:pt x="140" y="72"/>
                    </a:lnTo>
                    <a:lnTo>
                      <a:pt x="136" y="68"/>
                    </a:lnTo>
                    <a:lnTo>
                      <a:pt x="132" y="66"/>
                    </a:lnTo>
                    <a:lnTo>
                      <a:pt x="126" y="66"/>
                    </a:lnTo>
                    <a:lnTo>
                      <a:pt x="136" y="70"/>
                    </a:lnTo>
                    <a:lnTo>
                      <a:pt x="142" y="74"/>
                    </a:lnTo>
                    <a:lnTo>
                      <a:pt x="132" y="82"/>
                    </a:lnTo>
                    <a:lnTo>
                      <a:pt x="120" y="86"/>
                    </a:lnTo>
                    <a:lnTo>
                      <a:pt x="114" y="86"/>
                    </a:lnTo>
                    <a:lnTo>
                      <a:pt x="112" y="84"/>
                    </a:lnTo>
                    <a:lnTo>
                      <a:pt x="106" y="82"/>
                    </a:lnTo>
                    <a:lnTo>
                      <a:pt x="102" y="80"/>
                    </a:lnTo>
                    <a:lnTo>
                      <a:pt x="46" y="80"/>
                    </a:lnTo>
                    <a:lnTo>
                      <a:pt x="32" y="82"/>
                    </a:lnTo>
                    <a:lnTo>
                      <a:pt x="28" y="82"/>
                    </a:lnTo>
                    <a:lnTo>
                      <a:pt x="26" y="82"/>
                    </a:lnTo>
                    <a:lnTo>
                      <a:pt x="24" y="80"/>
                    </a:lnTo>
                    <a:lnTo>
                      <a:pt x="22" y="76"/>
                    </a:lnTo>
                    <a:lnTo>
                      <a:pt x="24" y="72"/>
                    </a:lnTo>
                    <a:lnTo>
                      <a:pt x="26" y="70"/>
                    </a:lnTo>
                    <a:lnTo>
                      <a:pt x="34" y="72"/>
                    </a:lnTo>
                    <a:lnTo>
                      <a:pt x="50" y="76"/>
                    </a:lnTo>
                    <a:lnTo>
                      <a:pt x="52" y="68"/>
                    </a:lnTo>
                    <a:lnTo>
                      <a:pt x="54" y="64"/>
                    </a:lnTo>
                    <a:lnTo>
                      <a:pt x="58" y="62"/>
                    </a:lnTo>
                    <a:lnTo>
                      <a:pt x="64" y="62"/>
                    </a:lnTo>
                    <a:lnTo>
                      <a:pt x="68" y="64"/>
                    </a:lnTo>
                    <a:lnTo>
                      <a:pt x="72" y="64"/>
                    </a:lnTo>
                    <a:lnTo>
                      <a:pt x="76" y="66"/>
                    </a:lnTo>
                    <a:lnTo>
                      <a:pt x="80" y="66"/>
                    </a:lnTo>
                    <a:lnTo>
                      <a:pt x="76" y="60"/>
                    </a:lnTo>
                    <a:lnTo>
                      <a:pt x="74" y="54"/>
                    </a:lnTo>
                    <a:lnTo>
                      <a:pt x="72" y="50"/>
                    </a:lnTo>
                    <a:lnTo>
                      <a:pt x="64" y="52"/>
                    </a:lnTo>
                    <a:lnTo>
                      <a:pt x="64" y="50"/>
                    </a:lnTo>
                    <a:lnTo>
                      <a:pt x="62" y="48"/>
                    </a:lnTo>
                    <a:lnTo>
                      <a:pt x="50" y="52"/>
                    </a:lnTo>
                    <a:lnTo>
                      <a:pt x="42" y="54"/>
                    </a:lnTo>
                    <a:lnTo>
                      <a:pt x="34" y="54"/>
                    </a:lnTo>
                    <a:lnTo>
                      <a:pt x="22" y="54"/>
                    </a:lnTo>
                    <a:lnTo>
                      <a:pt x="10" y="52"/>
                    </a:lnTo>
                    <a:lnTo>
                      <a:pt x="6" y="50"/>
                    </a:lnTo>
                    <a:lnTo>
                      <a:pt x="4" y="46"/>
                    </a:lnTo>
                    <a:lnTo>
                      <a:pt x="2" y="42"/>
                    </a:lnTo>
                    <a:lnTo>
                      <a:pt x="0" y="38"/>
                    </a:lnTo>
                    <a:lnTo>
                      <a:pt x="2" y="36"/>
                    </a:lnTo>
                    <a:lnTo>
                      <a:pt x="6" y="32"/>
                    </a:lnTo>
                    <a:lnTo>
                      <a:pt x="24" y="26"/>
                    </a:lnTo>
                    <a:lnTo>
                      <a:pt x="42" y="24"/>
                    </a:lnTo>
                    <a:lnTo>
                      <a:pt x="58" y="22"/>
                    </a:lnTo>
                    <a:lnTo>
                      <a:pt x="78" y="26"/>
                    </a:lnTo>
                    <a:lnTo>
                      <a:pt x="88" y="32"/>
                    </a:lnTo>
                    <a:lnTo>
                      <a:pt x="96" y="36"/>
                    </a:lnTo>
                    <a:lnTo>
                      <a:pt x="98" y="36"/>
                    </a:lnTo>
                    <a:lnTo>
                      <a:pt x="104" y="36"/>
                    </a:lnTo>
                    <a:lnTo>
                      <a:pt x="104" y="34"/>
                    </a:lnTo>
                    <a:lnTo>
                      <a:pt x="108" y="30"/>
                    </a:lnTo>
                    <a:lnTo>
                      <a:pt x="112" y="28"/>
                    </a:lnTo>
                    <a:lnTo>
                      <a:pt x="116" y="26"/>
                    </a:lnTo>
                    <a:lnTo>
                      <a:pt x="126" y="28"/>
                    </a:lnTo>
                    <a:lnTo>
                      <a:pt x="132" y="32"/>
                    </a:lnTo>
                    <a:lnTo>
                      <a:pt x="136" y="36"/>
                    </a:lnTo>
                    <a:lnTo>
                      <a:pt x="142" y="36"/>
                    </a:lnTo>
                    <a:lnTo>
                      <a:pt x="142" y="32"/>
                    </a:lnTo>
                    <a:lnTo>
                      <a:pt x="140" y="30"/>
                    </a:lnTo>
                    <a:lnTo>
                      <a:pt x="130" y="24"/>
                    </a:lnTo>
                    <a:lnTo>
                      <a:pt x="120" y="24"/>
                    </a:lnTo>
                    <a:lnTo>
                      <a:pt x="114" y="24"/>
                    </a:lnTo>
                    <a:lnTo>
                      <a:pt x="98" y="24"/>
                    </a:lnTo>
                    <a:lnTo>
                      <a:pt x="86" y="24"/>
                    </a:lnTo>
                    <a:lnTo>
                      <a:pt x="82" y="24"/>
                    </a:lnTo>
                    <a:lnTo>
                      <a:pt x="80" y="22"/>
                    </a:lnTo>
                    <a:lnTo>
                      <a:pt x="78" y="20"/>
                    </a:lnTo>
                    <a:lnTo>
                      <a:pt x="80" y="14"/>
                    </a:lnTo>
                    <a:lnTo>
                      <a:pt x="84" y="12"/>
                    </a:lnTo>
                    <a:lnTo>
                      <a:pt x="92" y="12"/>
                    </a:lnTo>
                    <a:lnTo>
                      <a:pt x="126" y="12"/>
                    </a:lnTo>
                    <a:lnTo>
                      <a:pt x="134" y="10"/>
                    </a:lnTo>
                    <a:lnTo>
                      <a:pt x="142" y="8"/>
                    </a:lnTo>
                    <a:lnTo>
                      <a:pt x="148" y="8"/>
                    </a:lnTo>
                    <a:lnTo>
                      <a:pt x="158" y="8"/>
                    </a:lnTo>
                    <a:lnTo>
                      <a:pt x="164" y="8"/>
                    </a:lnTo>
                    <a:lnTo>
                      <a:pt x="168" y="8"/>
                    </a:lnTo>
                    <a:lnTo>
                      <a:pt x="168" y="10"/>
                    </a:lnTo>
                    <a:lnTo>
                      <a:pt x="172" y="10"/>
                    </a:lnTo>
                    <a:lnTo>
                      <a:pt x="188" y="8"/>
                    </a:lnTo>
                    <a:lnTo>
                      <a:pt x="202" y="4"/>
                    </a:lnTo>
                    <a:lnTo>
                      <a:pt x="226" y="2"/>
                    </a:lnTo>
                    <a:lnTo>
                      <a:pt x="252" y="0"/>
                    </a:lnTo>
                    <a:lnTo>
                      <a:pt x="306" y="2"/>
                    </a:lnTo>
                    <a:lnTo>
                      <a:pt x="328" y="2"/>
                    </a:lnTo>
                    <a:lnTo>
                      <a:pt x="346" y="2"/>
                    </a:lnTo>
                    <a:lnTo>
                      <a:pt x="364" y="6"/>
                    </a:lnTo>
                    <a:lnTo>
                      <a:pt x="382" y="10"/>
                    </a:lnTo>
                    <a:lnTo>
                      <a:pt x="368" y="16"/>
                    </a:lnTo>
                    <a:lnTo>
                      <a:pt x="352" y="22"/>
                    </a:lnTo>
                    <a:lnTo>
                      <a:pt x="332" y="24"/>
                    </a:lnTo>
                    <a:lnTo>
                      <a:pt x="324" y="24"/>
                    </a:lnTo>
                    <a:lnTo>
                      <a:pt x="316" y="24"/>
                    </a:lnTo>
                    <a:lnTo>
                      <a:pt x="304" y="24"/>
                    </a:lnTo>
                    <a:lnTo>
                      <a:pt x="310" y="24"/>
                    </a:lnTo>
                    <a:lnTo>
                      <a:pt x="318" y="24"/>
                    </a:lnTo>
                    <a:lnTo>
                      <a:pt x="310" y="26"/>
                    </a:lnTo>
                    <a:lnTo>
                      <a:pt x="302" y="26"/>
                    </a:lnTo>
                    <a:lnTo>
                      <a:pt x="282" y="26"/>
                    </a:lnTo>
                    <a:lnTo>
                      <a:pt x="272" y="28"/>
                    </a:lnTo>
                    <a:lnTo>
                      <a:pt x="262" y="32"/>
                    </a:lnTo>
                    <a:lnTo>
                      <a:pt x="250" y="36"/>
                    </a:lnTo>
                    <a:lnTo>
                      <a:pt x="240" y="36"/>
                    </a:lnTo>
                    <a:lnTo>
                      <a:pt x="222" y="36"/>
                    </a:lnTo>
                    <a:lnTo>
                      <a:pt x="216" y="36"/>
                    </a:lnTo>
                    <a:lnTo>
                      <a:pt x="210" y="36"/>
                    </a:lnTo>
                    <a:lnTo>
                      <a:pt x="208" y="40"/>
                    </a:lnTo>
                    <a:lnTo>
                      <a:pt x="206" y="44"/>
                    </a:lnTo>
                    <a:lnTo>
                      <a:pt x="196" y="52"/>
                    </a:lnTo>
                    <a:lnTo>
                      <a:pt x="184" y="58"/>
                    </a:lnTo>
                    <a:lnTo>
                      <a:pt x="174" y="6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34" name="Freeform 56"/>
              <p:cNvSpPr/>
              <p:nvPr/>
            </p:nvSpPr>
            <p:spPr bwMode="auto">
              <a:xfrm>
                <a:off x="3151464" y="2502140"/>
                <a:ext cx="415120" cy="300003"/>
              </a:xfrm>
              <a:custGeom>
                <a:avLst/>
                <a:gdLst>
                  <a:gd name="T0" fmla="*/ 2147483647 w 284"/>
                  <a:gd name="T1" fmla="*/ 2147483647 h 190"/>
                  <a:gd name="T2" fmla="*/ 2147483647 w 284"/>
                  <a:gd name="T3" fmla="*/ 2147483647 h 190"/>
                  <a:gd name="T4" fmla="*/ 2147483647 w 284"/>
                  <a:gd name="T5" fmla="*/ 2147483647 h 190"/>
                  <a:gd name="T6" fmla="*/ 2147483647 w 284"/>
                  <a:gd name="T7" fmla="*/ 2147483647 h 190"/>
                  <a:gd name="T8" fmla="*/ 2147483647 w 284"/>
                  <a:gd name="T9" fmla="*/ 2147483647 h 190"/>
                  <a:gd name="T10" fmla="*/ 2147483647 w 284"/>
                  <a:gd name="T11" fmla="*/ 2147483647 h 190"/>
                  <a:gd name="T12" fmla="*/ 2147483647 w 284"/>
                  <a:gd name="T13" fmla="*/ 2147483647 h 190"/>
                  <a:gd name="T14" fmla="*/ 2147483647 w 284"/>
                  <a:gd name="T15" fmla="*/ 2147483647 h 190"/>
                  <a:gd name="T16" fmla="*/ 2147483647 w 284"/>
                  <a:gd name="T17" fmla="*/ 2147483647 h 190"/>
                  <a:gd name="T18" fmla="*/ 2147483647 w 284"/>
                  <a:gd name="T19" fmla="*/ 2147483647 h 190"/>
                  <a:gd name="T20" fmla="*/ 2147483647 w 284"/>
                  <a:gd name="T21" fmla="*/ 2147483647 h 190"/>
                  <a:gd name="T22" fmla="*/ 2147483647 w 284"/>
                  <a:gd name="T23" fmla="*/ 2147483647 h 190"/>
                  <a:gd name="T24" fmla="*/ 2147483647 w 284"/>
                  <a:gd name="T25" fmla="*/ 2147483647 h 190"/>
                  <a:gd name="T26" fmla="*/ 2147483647 w 284"/>
                  <a:gd name="T27" fmla="*/ 2147483647 h 190"/>
                  <a:gd name="T28" fmla="*/ 2147483647 w 284"/>
                  <a:gd name="T29" fmla="*/ 2147483647 h 190"/>
                  <a:gd name="T30" fmla="*/ 2147483647 w 284"/>
                  <a:gd name="T31" fmla="*/ 2147483647 h 190"/>
                  <a:gd name="T32" fmla="*/ 2147483647 w 284"/>
                  <a:gd name="T33" fmla="*/ 2147483647 h 190"/>
                  <a:gd name="T34" fmla="*/ 2147483647 w 284"/>
                  <a:gd name="T35" fmla="*/ 2147483647 h 190"/>
                  <a:gd name="T36" fmla="*/ 2147483647 w 284"/>
                  <a:gd name="T37" fmla="*/ 2147483647 h 190"/>
                  <a:gd name="T38" fmla="*/ 2147483647 w 284"/>
                  <a:gd name="T39" fmla="*/ 2147483647 h 190"/>
                  <a:gd name="T40" fmla="*/ 2147483647 w 284"/>
                  <a:gd name="T41" fmla="*/ 2147483647 h 190"/>
                  <a:gd name="T42" fmla="*/ 2147483647 w 284"/>
                  <a:gd name="T43" fmla="*/ 2147483647 h 190"/>
                  <a:gd name="T44" fmla="*/ 2147483647 w 284"/>
                  <a:gd name="T45" fmla="*/ 2147483647 h 190"/>
                  <a:gd name="T46" fmla="*/ 2147483647 w 284"/>
                  <a:gd name="T47" fmla="*/ 2147483647 h 190"/>
                  <a:gd name="T48" fmla="*/ 2147483647 w 284"/>
                  <a:gd name="T49" fmla="*/ 2147483647 h 190"/>
                  <a:gd name="T50" fmla="*/ 2147483647 w 284"/>
                  <a:gd name="T51" fmla="*/ 2147483647 h 190"/>
                  <a:gd name="T52" fmla="*/ 2147483647 w 284"/>
                  <a:gd name="T53" fmla="*/ 2147483647 h 190"/>
                  <a:gd name="T54" fmla="*/ 2147483647 w 284"/>
                  <a:gd name="T55" fmla="*/ 2147483647 h 190"/>
                  <a:gd name="T56" fmla="*/ 2147483647 w 284"/>
                  <a:gd name="T57" fmla="*/ 2147483647 h 190"/>
                  <a:gd name="T58" fmla="*/ 2147483647 w 284"/>
                  <a:gd name="T59" fmla="*/ 2147483647 h 190"/>
                  <a:gd name="T60" fmla="*/ 2147483647 w 284"/>
                  <a:gd name="T61" fmla="*/ 2147483647 h 190"/>
                  <a:gd name="T62" fmla="*/ 2147483647 w 284"/>
                  <a:gd name="T63" fmla="*/ 2147483647 h 190"/>
                  <a:gd name="T64" fmla="*/ 2147483647 w 284"/>
                  <a:gd name="T65" fmla="*/ 2147483647 h 190"/>
                  <a:gd name="T66" fmla="*/ 2147483647 w 284"/>
                  <a:gd name="T67" fmla="*/ 2147483647 h 190"/>
                  <a:gd name="T68" fmla="*/ 2147483647 w 284"/>
                  <a:gd name="T69" fmla="*/ 2147483647 h 190"/>
                  <a:gd name="T70" fmla="*/ 2147483647 w 284"/>
                  <a:gd name="T71" fmla="*/ 2147483647 h 190"/>
                  <a:gd name="T72" fmla="*/ 2147483647 w 284"/>
                  <a:gd name="T73" fmla="*/ 2147483647 h 190"/>
                  <a:gd name="T74" fmla="*/ 2147483647 w 284"/>
                  <a:gd name="T75" fmla="*/ 2147483647 h 190"/>
                  <a:gd name="T76" fmla="*/ 2147483647 w 284"/>
                  <a:gd name="T77" fmla="*/ 2147483647 h 190"/>
                  <a:gd name="T78" fmla="*/ 2147483647 w 284"/>
                  <a:gd name="T79" fmla="*/ 2147483647 h 190"/>
                  <a:gd name="T80" fmla="*/ 2147483647 w 284"/>
                  <a:gd name="T81" fmla="*/ 2147483647 h 190"/>
                  <a:gd name="T82" fmla="*/ 2147483647 w 284"/>
                  <a:gd name="T83" fmla="*/ 2147483647 h 190"/>
                  <a:gd name="T84" fmla="*/ 2147483647 w 284"/>
                  <a:gd name="T85" fmla="*/ 2147483647 h 190"/>
                  <a:gd name="T86" fmla="*/ 2147483647 w 284"/>
                  <a:gd name="T87" fmla="*/ 2147483647 h 190"/>
                  <a:gd name="T88" fmla="*/ 2147483647 w 284"/>
                  <a:gd name="T89" fmla="*/ 2147483647 h 190"/>
                  <a:gd name="T90" fmla="*/ 2147483647 w 284"/>
                  <a:gd name="T91" fmla="*/ 2147483647 h 190"/>
                  <a:gd name="T92" fmla="*/ 2147483647 w 284"/>
                  <a:gd name="T93" fmla="*/ 2147483647 h 190"/>
                  <a:gd name="T94" fmla="*/ 2147483647 w 284"/>
                  <a:gd name="T95" fmla="*/ 2147483647 h 190"/>
                  <a:gd name="T96" fmla="*/ 2147483647 w 284"/>
                  <a:gd name="T97" fmla="*/ 2147483647 h 190"/>
                  <a:gd name="T98" fmla="*/ 2147483647 w 284"/>
                  <a:gd name="T99" fmla="*/ 2147483647 h 190"/>
                  <a:gd name="T100" fmla="*/ 2147483647 w 284"/>
                  <a:gd name="T101" fmla="*/ 2147483647 h 190"/>
                  <a:gd name="T102" fmla="*/ 2147483647 w 284"/>
                  <a:gd name="T103" fmla="*/ 2147483647 h 190"/>
                  <a:gd name="T104" fmla="*/ 2147483647 w 284"/>
                  <a:gd name="T105" fmla="*/ 2147483647 h 190"/>
                  <a:gd name="T106" fmla="*/ 2147483647 w 284"/>
                  <a:gd name="T107" fmla="*/ 2147483647 h 190"/>
                  <a:gd name="T108" fmla="*/ 2147483647 w 284"/>
                  <a:gd name="T109" fmla="*/ 2147483647 h 190"/>
                  <a:gd name="T110" fmla="*/ 2147483647 w 284"/>
                  <a:gd name="T111" fmla="*/ 2147483647 h 190"/>
                  <a:gd name="T112" fmla="*/ 2147483647 w 284"/>
                  <a:gd name="T113" fmla="*/ 2147483647 h 190"/>
                  <a:gd name="T114" fmla="*/ 2147483647 w 284"/>
                  <a:gd name="T115" fmla="*/ 0 h 190"/>
                  <a:gd name="T116" fmla="*/ 2147483647 w 284"/>
                  <a:gd name="T117" fmla="*/ 2147483647 h 190"/>
                  <a:gd name="T118" fmla="*/ 2147483647 w 284"/>
                  <a:gd name="T119" fmla="*/ 2147483647 h 190"/>
                  <a:gd name="T120" fmla="*/ 2147483647 w 284"/>
                  <a:gd name="T121" fmla="*/ 2147483647 h 190"/>
                  <a:gd name="T122" fmla="*/ 2147483647 w 284"/>
                  <a:gd name="T123" fmla="*/ 2147483647 h 1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4"/>
                  <a:gd name="T187" fmla="*/ 0 h 190"/>
                  <a:gd name="T188" fmla="*/ 284 w 284"/>
                  <a:gd name="T189" fmla="*/ 190 h 1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4" h="190">
                    <a:moveTo>
                      <a:pt x="114" y="0"/>
                    </a:moveTo>
                    <a:lnTo>
                      <a:pt x="124" y="0"/>
                    </a:lnTo>
                    <a:lnTo>
                      <a:pt x="122" y="10"/>
                    </a:lnTo>
                    <a:lnTo>
                      <a:pt x="126" y="8"/>
                    </a:lnTo>
                    <a:lnTo>
                      <a:pt x="130" y="4"/>
                    </a:lnTo>
                    <a:lnTo>
                      <a:pt x="132" y="2"/>
                    </a:lnTo>
                    <a:lnTo>
                      <a:pt x="138" y="0"/>
                    </a:lnTo>
                    <a:lnTo>
                      <a:pt x="146" y="0"/>
                    </a:lnTo>
                    <a:lnTo>
                      <a:pt x="158" y="4"/>
                    </a:lnTo>
                    <a:lnTo>
                      <a:pt x="168" y="8"/>
                    </a:lnTo>
                    <a:lnTo>
                      <a:pt x="170" y="12"/>
                    </a:lnTo>
                    <a:lnTo>
                      <a:pt x="172" y="14"/>
                    </a:lnTo>
                    <a:lnTo>
                      <a:pt x="142" y="20"/>
                    </a:lnTo>
                    <a:lnTo>
                      <a:pt x="158" y="22"/>
                    </a:lnTo>
                    <a:lnTo>
                      <a:pt x="172" y="20"/>
                    </a:lnTo>
                    <a:lnTo>
                      <a:pt x="176" y="22"/>
                    </a:lnTo>
                    <a:lnTo>
                      <a:pt x="180" y="24"/>
                    </a:lnTo>
                    <a:lnTo>
                      <a:pt x="184" y="28"/>
                    </a:lnTo>
                    <a:lnTo>
                      <a:pt x="186" y="34"/>
                    </a:lnTo>
                    <a:lnTo>
                      <a:pt x="190" y="40"/>
                    </a:lnTo>
                    <a:lnTo>
                      <a:pt x="196" y="34"/>
                    </a:lnTo>
                    <a:lnTo>
                      <a:pt x="198" y="32"/>
                    </a:lnTo>
                    <a:lnTo>
                      <a:pt x="202" y="32"/>
                    </a:lnTo>
                    <a:lnTo>
                      <a:pt x="212" y="36"/>
                    </a:lnTo>
                    <a:lnTo>
                      <a:pt x="224" y="44"/>
                    </a:lnTo>
                    <a:lnTo>
                      <a:pt x="246" y="58"/>
                    </a:lnTo>
                    <a:lnTo>
                      <a:pt x="236" y="64"/>
                    </a:lnTo>
                    <a:lnTo>
                      <a:pt x="230" y="68"/>
                    </a:lnTo>
                    <a:lnTo>
                      <a:pt x="228" y="74"/>
                    </a:lnTo>
                    <a:lnTo>
                      <a:pt x="218" y="74"/>
                    </a:lnTo>
                    <a:lnTo>
                      <a:pt x="218" y="80"/>
                    </a:lnTo>
                    <a:lnTo>
                      <a:pt x="224" y="80"/>
                    </a:lnTo>
                    <a:lnTo>
                      <a:pt x="234" y="82"/>
                    </a:lnTo>
                    <a:lnTo>
                      <a:pt x="246" y="86"/>
                    </a:lnTo>
                    <a:lnTo>
                      <a:pt x="256" y="94"/>
                    </a:lnTo>
                    <a:lnTo>
                      <a:pt x="258" y="98"/>
                    </a:lnTo>
                    <a:lnTo>
                      <a:pt x="258" y="102"/>
                    </a:lnTo>
                    <a:lnTo>
                      <a:pt x="264" y="104"/>
                    </a:lnTo>
                    <a:lnTo>
                      <a:pt x="268" y="106"/>
                    </a:lnTo>
                    <a:lnTo>
                      <a:pt x="272" y="108"/>
                    </a:lnTo>
                    <a:lnTo>
                      <a:pt x="276" y="108"/>
                    </a:lnTo>
                    <a:lnTo>
                      <a:pt x="280" y="108"/>
                    </a:lnTo>
                    <a:lnTo>
                      <a:pt x="284" y="106"/>
                    </a:lnTo>
                    <a:lnTo>
                      <a:pt x="284" y="112"/>
                    </a:lnTo>
                    <a:lnTo>
                      <a:pt x="276" y="114"/>
                    </a:lnTo>
                    <a:lnTo>
                      <a:pt x="268" y="116"/>
                    </a:lnTo>
                    <a:lnTo>
                      <a:pt x="268" y="126"/>
                    </a:lnTo>
                    <a:lnTo>
                      <a:pt x="262" y="124"/>
                    </a:lnTo>
                    <a:lnTo>
                      <a:pt x="258" y="122"/>
                    </a:lnTo>
                    <a:lnTo>
                      <a:pt x="252" y="130"/>
                    </a:lnTo>
                    <a:lnTo>
                      <a:pt x="246" y="134"/>
                    </a:lnTo>
                    <a:lnTo>
                      <a:pt x="242" y="136"/>
                    </a:lnTo>
                    <a:lnTo>
                      <a:pt x="236" y="136"/>
                    </a:lnTo>
                    <a:lnTo>
                      <a:pt x="232" y="134"/>
                    </a:lnTo>
                    <a:lnTo>
                      <a:pt x="230" y="130"/>
                    </a:lnTo>
                    <a:lnTo>
                      <a:pt x="228" y="128"/>
                    </a:lnTo>
                    <a:lnTo>
                      <a:pt x="228" y="120"/>
                    </a:lnTo>
                    <a:lnTo>
                      <a:pt x="224" y="112"/>
                    </a:lnTo>
                    <a:lnTo>
                      <a:pt x="210" y="112"/>
                    </a:lnTo>
                    <a:lnTo>
                      <a:pt x="212" y="118"/>
                    </a:lnTo>
                    <a:lnTo>
                      <a:pt x="208" y="120"/>
                    </a:lnTo>
                    <a:lnTo>
                      <a:pt x="204" y="120"/>
                    </a:lnTo>
                    <a:lnTo>
                      <a:pt x="198" y="122"/>
                    </a:lnTo>
                    <a:lnTo>
                      <a:pt x="198" y="124"/>
                    </a:lnTo>
                    <a:lnTo>
                      <a:pt x="200" y="128"/>
                    </a:lnTo>
                    <a:lnTo>
                      <a:pt x="206" y="130"/>
                    </a:lnTo>
                    <a:lnTo>
                      <a:pt x="206" y="138"/>
                    </a:lnTo>
                    <a:lnTo>
                      <a:pt x="214" y="140"/>
                    </a:lnTo>
                    <a:lnTo>
                      <a:pt x="220" y="144"/>
                    </a:lnTo>
                    <a:lnTo>
                      <a:pt x="222" y="152"/>
                    </a:lnTo>
                    <a:lnTo>
                      <a:pt x="220" y="158"/>
                    </a:lnTo>
                    <a:lnTo>
                      <a:pt x="218" y="164"/>
                    </a:lnTo>
                    <a:lnTo>
                      <a:pt x="218" y="168"/>
                    </a:lnTo>
                    <a:lnTo>
                      <a:pt x="216" y="172"/>
                    </a:lnTo>
                    <a:lnTo>
                      <a:pt x="220" y="178"/>
                    </a:lnTo>
                    <a:lnTo>
                      <a:pt x="212" y="176"/>
                    </a:lnTo>
                    <a:lnTo>
                      <a:pt x="202" y="172"/>
                    </a:lnTo>
                    <a:lnTo>
                      <a:pt x="196" y="166"/>
                    </a:lnTo>
                    <a:lnTo>
                      <a:pt x="192" y="164"/>
                    </a:lnTo>
                    <a:lnTo>
                      <a:pt x="192" y="162"/>
                    </a:lnTo>
                    <a:lnTo>
                      <a:pt x="188" y="160"/>
                    </a:lnTo>
                    <a:lnTo>
                      <a:pt x="182" y="158"/>
                    </a:lnTo>
                    <a:lnTo>
                      <a:pt x="170" y="158"/>
                    </a:lnTo>
                    <a:lnTo>
                      <a:pt x="172" y="160"/>
                    </a:lnTo>
                    <a:lnTo>
                      <a:pt x="180" y="168"/>
                    </a:lnTo>
                    <a:lnTo>
                      <a:pt x="196" y="182"/>
                    </a:lnTo>
                    <a:lnTo>
                      <a:pt x="194" y="188"/>
                    </a:lnTo>
                    <a:lnTo>
                      <a:pt x="190" y="190"/>
                    </a:lnTo>
                    <a:lnTo>
                      <a:pt x="184" y="188"/>
                    </a:lnTo>
                    <a:lnTo>
                      <a:pt x="174" y="184"/>
                    </a:lnTo>
                    <a:lnTo>
                      <a:pt x="160" y="176"/>
                    </a:lnTo>
                    <a:lnTo>
                      <a:pt x="134" y="176"/>
                    </a:lnTo>
                    <a:lnTo>
                      <a:pt x="132" y="172"/>
                    </a:lnTo>
                    <a:lnTo>
                      <a:pt x="134" y="170"/>
                    </a:lnTo>
                    <a:lnTo>
                      <a:pt x="134" y="168"/>
                    </a:lnTo>
                    <a:lnTo>
                      <a:pt x="134" y="164"/>
                    </a:lnTo>
                    <a:lnTo>
                      <a:pt x="134" y="160"/>
                    </a:lnTo>
                    <a:lnTo>
                      <a:pt x="134" y="158"/>
                    </a:lnTo>
                    <a:lnTo>
                      <a:pt x="132" y="158"/>
                    </a:lnTo>
                    <a:lnTo>
                      <a:pt x="124" y="152"/>
                    </a:lnTo>
                    <a:lnTo>
                      <a:pt x="120" y="148"/>
                    </a:lnTo>
                    <a:lnTo>
                      <a:pt x="120" y="144"/>
                    </a:lnTo>
                    <a:lnTo>
                      <a:pt x="102" y="144"/>
                    </a:lnTo>
                    <a:lnTo>
                      <a:pt x="94" y="144"/>
                    </a:lnTo>
                    <a:lnTo>
                      <a:pt x="88" y="146"/>
                    </a:lnTo>
                    <a:lnTo>
                      <a:pt x="78" y="148"/>
                    </a:lnTo>
                    <a:lnTo>
                      <a:pt x="70" y="150"/>
                    </a:lnTo>
                    <a:lnTo>
                      <a:pt x="62" y="148"/>
                    </a:lnTo>
                    <a:lnTo>
                      <a:pt x="60" y="146"/>
                    </a:lnTo>
                    <a:lnTo>
                      <a:pt x="60" y="144"/>
                    </a:lnTo>
                    <a:lnTo>
                      <a:pt x="60" y="142"/>
                    </a:lnTo>
                    <a:lnTo>
                      <a:pt x="62" y="138"/>
                    </a:lnTo>
                    <a:lnTo>
                      <a:pt x="70" y="136"/>
                    </a:lnTo>
                    <a:lnTo>
                      <a:pt x="86" y="128"/>
                    </a:lnTo>
                    <a:lnTo>
                      <a:pt x="88" y="132"/>
                    </a:lnTo>
                    <a:lnTo>
                      <a:pt x="92" y="134"/>
                    </a:lnTo>
                    <a:lnTo>
                      <a:pt x="104" y="134"/>
                    </a:lnTo>
                    <a:lnTo>
                      <a:pt x="114" y="132"/>
                    </a:lnTo>
                    <a:lnTo>
                      <a:pt x="116" y="130"/>
                    </a:lnTo>
                    <a:lnTo>
                      <a:pt x="120" y="128"/>
                    </a:lnTo>
                    <a:lnTo>
                      <a:pt x="122" y="126"/>
                    </a:lnTo>
                    <a:lnTo>
                      <a:pt x="122" y="120"/>
                    </a:lnTo>
                    <a:lnTo>
                      <a:pt x="134" y="116"/>
                    </a:lnTo>
                    <a:lnTo>
                      <a:pt x="142" y="112"/>
                    </a:lnTo>
                    <a:lnTo>
                      <a:pt x="162" y="98"/>
                    </a:lnTo>
                    <a:lnTo>
                      <a:pt x="152" y="84"/>
                    </a:lnTo>
                    <a:lnTo>
                      <a:pt x="148" y="82"/>
                    </a:lnTo>
                    <a:lnTo>
                      <a:pt x="142" y="80"/>
                    </a:lnTo>
                    <a:lnTo>
                      <a:pt x="142" y="76"/>
                    </a:lnTo>
                    <a:lnTo>
                      <a:pt x="128" y="76"/>
                    </a:lnTo>
                    <a:lnTo>
                      <a:pt x="130" y="74"/>
                    </a:lnTo>
                    <a:lnTo>
                      <a:pt x="134" y="74"/>
                    </a:lnTo>
                    <a:lnTo>
                      <a:pt x="134" y="66"/>
                    </a:lnTo>
                    <a:lnTo>
                      <a:pt x="130" y="64"/>
                    </a:lnTo>
                    <a:lnTo>
                      <a:pt x="126" y="62"/>
                    </a:lnTo>
                    <a:lnTo>
                      <a:pt x="118" y="56"/>
                    </a:lnTo>
                    <a:lnTo>
                      <a:pt x="114" y="54"/>
                    </a:lnTo>
                    <a:lnTo>
                      <a:pt x="112" y="54"/>
                    </a:lnTo>
                    <a:lnTo>
                      <a:pt x="110" y="56"/>
                    </a:lnTo>
                    <a:lnTo>
                      <a:pt x="104" y="58"/>
                    </a:lnTo>
                    <a:lnTo>
                      <a:pt x="100" y="62"/>
                    </a:lnTo>
                    <a:lnTo>
                      <a:pt x="96" y="64"/>
                    </a:lnTo>
                    <a:lnTo>
                      <a:pt x="92" y="66"/>
                    </a:lnTo>
                    <a:lnTo>
                      <a:pt x="88" y="66"/>
                    </a:lnTo>
                    <a:lnTo>
                      <a:pt x="88" y="64"/>
                    </a:lnTo>
                    <a:lnTo>
                      <a:pt x="88" y="56"/>
                    </a:lnTo>
                    <a:lnTo>
                      <a:pt x="76" y="58"/>
                    </a:lnTo>
                    <a:lnTo>
                      <a:pt x="64" y="58"/>
                    </a:lnTo>
                    <a:lnTo>
                      <a:pt x="36" y="56"/>
                    </a:lnTo>
                    <a:lnTo>
                      <a:pt x="32" y="56"/>
                    </a:lnTo>
                    <a:lnTo>
                      <a:pt x="26" y="54"/>
                    </a:lnTo>
                    <a:lnTo>
                      <a:pt x="24" y="52"/>
                    </a:lnTo>
                    <a:lnTo>
                      <a:pt x="22" y="46"/>
                    </a:lnTo>
                    <a:lnTo>
                      <a:pt x="18" y="48"/>
                    </a:lnTo>
                    <a:lnTo>
                      <a:pt x="14" y="50"/>
                    </a:lnTo>
                    <a:lnTo>
                      <a:pt x="10" y="52"/>
                    </a:lnTo>
                    <a:lnTo>
                      <a:pt x="6" y="52"/>
                    </a:lnTo>
                    <a:lnTo>
                      <a:pt x="4" y="52"/>
                    </a:lnTo>
                    <a:lnTo>
                      <a:pt x="2" y="48"/>
                    </a:lnTo>
                    <a:lnTo>
                      <a:pt x="0" y="44"/>
                    </a:lnTo>
                    <a:lnTo>
                      <a:pt x="6" y="40"/>
                    </a:lnTo>
                    <a:lnTo>
                      <a:pt x="14" y="40"/>
                    </a:lnTo>
                    <a:lnTo>
                      <a:pt x="6" y="36"/>
                    </a:lnTo>
                    <a:lnTo>
                      <a:pt x="4" y="34"/>
                    </a:lnTo>
                    <a:lnTo>
                      <a:pt x="4" y="30"/>
                    </a:lnTo>
                    <a:lnTo>
                      <a:pt x="4" y="28"/>
                    </a:lnTo>
                    <a:lnTo>
                      <a:pt x="6" y="24"/>
                    </a:lnTo>
                    <a:lnTo>
                      <a:pt x="12" y="18"/>
                    </a:lnTo>
                    <a:lnTo>
                      <a:pt x="22" y="14"/>
                    </a:lnTo>
                    <a:lnTo>
                      <a:pt x="32" y="10"/>
                    </a:lnTo>
                    <a:lnTo>
                      <a:pt x="56" y="6"/>
                    </a:lnTo>
                    <a:lnTo>
                      <a:pt x="64" y="4"/>
                    </a:lnTo>
                    <a:lnTo>
                      <a:pt x="72" y="0"/>
                    </a:lnTo>
                    <a:lnTo>
                      <a:pt x="82" y="0"/>
                    </a:lnTo>
                    <a:lnTo>
                      <a:pt x="78" y="6"/>
                    </a:lnTo>
                    <a:lnTo>
                      <a:pt x="72" y="8"/>
                    </a:lnTo>
                    <a:lnTo>
                      <a:pt x="62" y="12"/>
                    </a:lnTo>
                    <a:lnTo>
                      <a:pt x="58" y="16"/>
                    </a:lnTo>
                    <a:lnTo>
                      <a:pt x="54" y="18"/>
                    </a:lnTo>
                    <a:lnTo>
                      <a:pt x="50" y="22"/>
                    </a:lnTo>
                    <a:lnTo>
                      <a:pt x="48" y="28"/>
                    </a:lnTo>
                    <a:lnTo>
                      <a:pt x="56" y="28"/>
                    </a:lnTo>
                    <a:lnTo>
                      <a:pt x="60" y="24"/>
                    </a:lnTo>
                    <a:lnTo>
                      <a:pt x="64" y="18"/>
                    </a:lnTo>
                    <a:lnTo>
                      <a:pt x="70" y="14"/>
                    </a:lnTo>
                    <a:lnTo>
                      <a:pt x="76" y="12"/>
                    </a:lnTo>
                    <a:lnTo>
                      <a:pt x="94" y="6"/>
                    </a:lnTo>
                    <a:lnTo>
                      <a:pt x="114"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35" name="Freeform 57"/>
              <p:cNvSpPr/>
              <p:nvPr/>
            </p:nvSpPr>
            <p:spPr bwMode="auto">
              <a:xfrm>
                <a:off x="3303675" y="2630901"/>
                <a:ext cx="47278" cy="29203"/>
              </a:xfrm>
              <a:custGeom>
                <a:avLst/>
                <a:gdLst>
                  <a:gd name="T0" fmla="*/ 2147483647 w 32"/>
                  <a:gd name="T1" fmla="*/ 2147483647 h 18"/>
                  <a:gd name="T2" fmla="*/ 2147483647 w 32"/>
                  <a:gd name="T3" fmla="*/ 0 h 18"/>
                  <a:gd name="T4" fmla="*/ 2147483647 w 32"/>
                  <a:gd name="T5" fmla="*/ 0 h 18"/>
                  <a:gd name="T6" fmla="*/ 2147483647 w 32"/>
                  <a:gd name="T7" fmla="*/ 2147483647 h 18"/>
                  <a:gd name="T8" fmla="*/ 2147483647 w 32"/>
                  <a:gd name="T9" fmla="*/ 2147483647 h 18"/>
                  <a:gd name="T10" fmla="*/ 2147483647 w 32"/>
                  <a:gd name="T11" fmla="*/ 2147483647 h 18"/>
                  <a:gd name="T12" fmla="*/ 2147483647 w 32"/>
                  <a:gd name="T13" fmla="*/ 2147483647 h 18"/>
                  <a:gd name="T14" fmla="*/ 2147483647 w 32"/>
                  <a:gd name="T15" fmla="*/ 2147483647 h 18"/>
                  <a:gd name="T16" fmla="*/ 2147483647 w 32"/>
                  <a:gd name="T17" fmla="*/ 2147483647 h 18"/>
                  <a:gd name="T18" fmla="*/ 2147483647 w 32"/>
                  <a:gd name="T19" fmla="*/ 2147483647 h 18"/>
                  <a:gd name="T20" fmla="*/ 0 w 32"/>
                  <a:gd name="T21" fmla="*/ 2147483647 h 18"/>
                  <a:gd name="T22" fmla="*/ 2147483647 w 32"/>
                  <a:gd name="T23" fmla="*/ 2147483647 h 18"/>
                  <a:gd name="T24" fmla="*/ 2147483647 w 32"/>
                  <a:gd name="T25" fmla="*/ 2147483647 h 18"/>
                  <a:gd name="T26" fmla="*/ 2147483647 w 32"/>
                  <a:gd name="T27" fmla="*/ 2147483647 h 18"/>
                  <a:gd name="T28" fmla="*/ 2147483647 w 32"/>
                  <a:gd name="T29" fmla="*/ 2147483647 h 18"/>
                  <a:gd name="T30" fmla="*/ 2147483647 w 32"/>
                  <a:gd name="T31" fmla="*/ 0 h 18"/>
                  <a:gd name="T32" fmla="*/ 2147483647 w 32"/>
                  <a:gd name="T33" fmla="*/ 2147483647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18"/>
                  <a:gd name="T53" fmla="*/ 32 w 3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18">
                    <a:moveTo>
                      <a:pt x="16" y="2"/>
                    </a:moveTo>
                    <a:lnTo>
                      <a:pt x="28" y="0"/>
                    </a:lnTo>
                    <a:lnTo>
                      <a:pt x="30" y="0"/>
                    </a:lnTo>
                    <a:lnTo>
                      <a:pt x="32" y="2"/>
                    </a:lnTo>
                    <a:lnTo>
                      <a:pt x="30" y="6"/>
                    </a:lnTo>
                    <a:lnTo>
                      <a:pt x="28" y="10"/>
                    </a:lnTo>
                    <a:lnTo>
                      <a:pt x="22" y="14"/>
                    </a:lnTo>
                    <a:lnTo>
                      <a:pt x="14" y="18"/>
                    </a:lnTo>
                    <a:lnTo>
                      <a:pt x="6" y="18"/>
                    </a:lnTo>
                    <a:lnTo>
                      <a:pt x="2" y="16"/>
                    </a:lnTo>
                    <a:lnTo>
                      <a:pt x="0" y="14"/>
                    </a:lnTo>
                    <a:lnTo>
                      <a:pt x="2" y="10"/>
                    </a:lnTo>
                    <a:lnTo>
                      <a:pt x="8" y="6"/>
                    </a:lnTo>
                    <a:lnTo>
                      <a:pt x="12" y="2"/>
                    </a:lnTo>
                    <a:lnTo>
                      <a:pt x="18" y="2"/>
                    </a:lnTo>
                    <a:lnTo>
                      <a:pt x="18" y="0"/>
                    </a:lnTo>
                    <a:lnTo>
                      <a:pt x="16" y="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36" name="Freeform 59"/>
              <p:cNvSpPr/>
              <p:nvPr/>
            </p:nvSpPr>
            <p:spPr bwMode="auto">
              <a:xfrm>
                <a:off x="1955689" y="3152587"/>
                <a:ext cx="1276492" cy="687615"/>
              </a:xfrm>
              <a:custGeom>
                <a:avLst/>
                <a:gdLst>
                  <a:gd name="T0" fmla="*/ 2147483647 w 872"/>
                  <a:gd name="T1" fmla="*/ 2147483647 h 434"/>
                  <a:gd name="T2" fmla="*/ 2147483647 w 872"/>
                  <a:gd name="T3" fmla="*/ 2147483647 h 434"/>
                  <a:gd name="T4" fmla="*/ 2147483647 w 872"/>
                  <a:gd name="T5" fmla="*/ 2147483647 h 434"/>
                  <a:gd name="T6" fmla="*/ 2147483647 w 872"/>
                  <a:gd name="T7" fmla="*/ 2147483647 h 434"/>
                  <a:gd name="T8" fmla="*/ 2147483647 w 872"/>
                  <a:gd name="T9" fmla="*/ 2147483647 h 434"/>
                  <a:gd name="T10" fmla="*/ 2147483647 w 872"/>
                  <a:gd name="T11" fmla="*/ 2147483647 h 434"/>
                  <a:gd name="T12" fmla="*/ 2147483647 w 872"/>
                  <a:gd name="T13" fmla="*/ 2147483647 h 434"/>
                  <a:gd name="T14" fmla="*/ 2147483647 w 872"/>
                  <a:gd name="T15" fmla="*/ 2147483647 h 434"/>
                  <a:gd name="T16" fmla="*/ 2147483647 w 872"/>
                  <a:gd name="T17" fmla="*/ 2147483647 h 434"/>
                  <a:gd name="T18" fmla="*/ 2147483647 w 872"/>
                  <a:gd name="T19" fmla="*/ 2147483647 h 434"/>
                  <a:gd name="T20" fmla="*/ 2147483647 w 872"/>
                  <a:gd name="T21" fmla="*/ 2147483647 h 434"/>
                  <a:gd name="T22" fmla="*/ 2147483647 w 872"/>
                  <a:gd name="T23" fmla="*/ 2147483647 h 434"/>
                  <a:gd name="T24" fmla="*/ 2147483647 w 872"/>
                  <a:gd name="T25" fmla="*/ 2147483647 h 434"/>
                  <a:gd name="T26" fmla="*/ 2147483647 w 872"/>
                  <a:gd name="T27" fmla="*/ 2147483647 h 434"/>
                  <a:gd name="T28" fmla="*/ 2147483647 w 872"/>
                  <a:gd name="T29" fmla="*/ 2147483647 h 434"/>
                  <a:gd name="T30" fmla="*/ 2147483647 w 872"/>
                  <a:gd name="T31" fmla="*/ 2147483647 h 434"/>
                  <a:gd name="T32" fmla="*/ 2147483647 w 872"/>
                  <a:gd name="T33" fmla="*/ 2147483647 h 434"/>
                  <a:gd name="T34" fmla="*/ 2147483647 w 872"/>
                  <a:gd name="T35" fmla="*/ 2147483647 h 434"/>
                  <a:gd name="T36" fmla="*/ 2147483647 w 872"/>
                  <a:gd name="T37" fmla="*/ 2147483647 h 434"/>
                  <a:gd name="T38" fmla="*/ 2147483647 w 872"/>
                  <a:gd name="T39" fmla="*/ 2147483647 h 434"/>
                  <a:gd name="T40" fmla="*/ 2147483647 w 872"/>
                  <a:gd name="T41" fmla="*/ 2147483647 h 434"/>
                  <a:gd name="T42" fmla="*/ 2147483647 w 872"/>
                  <a:gd name="T43" fmla="*/ 2147483647 h 434"/>
                  <a:gd name="T44" fmla="*/ 2147483647 w 872"/>
                  <a:gd name="T45" fmla="*/ 2147483647 h 434"/>
                  <a:gd name="T46" fmla="*/ 2147483647 w 872"/>
                  <a:gd name="T47" fmla="*/ 2147483647 h 434"/>
                  <a:gd name="T48" fmla="*/ 2147483647 w 872"/>
                  <a:gd name="T49" fmla="*/ 2147483647 h 434"/>
                  <a:gd name="T50" fmla="*/ 2147483647 w 872"/>
                  <a:gd name="T51" fmla="*/ 2147483647 h 434"/>
                  <a:gd name="T52" fmla="*/ 2147483647 w 872"/>
                  <a:gd name="T53" fmla="*/ 2147483647 h 434"/>
                  <a:gd name="T54" fmla="*/ 2147483647 w 872"/>
                  <a:gd name="T55" fmla="*/ 2147483647 h 434"/>
                  <a:gd name="T56" fmla="*/ 2147483647 w 872"/>
                  <a:gd name="T57" fmla="*/ 2147483647 h 434"/>
                  <a:gd name="T58" fmla="*/ 2147483647 w 872"/>
                  <a:gd name="T59" fmla="*/ 2147483647 h 434"/>
                  <a:gd name="T60" fmla="*/ 2147483647 w 872"/>
                  <a:gd name="T61" fmla="*/ 2147483647 h 434"/>
                  <a:gd name="T62" fmla="*/ 2147483647 w 872"/>
                  <a:gd name="T63" fmla="*/ 2147483647 h 434"/>
                  <a:gd name="T64" fmla="*/ 2147483647 w 872"/>
                  <a:gd name="T65" fmla="*/ 2147483647 h 434"/>
                  <a:gd name="T66" fmla="*/ 2147483647 w 872"/>
                  <a:gd name="T67" fmla="*/ 2147483647 h 434"/>
                  <a:gd name="T68" fmla="*/ 2147483647 w 872"/>
                  <a:gd name="T69" fmla="*/ 2147483647 h 434"/>
                  <a:gd name="T70" fmla="*/ 2147483647 w 872"/>
                  <a:gd name="T71" fmla="*/ 2147483647 h 434"/>
                  <a:gd name="T72" fmla="*/ 2147483647 w 872"/>
                  <a:gd name="T73" fmla="*/ 2147483647 h 434"/>
                  <a:gd name="T74" fmla="*/ 2147483647 w 872"/>
                  <a:gd name="T75" fmla="*/ 2147483647 h 434"/>
                  <a:gd name="T76" fmla="*/ 2147483647 w 872"/>
                  <a:gd name="T77" fmla="*/ 2147483647 h 434"/>
                  <a:gd name="T78" fmla="*/ 2147483647 w 872"/>
                  <a:gd name="T79" fmla="*/ 2147483647 h 434"/>
                  <a:gd name="T80" fmla="*/ 2147483647 w 872"/>
                  <a:gd name="T81" fmla="*/ 2147483647 h 434"/>
                  <a:gd name="T82" fmla="*/ 2147483647 w 872"/>
                  <a:gd name="T83" fmla="*/ 2147483647 h 434"/>
                  <a:gd name="T84" fmla="*/ 2147483647 w 872"/>
                  <a:gd name="T85" fmla="*/ 2147483647 h 434"/>
                  <a:gd name="T86" fmla="*/ 2147483647 w 872"/>
                  <a:gd name="T87" fmla="*/ 2147483647 h 434"/>
                  <a:gd name="T88" fmla="*/ 2147483647 w 872"/>
                  <a:gd name="T89" fmla="*/ 2147483647 h 434"/>
                  <a:gd name="T90" fmla="*/ 2147483647 w 872"/>
                  <a:gd name="T91" fmla="*/ 2147483647 h 434"/>
                  <a:gd name="T92" fmla="*/ 2147483647 w 872"/>
                  <a:gd name="T93" fmla="*/ 2147483647 h 434"/>
                  <a:gd name="T94" fmla="*/ 2147483647 w 872"/>
                  <a:gd name="T95" fmla="*/ 2147483647 h 434"/>
                  <a:gd name="T96" fmla="*/ 2147483647 w 872"/>
                  <a:gd name="T97" fmla="*/ 2147483647 h 434"/>
                  <a:gd name="T98" fmla="*/ 2147483647 w 872"/>
                  <a:gd name="T99" fmla="*/ 2147483647 h 434"/>
                  <a:gd name="T100" fmla="*/ 2147483647 w 872"/>
                  <a:gd name="T101" fmla="*/ 2147483647 h 434"/>
                  <a:gd name="T102" fmla="*/ 2147483647 w 872"/>
                  <a:gd name="T103" fmla="*/ 2147483647 h 434"/>
                  <a:gd name="T104" fmla="*/ 0 w 872"/>
                  <a:gd name="T105" fmla="*/ 2147483647 h 434"/>
                  <a:gd name="T106" fmla="*/ 2147483647 w 872"/>
                  <a:gd name="T107" fmla="*/ 2147483647 h 434"/>
                  <a:gd name="T108" fmla="*/ 2147483647 w 872"/>
                  <a:gd name="T109" fmla="*/ 2147483647 h 4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2"/>
                  <a:gd name="T166" fmla="*/ 0 h 434"/>
                  <a:gd name="T167" fmla="*/ 872 w 872"/>
                  <a:gd name="T168" fmla="*/ 434 h 4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2" h="434">
                    <a:moveTo>
                      <a:pt x="4" y="226"/>
                    </a:moveTo>
                    <a:lnTo>
                      <a:pt x="4" y="228"/>
                    </a:lnTo>
                    <a:lnTo>
                      <a:pt x="4" y="230"/>
                    </a:lnTo>
                    <a:lnTo>
                      <a:pt x="2" y="236"/>
                    </a:lnTo>
                    <a:lnTo>
                      <a:pt x="4" y="244"/>
                    </a:lnTo>
                    <a:lnTo>
                      <a:pt x="6" y="254"/>
                    </a:lnTo>
                    <a:lnTo>
                      <a:pt x="14" y="260"/>
                    </a:lnTo>
                    <a:lnTo>
                      <a:pt x="26" y="264"/>
                    </a:lnTo>
                    <a:lnTo>
                      <a:pt x="30" y="266"/>
                    </a:lnTo>
                    <a:lnTo>
                      <a:pt x="32" y="268"/>
                    </a:lnTo>
                    <a:lnTo>
                      <a:pt x="40" y="278"/>
                    </a:lnTo>
                    <a:lnTo>
                      <a:pt x="44" y="290"/>
                    </a:lnTo>
                    <a:lnTo>
                      <a:pt x="46" y="300"/>
                    </a:lnTo>
                    <a:lnTo>
                      <a:pt x="66" y="298"/>
                    </a:lnTo>
                    <a:lnTo>
                      <a:pt x="74" y="298"/>
                    </a:lnTo>
                    <a:lnTo>
                      <a:pt x="80" y="300"/>
                    </a:lnTo>
                    <a:lnTo>
                      <a:pt x="124" y="326"/>
                    </a:lnTo>
                    <a:lnTo>
                      <a:pt x="174" y="326"/>
                    </a:lnTo>
                    <a:lnTo>
                      <a:pt x="178" y="316"/>
                    </a:lnTo>
                    <a:lnTo>
                      <a:pt x="194" y="318"/>
                    </a:lnTo>
                    <a:lnTo>
                      <a:pt x="198" y="318"/>
                    </a:lnTo>
                    <a:lnTo>
                      <a:pt x="204" y="316"/>
                    </a:lnTo>
                    <a:lnTo>
                      <a:pt x="206" y="324"/>
                    </a:lnTo>
                    <a:lnTo>
                      <a:pt x="212" y="328"/>
                    </a:lnTo>
                    <a:lnTo>
                      <a:pt x="216" y="332"/>
                    </a:lnTo>
                    <a:lnTo>
                      <a:pt x="220" y="336"/>
                    </a:lnTo>
                    <a:lnTo>
                      <a:pt x="224" y="356"/>
                    </a:lnTo>
                    <a:lnTo>
                      <a:pt x="226" y="360"/>
                    </a:lnTo>
                    <a:lnTo>
                      <a:pt x="230" y="364"/>
                    </a:lnTo>
                    <a:lnTo>
                      <a:pt x="234" y="366"/>
                    </a:lnTo>
                    <a:lnTo>
                      <a:pt x="238" y="366"/>
                    </a:lnTo>
                    <a:lnTo>
                      <a:pt x="244" y="364"/>
                    </a:lnTo>
                    <a:lnTo>
                      <a:pt x="250" y="360"/>
                    </a:lnTo>
                    <a:lnTo>
                      <a:pt x="254" y="354"/>
                    </a:lnTo>
                    <a:lnTo>
                      <a:pt x="256" y="354"/>
                    </a:lnTo>
                    <a:lnTo>
                      <a:pt x="262" y="354"/>
                    </a:lnTo>
                    <a:lnTo>
                      <a:pt x="270" y="354"/>
                    </a:lnTo>
                    <a:lnTo>
                      <a:pt x="276" y="358"/>
                    </a:lnTo>
                    <a:lnTo>
                      <a:pt x="278" y="366"/>
                    </a:lnTo>
                    <a:lnTo>
                      <a:pt x="282" y="374"/>
                    </a:lnTo>
                    <a:lnTo>
                      <a:pt x="286" y="392"/>
                    </a:lnTo>
                    <a:lnTo>
                      <a:pt x="288" y="408"/>
                    </a:lnTo>
                    <a:lnTo>
                      <a:pt x="290" y="412"/>
                    </a:lnTo>
                    <a:lnTo>
                      <a:pt x="294" y="414"/>
                    </a:lnTo>
                    <a:lnTo>
                      <a:pt x="302" y="420"/>
                    </a:lnTo>
                    <a:lnTo>
                      <a:pt x="320" y="426"/>
                    </a:lnTo>
                    <a:lnTo>
                      <a:pt x="322" y="426"/>
                    </a:lnTo>
                    <a:lnTo>
                      <a:pt x="322" y="408"/>
                    </a:lnTo>
                    <a:lnTo>
                      <a:pt x="322" y="402"/>
                    </a:lnTo>
                    <a:lnTo>
                      <a:pt x="324" y="394"/>
                    </a:lnTo>
                    <a:lnTo>
                      <a:pt x="328" y="388"/>
                    </a:lnTo>
                    <a:lnTo>
                      <a:pt x="332" y="382"/>
                    </a:lnTo>
                    <a:lnTo>
                      <a:pt x="338" y="378"/>
                    </a:lnTo>
                    <a:lnTo>
                      <a:pt x="340" y="374"/>
                    </a:lnTo>
                    <a:lnTo>
                      <a:pt x="342" y="370"/>
                    </a:lnTo>
                    <a:lnTo>
                      <a:pt x="350" y="370"/>
                    </a:lnTo>
                    <a:lnTo>
                      <a:pt x="358" y="368"/>
                    </a:lnTo>
                    <a:lnTo>
                      <a:pt x="370" y="360"/>
                    </a:lnTo>
                    <a:lnTo>
                      <a:pt x="372" y="358"/>
                    </a:lnTo>
                    <a:lnTo>
                      <a:pt x="374" y="356"/>
                    </a:lnTo>
                    <a:lnTo>
                      <a:pt x="374" y="354"/>
                    </a:lnTo>
                    <a:lnTo>
                      <a:pt x="378" y="352"/>
                    </a:lnTo>
                    <a:lnTo>
                      <a:pt x="384" y="354"/>
                    </a:lnTo>
                    <a:lnTo>
                      <a:pt x="386" y="352"/>
                    </a:lnTo>
                    <a:lnTo>
                      <a:pt x="386" y="350"/>
                    </a:lnTo>
                    <a:lnTo>
                      <a:pt x="388" y="348"/>
                    </a:lnTo>
                    <a:lnTo>
                      <a:pt x="392" y="348"/>
                    </a:lnTo>
                    <a:lnTo>
                      <a:pt x="398" y="348"/>
                    </a:lnTo>
                    <a:lnTo>
                      <a:pt x="404" y="350"/>
                    </a:lnTo>
                    <a:lnTo>
                      <a:pt x="408" y="352"/>
                    </a:lnTo>
                    <a:lnTo>
                      <a:pt x="414" y="354"/>
                    </a:lnTo>
                    <a:lnTo>
                      <a:pt x="418" y="352"/>
                    </a:lnTo>
                    <a:lnTo>
                      <a:pt x="424" y="352"/>
                    </a:lnTo>
                    <a:lnTo>
                      <a:pt x="430" y="356"/>
                    </a:lnTo>
                    <a:lnTo>
                      <a:pt x="434" y="358"/>
                    </a:lnTo>
                    <a:lnTo>
                      <a:pt x="440" y="360"/>
                    </a:lnTo>
                    <a:lnTo>
                      <a:pt x="444" y="358"/>
                    </a:lnTo>
                    <a:lnTo>
                      <a:pt x="450" y="356"/>
                    </a:lnTo>
                    <a:lnTo>
                      <a:pt x="452" y="358"/>
                    </a:lnTo>
                    <a:lnTo>
                      <a:pt x="454" y="360"/>
                    </a:lnTo>
                    <a:lnTo>
                      <a:pt x="456" y="362"/>
                    </a:lnTo>
                    <a:lnTo>
                      <a:pt x="460" y="362"/>
                    </a:lnTo>
                    <a:lnTo>
                      <a:pt x="462" y="362"/>
                    </a:lnTo>
                    <a:lnTo>
                      <a:pt x="462" y="358"/>
                    </a:lnTo>
                    <a:lnTo>
                      <a:pt x="458" y="356"/>
                    </a:lnTo>
                    <a:lnTo>
                      <a:pt x="456" y="354"/>
                    </a:lnTo>
                    <a:lnTo>
                      <a:pt x="456" y="340"/>
                    </a:lnTo>
                    <a:lnTo>
                      <a:pt x="466" y="338"/>
                    </a:lnTo>
                    <a:lnTo>
                      <a:pt x="474" y="336"/>
                    </a:lnTo>
                    <a:lnTo>
                      <a:pt x="486" y="340"/>
                    </a:lnTo>
                    <a:lnTo>
                      <a:pt x="490" y="338"/>
                    </a:lnTo>
                    <a:lnTo>
                      <a:pt x="494" y="336"/>
                    </a:lnTo>
                    <a:lnTo>
                      <a:pt x="510" y="336"/>
                    </a:lnTo>
                    <a:lnTo>
                      <a:pt x="512" y="338"/>
                    </a:lnTo>
                    <a:lnTo>
                      <a:pt x="516" y="340"/>
                    </a:lnTo>
                    <a:lnTo>
                      <a:pt x="522" y="342"/>
                    </a:lnTo>
                    <a:lnTo>
                      <a:pt x="524" y="346"/>
                    </a:lnTo>
                    <a:lnTo>
                      <a:pt x="524" y="348"/>
                    </a:lnTo>
                    <a:lnTo>
                      <a:pt x="524" y="352"/>
                    </a:lnTo>
                    <a:lnTo>
                      <a:pt x="530" y="350"/>
                    </a:lnTo>
                    <a:lnTo>
                      <a:pt x="532" y="348"/>
                    </a:lnTo>
                    <a:lnTo>
                      <a:pt x="542" y="344"/>
                    </a:lnTo>
                    <a:lnTo>
                      <a:pt x="550" y="346"/>
                    </a:lnTo>
                    <a:lnTo>
                      <a:pt x="552" y="350"/>
                    </a:lnTo>
                    <a:lnTo>
                      <a:pt x="552" y="354"/>
                    </a:lnTo>
                    <a:lnTo>
                      <a:pt x="554" y="356"/>
                    </a:lnTo>
                    <a:lnTo>
                      <a:pt x="556" y="360"/>
                    </a:lnTo>
                    <a:lnTo>
                      <a:pt x="558" y="362"/>
                    </a:lnTo>
                    <a:lnTo>
                      <a:pt x="562" y="364"/>
                    </a:lnTo>
                    <a:lnTo>
                      <a:pt x="560" y="370"/>
                    </a:lnTo>
                    <a:lnTo>
                      <a:pt x="558" y="372"/>
                    </a:lnTo>
                    <a:lnTo>
                      <a:pt x="556" y="376"/>
                    </a:lnTo>
                    <a:lnTo>
                      <a:pt x="556" y="380"/>
                    </a:lnTo>
                    <a:lnTo>
                      <a:pt x="558" y="382"/>
                    </a:lnTo>
                    <a:lnTo>
                      <a:pt x="560" y="386"/>
                    </a:lnTo>
                    <a:lnTo>
                      <a:pt x="558" y="388"/>
                    </a:lnTo>
                    <a:lnTo>
                      <a:pt x="558" y="390"/>
                    </a:lnTo>
                    <a:lnTo>
                      <a:pt x="558" y="400"/>
                    </a:lnTo>
                    <a:lnTo>
                      <a:pt x="564" y="408"/>
                    </a:lnTo>
                    <a:lnTo>
                      <a:pt x="564" y="416"/>
                    </a:lnTo>
                    <a:lnTo>
                      <a:pt x="566" y="422"/>
                    </a:lnTo>
                    <a:lnTo>
                      <a:pt x="570" y="428"/>
                    </a:lnTo>
                    <a:lnTo>
                      <a:pt x="574" y="432"/>
                    </a:lnTo>
                    <a:lnTo>
                      <a:pt x="578" y="434"/>
                    </a:lnTo>
                    <a:lnTo>
                      <a:pt x="584" y="434"/>
                    </a:lnTo>
                    <a:lnTo>
                      <a:pt x="584" y="428"/>
                    </a:lnTo>
                    <a:lnTo>
                      <a:pt x="588" y="420"/>
                    </a:lnTo>
                    <a:lnTo>
                      <a:pt x="590" y="414"/>
                    </a:lnTo>
                    <a:lnTo>
                      <a:pt x="592" y="408"/>
                    </a:lnTo>
                    <a:lnTo>
                      <a:pt x="592" y="398"/>
                    </a:lnTo>
                    <a:lnTo>
                      <a:pt x="594" y="388"/>
                    </a:lnTo>
                    <a:lnTo>
                      <a:pt x="592" y="380"/>
                    </a:lnTo>
                    <a:lnTo>
                      <a:pt x="588" y="370"/>
                    </a:lnTo>
                    <a:lnTo>
                      <a:pt x="586" y="358"/>
                    </a:lnTo>
                    <a:lnTo>
                      <a:pt x="584" y="348"/>
                    </a:lnTo>
                    <a:lnTo>
                      <a:pt x="586" y="332"/>
                    </a:lnTo>
                    <a:lnTo>
                      <a:pt x="590" y="322"/>
                    </a:lnTo>
                    <a:lnTo>
                      <a:pt x="598" y="310"/>
                    </a:lnTo>
                    <a:lnTo>
                      <a:pt x="606" y="300"/>
                    </a:lnTo>
                    <a:lnTo>
                      <a:pt x="608" y="300"/>
                    </a:lnTo>
                    <a:lnTo>
                      <a:pt x="612" y="298"/>
                    </a:lnTo>
                    <a:lnTo>
                      <a:pt x="616" y="296"/>
                    </a:lnTo>
                    <a:lnTo>
                      <a:pt x="618" y="294"/>
                    </a:lnTo>
                    <a:lnTo>
                      <a:pt x="624" y="292"/>
                    </a:lnTo>
                    <a:lnTo>
                      <a:pt x="626" y="290"/>
                    </a:lnTo>
                    <a:lnTo>
                      <a:pt x="632" y="282"/>
                    </a:lnTo>
                    <a:lnTo>
                      <a:pt x="634" y="276"/>
                    </a:lnTo>
                    <a:lnTo>
                      <a:pt x="638" y="274"/>
                    </a:lnTo>
                    <a:lnTo>
                      <a:pt x="644" y="274"/>
                    </a:lnTo>
                    <a:lnTo>
                      <a:pt x="644" y="272"/>
                    </a:lnTo>
                    <a:lnTo>
                      <a:pt x="646" y="272"/>
                    </a:lnTo>
                    <a:lnTo>
                      <a:pt x="650" y="272"/>
                    </a:lnTo>
                    <a:lnTo>
                      <a:pt x="654" y="268"/>
                    </a:lnTo>
                    <a:lnTo>
                      <a:pt x="658" y="264"/>
                    </a:lnTo>
                    <a:lnTo>
                      <a:pt x="660" y="260"/>
                    </a:lnTo>
                    <a:lnTo>
                      <a:pt x="668" y="258"/>
                    </a:lnTo>
                    <a:lnTo>
                      <a:pt x="672" y="258"/>
                    </a:lnTo>
                    <a:lnTo>
                      <a:pt x="678" y="254"/>
                    </a:lnTo>
                    <a:lnTo>
                      <a:pt x="676" y="250"/>
                    </a:lnTo>
                    <a:lnTo>
                      <a:pt x="678" y="246"/>
                    </a:lnTo>
                    <a:lnTo>
                      <a:pt x="688" y="244"/>
                    </a:lnTo>
                    <a:lnTo>
                      <a:pt x="690" y="242"/>
                    </a:lnTo>
                    <a:lnTo>
                      <a:pt x="692" y="240"/>
                    </a:lnTo>
                    <a:lnTo>
                      <a:pt x="696" y="238"/>
                    </a:lnTo>
                    <a:lnTo>
                      <a:pt x="698" y="234"/>
                    </a:lnTo>
                    <a:lnTo>
                      <a:pt x="696" y="230"/>
                    </a:lnTo>
                    <a:lnTo>
                      <a:pt x="696" y="226"/>
                    </a:lnTo>
                    <a:lnTo>
                      <a:pt x="694" y="222"/>
                    </a:lnTo>
                    <a:lnTo>
                      <a:pt x="692" y="218"/>
                    </a:lnTo>
                    <a:lnTo>
                      <a:pt x="690" y="216"/>
                    </a:lnTo>
                    <a:lnTo>
                      <a:pt x="688" y="214"/>
                    </a:lnTo>
                    <a:lnTo>
                      <a:pt x="694" y="214"/>
                    </a:lnTo>
                    <a:lnTo>
                      <a:pt x="692" y="214"/>
                    </a:lnTo>
                    <a:lnTo>
                      <a:pt x="692" y="212"/>
                    </a:lnTo>
                    <a:lnTo>
                      <a:pt x="694" y="208"/>
                    </a:lnTo>
                    <a:lnTo>
                      <a:pt x="700" y="210"/>
                    </a:lnTo>
                    <a:lnTo>
                      <a:pt x="704" y="208"/>
                    </a:lnTo>
                    <a:lnTo>
                      <a:pt x="706" y="206"/>
                    </a:lnTo>
                    <a:lnTo>
                      <a:pt x="706" y="198"/>
                    </a:lnTo>
                    <a:lnTo>
                      <a:pt x="702" y="190"/>
                    </a:lnTo>
                    <a:lnTo>
                      <a:pt x="702" y="188"/>
                    </a:lnTo>
                    <a:lnTo>
                      <a:pt x="706" y="192"/>
                    </a:lnTo>
                    <a:lnTo>
                      <a:pt x="708" y="196"/>
                    </a:lnTo>
                    <a:lnTo>
                      <a:pt x="714" y="196"/>
                    </a:lnTo>
                    <a:lnTo>
                      <a:pt x="716" y="194"/>
                    </a:lnTo>
                    <a:lnTo>
                      <a:pt x="718" y="188"/>
                    </a:lnTo>
                    <a:lnTo>
                      <a:pt x="718" y="168"/>
                    </a:lnTo>
                    <a:lnTo>
                      <a:pt x="718" y="172"/>
                    </a:lnTo>
                    <a:lnTo>
                      <a:pt x="718" y="174"/>
                    </a:lnTo>
                    <a:lnTo>
                      <a:pt x="720" y="174"/>
                    </a:lnTo>
                    <a:lnTo>
                      <a:pt x="720" y="178"/>
                    </a:lnTo>
                    <a:lnTo>
                      <a:pt x="722" y="182"/>
                    </a:lnTo>
                    <a:lnTo>
                      <a:pt x="726" y="176"/>
                    </a:lnTo>
                    <a:lnTo>
                      <a:pt x="732" y="172"/>
                    </a:lnTo>
                    <a:lnTo>
                      <a:pt x="734" y="172"/>
                    </a:lnTo>
                    <a:lnTo>
                      <a:pt x="740" y="164"/>
                    </a:lnTo>
                    <a:lnTo>
                      <a:pt x="744" y="158"/>
                    </a:lnTo>
                    <a:lnTo>
                      <a:pt x="742" y="150"/>
                    </a:lnTo>
                    <a:lnTo>
                      <a:pt x="744" y="148"/>
                    </a:lnTo>
                    <a:lnTo>
                      <a:pt x="746" y="146"/>
                    </a:lnTo>
                    <a:lnTo>
                      <a:pt x="756" y="146"/>
                    </a:lnTo>
                    <a:lnTo>
                      <a:pt x="766" y="146"/>
                    </a:lnTo>
                    <a:lnTo>
                      <a:pt x="770" y="142"/>
                    </a:lnTo>
                    <a:lnTo>
                      <a:pt x="752" y="142"/>
                    </a:lnTo>
                    <a:lnTo>
                      <a:pt x="760" y="140"/>
                    </a:lnTo>
                    <a:lnTo>
                      <a:pt x="770" y="140"/>
                    </a:lnTo>
                    <a:lnTo>
                      <a:pt x="776" y="138"/>
                    </a:lnTo>
                    <a:lnTo>
                      <a:pt x="786" y="134"/>
                    </a:lnTo>
                    <a:lnTo>
                      <a:pt x="790" y="132"/>
                    </a:lnTo>
                    <a:lnTo>
                      <a:pt x="792" y="130"/>
                    </a:lnTo>
                    <a:lnTo>
                      <a:pt x="802" y="132"/>
                    </a:lnTo>
                    <a:lnTo>
                      <a:pt x="808" y="130"/>
                    </a:lnTo>
                    <a:lnTo>
                      <a:pt x="812" y="128"/>
                    </a:lnTo>
                    <a:lnTo>
                      <a:pt x="810" y="124"/>
                    </a:lnTo>
                    <a:lnTo>
                      <a:pt x="808" y="126"/>
                    </a:lnTo>
                    <a:lnTo>
                      <a:pt x="806" y="128"/>
                    </a:lnTo>
                    <a:lnTo>
                      <a:pt x="800" y="128"/>
                    </a:lnTo>
                    <a:lnTo>
                      <a:pt x="802" y="126"/>
                    </a:lnTo>
                    <a:lnTo>
                      <a:pt x="802" y="122"/>
                    </a:lnTo>
                    <a:lnTo>
                      <a:pt x="800" y="118"/>
                    </a:lnTo>
                    <a:lnTo>
                      <a:pt x="802" y="112"/>
                    </a:lnTo>
                    <a:lnTo>
                      <a:pt x="804" y="108"/>
                    </a:lnTo>
                    <a:lnTo>
                      <a:pt x="806" y="104"/>
                    </a:lnTo>
                    <a:lnTo>
                      <a:pt x="808" y="98"/>
                    </a:lnTo>
                    <a:lnTo>
                      <a:pt x="814" y="94"/>
                    </a:lnTo>
                    <a:lnTo>
                      <a:pt x="822" y="90"/>
                    </a:lnTo>
                    <a:lnTo>
                      <a:pt x="838" y="84"/>
                    </a:lnTo>
                    <a:lnTo>
                      <a:pt x="854" y="80"/>
                    </a:lnTo>
                    <a:lnTo>
                      <a:pt x="870" y="74"/>
                    </a:lnTo>
                    <a:lnTo>
                      <a:pt x="864" y="54"/>
                    </a:lnTo>
                    <a:lnTo>
                      <a:pt x="864" y="50"/>
                    </a:lnTo>
                    <a:lnTo>
                      <a:pt x="866" y="46"/>
                    </a:lnTo>
                    <a:lnTo>
                      <a:pt x="872" y="38"/>
                    </a:lnTo>
                    <a:lnTo>
                      <a:pt x="852" y="32"/>
                    </a:lnTo>
                    <a:lnTo>
                      <a:pt x="846" y="34"/>
                    </a:lnTo>
                    <a:lnTo>
                      <a:pt x="840" y="38"/>
                    </a:lnTo>
                    <a:lnTo>
                      <a:pt x="830" y="52"/>
                    </a:lnTo>
                    <a:lnTo>
                      <a:pt x="824" y="58"/>
                    </a:lnTo>
                    <a:lnTo>
                      <a:pt x="820" y="66"/>
                    </a:lnTo>
                    <a:lnTo>
                      <a:pt x="814" y="70"/>
                    </a:lnTo>
                    <a:lnTo>
                      <a:pt x="804" y="72"/>
                    </a:lnTo>
                    <a:lnTo>
                      <a:pt x="798" y="74"/>
                    </a:lnTo>
                    <a:lnTo>
                      <a:pt x="766" y="74"/>
                    </a:lnTo>
                    <a:lnTo>
                      <a:pt x="758" y="78"/>
                    </a:lnTo>
                    <a:lnTo>
                      <a:pt x="750" y="80"/>
                    </a:lnTo>
                    <a:lnTo>
                      <a:pt x="738" y="90"/>
                    </a:lnTo>
                    <a:lnTo>
                      <a:pt x="724" y="100"/>
                    </a:lnTo>
                    <a:lnTo>
                      <a:pt x="718" y="102"/>
                    </a:lnTo>
                    <a:lnTo>
                      <a:pt x="712" y="104"/>
                    </a:lnTo>
                    <a:lnTo>
                      <a:pt x="706" y="102"/>
                    </a:lnTo>
                    <a:lnTo>
                      <a:pt x="700" y="100"/>
                    </a:lnTo>
                    <a:lnTo>
                      <a:pt x="694" y="100"/>
                    </a:lnTo>
                    <a:lnTo>
                      <a:pt x="692" y="102"/>
                    </a:lnTo>
                    <a:lnTo>
                      <a:pt x="688" y="106"/>
                    </a:lnTo>
                    <a:lnTo>
                      <a:pt x="686" y="110"/>
                    </a:lnTo>
                    <a:lnTo>
                      <a:pt x="684" y="116"/>
                    </a:lnTo>
                    <a:lnTo>
                      <a:pt x="672" y="122"/>
                    </a:lnTo>
                    <a:lnTo>
                      <a:pt x="658" y="128"/>
                    </a:lnTo>
                    <a:lnTo>
                      <a:pt x="642" y="134"/>
                    </a:lnTo>
                    <a:lnTo>
                      <a:pt x="632" y="136"/>
                    </a:lnTo>
                    <a:lnTo>
                      <a:pt x="622" y="134"/>
                    </a:lnTo>
                    <a:lnTo>
                      <a:pt x="618" y="134"/>
                    </a:lnTo>
                    <a:lnTo>
                      <a:pt x="618" y="132"/>
                    </a:lnTo>
                    <a:lnTo>
                      <a:pt x="618" y="126"/>
                    </a:lnTo>
                    <a:lnTo>
                      <a:pt x="622" y="122"/>
                    </a:lnTo>
                    <a:lnTo>
                      <a:pt x="630" y="118"/>
                    </a:lnTo>
                    <a:lnTo>
                      <a:pt x="636" y="112"/>
                    </a:lnTo>
                    <a:lnTo>
                      <a:pt x="640" y="108"/>
                    </a:lnTo>
                    <a:lnTo>
                      <a:pt x="640" y="106"/>
                    </a:lnTo>
                    <a:lnTo>
                      <a:pt x="638" y="104"/>
                    </a:lnTo>
                    <a:lnTo>
                      <a:pt x="636" y="102"/>
                    </a:lnTo>
                    <a:lnTo>
                      <a:pt x="638" y="96"/>
                    </a:lnTo>
                    <a:lnTo>
                      <a:pt x="636" y="94"/>
                    </a:lnTo>
                    <a:lnTo>
                      <a:pt x="634" y="88"/>
                    </a:lnTo>
                    <a:lnTo>
                      <a:pt x="632" y="92"/>
                    </a:lnTo>
                    <a:lnTo>
                      <a:pt x="630" y="96"/>
                    </a:lnTo>
                    <a:lnTo>
                      <a:pt x="622" y="96"/>
                    </a:lnTo>
                    <a:lnTo>
                      <a:pt x="626" y="90"/>
                    </a:lnTo>
                    <a:lnTo>
                      <a:pt x="632" y="86"/>
                    </a:lnTo>
                    <a:lnTo>
                      <a:pt x="634" y="80"/>
                    </a:lnTo>
                    <a:lnTo>
                      <a:pt x="636" y="72"/>
                    </a:lnTo>
                    <a:lnTo>
                      <a:pt x="636" y="68"/>
                    </a:lnTo>
                    <a:lnTo>
                      <a:pt x="632" y="66"/>
                    </a:lnTo>
                    <a:lnTo>
                      <a:pt x="630" y="64"/>
                    </a:lnTo>
                    <a:lnTo>
                      <a:pt x="622" y="64"/>
                    </a:lnTo>
                    <a:lnTo>
                      <a:pt x="618" y="64"/>
                    </a:lnTo>
                    <a:lnTo>
                      <a:pt x="610" y="72"/>
                    </a:lnTo>
                    <a:lnTo>
                      <a:pt x="602" y="78"/>
                    </a:lnTo>
                    <a:lnTo>
                      <a:pt x="592" y="82"/>
                    </a:lnTo>
                    <a:lnTo>
                      <a:pt x="584" y="92"/>
                    </a:lnTo>
                    <a:lnTo>
                      <a:pt x="582" y="96"/>
                    </a:lnTo>
                    <a:lnTo>
                      <a:pt x="580" y="104"/>
                    </a:lnTo>
                    <a:lnTo>
                      <a:pt x="578" y="116"/>
                    </a:lnTo>
                    <a:lnTo>
                      <a:pt x="576" y="122"/>
                    </a:lnTo>
                    <a:lnTo>
                      <a:pt x="572" y="128"/>
                    </a:lnTo>
                    <a:lnTo>
                      <a:pt x="566" y="132"/>
                    </a:lnTo>
                    <a:lnTo>
                      <a:pt x="558" y="134"/>
                    </a:lnTo>
                    <a:lnTo>
                      <a:pt x="554" y="132"/>
                    </a:lnTo>
                    <a:lnTo>
                      <a:pt x="552" y="130"/>
                    </a:lnTo>
                    <a:lnTo>
                      <a:pt x="550" y="128"/>
                    </a:lnTo>
                    <a:lnTo>
                      <a:pt x="552" y="122"/>
                    </a:lnTo>
                    <a:lnTo>
                      <a:pt x="554" y="114"/>
                    </a:lnTo>
                    <a:lnTo>
                      <a:pt x="560" y="102"/>
                    </a:lnTo>
                    <a:lnTo>
                      <a:pt x="568" y="90"/>
                    </a:lnTo>
                    <a:lnTo>
                      <a:pt x="576" y="80"/>
                    </a:lnTo>
                    <a:lnTo>
                      <a:pt x="576" y="78"/>
                    </a:lnTo>
                    <a:lnTo>
                      <a:pt x="578" y="74"/>
                    </a:lnTo>
                    <a:lnTo>
                      <a:pt x="584" y="66"/>
                    </a:lnTo>
                    <a:lnTo>
                      <a:pt x="594" y="60"/>
                    </a:lnTo>
                    <a:lnTo>
                      <a:pt x="602" y="58"/>
                    </a:lnTo>
                    <a:lnTo>
                      <a:pt x="620" y="58"/>
                    </a:lnTo>
                    <a:lnTo>
                      <a:pt x="624" y="56"/>
                    </a:lnTo>
                    <a:lnTo>
                      <a:pt x="628" y="56"/>
                    </a:lnTo>
                    <a:lnTo>
                      <a:pt x="634" y="52"/>
                    </a:lnTo>
                    <a:lnTo>
                      <a:pt x="626" y="50"/>
                    </a:lnTo>
                    <a:lnTo>
                      <a:pt x="618" y="50"/>
                    </a:lnTo>
                    <a:lnTo>
                      <a:pt x="612" y="50"/>
                    </a:lnTo>
                    <a:lnTo>
                      <a:pt x="606" y="48"/>
                    </a:lnTo>
                    <a:lnTo>
                      <a:pt x="596" y="46"/>
                    </a:lnTo>
                    <a:lnTo>
                      <a:pt x="592" y="44"/>
                    </a:lnTo>
                    <a:lnTo>
                      <a:pt x="590" y="40"/>
                    </a:lnTo>
                    <a:lnTo>
                      <a:pt x="590" y="36"/>
                    </a:lnTo>
                    <a:lnTo>
                      <a:pt x="584" y="36"/>
                    </a:lnTo>
                    <a:lnTo>
                      <a:pt x="582" y="36"/>
                    </a:lnTo>
                    <a:lnTo>
                      <a:pt x="580" y="34"/>
                    </a:lnTo>
                    <a:lnTo>
                      <a:pt x="586" y="30"/>
                    </a:lnTo>
                    <a:lnTo>
                      <a:pt x="564" y="38"/>
                    </a:lnTo>
                    <a:lnTo>
                      <a:pt x="550" y="40"/>
                    </a:lnTo>
                    <a:lnTo>
                      <a:pt x="540" y="42"/>
                    </a:lnTo>
                    <a:lnTo>
                      <a:pt x="536" y="42"/>
                    </a:lnTo>
                    <a:lnTo>
                      <a:pt x="532" y="42"/>
                    </a:lnTo>
                    <a:lnTo>
                      <a:pt x="528" y="40"/>
                    </a:lnTo>
                    <a:lnTo>
                      <a:pt x="536" y="34"/>
                    </a:lnTo>
                    <a:lnTo>
                      <a:pt x="544" y="30"/>
                    </a:lnTo>
                    <a:lnTo>
                      <a:pt x="552" y="26"/>
                    </a:lnTo>
                    <a:lnTo>
                      <a:pt x="562" y="22"/>
                    </a:lnTo>
                    <a:lnTo>
                      <a:pt x="550" y="20"/>
                    </a:lnTo>
                    <a:lnTo>
                      <a:pt x="540" y="16"/>
                    </a:lnTo>
                    <a:lnTo>
                      <a:pt x="540" y="18"/>
                    </a:lnTo>
                    <a:lnTo>
                      <a:pt x="534" y="16"/>
                    </a:lnTo>
                    <a:lnTo>
                      <a:pt x="528" y="14"/>
                    </a:lnTo>
                    <a:lnTo>
                      <a:pt x="522" y="14"/>
                    </a:lnTo>
                    <a:lnTo>
                      <a:pt x="516" y="12"/>
                    </a:lnTo>
                    <a:lnTo>
                      <a:pt x="510" y="10"/>
                    </a:lnTo>
                    <a:lnTo>
                      <a:pt x="506" y="6"/>
                    </a:lnTo>
                    <a:lnTo>
                      <a:pt x="506" y="0"/>
                    </a:lnTo>
                    <a:lnTo>
                      <a:pt x="112" y="0"/>
                    </a:lnTo>
                    <a:lnTo>
                      <a:pt x="110" y="6"/>
                    </a:lnTo>
                    <a:lnTo>
                      <a:pt x="106" y="14"/>
                    </a:lnTo>
                    <a:lnTo>
                      <a:pt x="104" y="22"/>
                    </a:lnTo>
                    <a:lnTo>
                      <a:pt x="100" y="24"/>
                    </a:lnTo>
                    <a:lnTo>
                      <a:pt x="96" y="26"/>
                    </a:lnTo>
                    <a:lnTo>
                      <a:pt x="94" y="22"/>
                    </a:lnTo>
                    <a:lnTo>
                      <a:pt x="92" y="20"/>
                    </a:lnTo>
                    <a:lnTo>
                      <a:pt x="82" y="16"/>
                    </a:lnTo>
                    <a:lnTo>
                      <a:pt x="78" y="26"/>
                    </a:lnTo>
                    <a:lnTo>
                      <a:pt x="64" y="52"/>
                    </a:lnTo>
                    <a:lnTo>
                      <a:pt x="48" y="80"/>
                    </a:lnTo>
                    <a:lnTo>
                      <a:pt x="40" y="90"/>
                    </a:lnTo>
                    <a:lnTo>
                      <a:pt x="32" y="98"/>
                    </a:lnTo>
                    <a:lnTo>
                      <a:pt x="26" y="106"/>
                    </a:lnTo>
                    <a:lnTo>
                      <a:pt x="20" y="114"/>
                    </a:lnTo>
                    <a:lnTo>
                      <a:pt x="14" y="126"/>
                    </a:lnTo>
                    <a:lnTo>
                      <a:pt x="12" y="136"/>
                    </a:lnTo>
                    <a:lnTo>
                      <a:pt x="8" y="146"/>
                    </a:lnTo>
                    <a:lnTo>
                      <a:pt x="2" y="158"/>
                    </a:lnTo>
                    <a:lnTo>
                      <a:pt x="2" y="162"/>
                    </a:lnTo>
                    <a:lnTo>
                      <a:pt x="2" y="166"/>
                    </a:lnTo>
                    <a:lnTo>
                      <a:pt x="2" y="170"/>
                    </a:lnTo>
                    <a:lnTo>
                      <a:pt x="0" y="172"/>
                    </a:lnTo>
                    <a:lnTo>
                      <a:pt x="0" y="174"/>
                    </a:lnTo>
                    <a:lnTo>
                      <a:pt x="0" y="178"/>
                    </a:lnTo>
                    <a:lnTo>
                      <a:pt x="2" y="190"/>
                    </a:lnTo>
                    <a:lnTo>
                      <a:pt x="4" y="198"/>
                    </a:lnTo>
                    <a:lnTo>
                      <a:pt x="6" y="196"/>
                    </a:lnTo>
                    <a:lnTo>
                      <a:pt x="10" y="194"/>
                    </a:lnTo>
                    <a:lnTo>
                      <a:pt x="18" y="196"/>
                    </a:lnTo>
                    <a:lnTo>
                      <a:pt x="10" y="196"/>
                    </a:lnTo>
                    <a:lnTo>
                      <a:pt x="8" y="198"/>
                    </a:lnTo>
                    <a:lnTo>
                      <a:pt x="6" y="200"/>
                    </a:lnTo>
                    <a:lnTo>
                      <a:pt x="8" y="204"/>
                    </a:lnTo>
                    <a:lnTo>
                      <a:pt x="4" y="202"/>
                    </a:lnTo>
                    <a:lnTo>
                      <a:pt x="2" y="206"/>
                    </a:lnTo>
                    <a:lnTo>
                      <a:pt x="4" y="214"/>
                    </a:lnTo>
                    <a:lnTo>
                      <a:pt x="4" y="216"/>
                    </a:lnTo>
                    <a:lnTo>
                      <a:pt x="6" y="216"/>
                    </a:lnTo>
                    <a:lnTo>
                      <a:pt x="6" y="220"/>
                    </a:lnTo>
                    <a:lnTo>
                      <a:pt x="6" y="222"/>
                    </a:lnTo>
                    <a:lnTo>
                      <a:pt x="4" y="22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37" name="Freeform 60"/>
              <p:cNvSpPr/>
              <p:nvPr/>
            </p:nvSpPr>
            <p:spPr bwMode="auto">
              <a:xfrm>
                <a:off x="1403350" y="2564529"/>
                <a:ext cx="838311" cy="439383"/>
              </a:xfrm>
              <a:custGeom>
                <a:avLst/>
                <a:gdLst>
                  <a:gd name="T0" fmla="*/ 2147483647 w 574"/>
                  <a:gd name="T1" fmla="*/ 2147483647 h 278"/>
                  <a:gd name="T2" fmla="*/ 2147483647 w 574"/>
                  <a:gd name="T3" fmla="*/ 2147483647 h 278"/>
                  <a:gd name="T4" fmla="*/ 2147483647 w 574"/>
                  <a:gd name="T5" fmla="*/ 2147483647 h 278"/>
                  <a:gd name="T6" fmla="*/ 2147483647 w 574"/>
                  <a:gd name="T7" fmla="*/ 2147483647 h 278"/>
                  <a:gd name="T8" fmla="*/ 2147483647 w 574"/>
                  <a:gd name="T9" fmla="*/ 2147483647 h 278"/>
                  <a:gd name="T10" fmla="*/ 2147483647 w 574"/>
                  <a:gd name="T11" fmla="*/ 2147483647 h 278"/>
                  <a:gd name="T12" fmla="*/ 2147483647 w 574"/>
                  <a:gd name="T13" fmla="*/ 2147483647 h 278"/>
                  <a:gd name="T14" fmla="*/ 2147483647 w 574"/>
                  <a:gd name="T15" fmla="*/ 2147483647 h 278"/>
                  <a:gd name="T16" fmla="*/ 2147483647 w 574"/>
                  <a:gd name="T17" fmla="*/ 2147483647 h 278"/>
                  <a:gd name="T18" fmla="*/ 2147483647 w 574"/>
                  <a:gd name="T19" fmla="*/ 2147483647 h 278"/>
                  <a:gd name="T20" fmla="*/ 2147483647 w 574"/>
                  <a:gd name="T21" fmla="*/ 2147483647 h 278"/>
                  <a:gd name="T22" fmla="*/ 2147483647 w 574"/>
                  <a:gd name="T23" fmla="*/ 2147483647 h 278"/>
                  <a:gd name="T24" fmla="*/ 2147483647 w 574"/>
                  <a:gd name="T25" fmla="*/ 2147483647 h 278"/>
                  <a:gd name="T26" fmla="*/ 2147483647 w 574"/>
                  <a:gd name="T27" fmla="*/ 2147483647 h 278"/>
                  <a:gd name="T28" fmla="*/ 2147483647 w 574"/>
                  <a:gd name="T29" fmla="*/ 2147483647 h 278"/>
                  <a:gd name="T30" fmla="*/ 2147483647 w 574"/>
                  <a:gd name="T31" fmla="*/ 2147483647 h 278"/>
                  <a:gd name="T32" fmla="*/ 2147483647 w 574"/>
                  <a:gd name="T33" fmla="*/ 2147483647 h 278"/>
                  <a:gd name="T34" fmla="*/ 2147483647 w 574"/>
                  <a:gd name="T35" fmla="*/ 2147483647 h 278"/>
                  <a:gd name="T36" fmla="*/ 2147483647 w 574"/>
                  <a:gd name="T37" fmla="*/ 2147483647 h 278"/>
                  <a:gd name="T38" fmla="*/ 2147483647 w 574"/>
                  <a:gd name="T39" fmla="*/ 2147483647 h 278"/>
                  <a:gd name="T40" fmla="*/ 2147483647 w 574"/>
                  <a:gd name="T41" fmla="*/ 2147483647 h 278"/>
                  <a:gd name="T42" fmla="*/ 2147483647 w 574"/>
                  <a:gd name="T43" fmla="*/ 2147483647 h 278"/>
                  <a:gd name="T44" fmla="*/ 2147483647 w 574"/>
                  <a:gd name="T45" fmla="*/ 2147483647 h 278"/>
                  <a:gd name="T46" fmla="*/ 2147483647 w 574"/>
                  <a:gd name="T47" fmla="*/ 2147483647 h 278"/>
                  <a:gd name="T48" fmla="*/ 2147483647 w 574"/>
                  <a:gd name="T49" fmla="*/ 2147483647 h 278"/>
                  <a:gd name="T50" fmla="*/ 2147483647 w 574"/>
                  <a:gd name="T51" fmla="*/ 2147483647 h 278"/>
                  <a:gd name="T52" fmla="*/ 2147483647 w 574"/>
                  <a:gd name="T53" fmla="*/ 2147483647 h 278"/>
                  <a:gd name="T54" fmla="*/ 2147483647 w 574"/>
                  <a:gd name="T55" fmla="*/ 2147483647 h 278"/>
                  <a:gd name="T56" fmla="*/ 2147483647 w 574"/>
                  <a:gd name="T57" fmla="*/ 2147483647 h 278"/>
                  <a:gd name="T58" fmla="*/ 2147483647 w 574"/>
                  <a:gd name="T59" fmla="*/ 2147483647 h 278"/>
                  <a:gd name="T60" fmla="*/ 2147483647 w 574"/>
                  <a:gd name="T61" fmla="*/ 2147483647 h 278"/>
                  <a:gd name="T62" fmla="*/ 2147483647 w 574"/>
                  <a:gd name="T63" fmla="*/ 2147483647 h 278"/>
                  <a:gd name="T64" fmla="*/ 2147483647 w 574"/>
                  <a:gd name="T65" fmla="*/ 2147483647 h 278"/>
                  <a:gd name="T66" fmla="*/ 2147483647 w 574"/>
                  <a:gd name="T67" fmla="*/ 2147483647 h 278"/>
                  <a:gd name="T68" fmla="*/ 2147483647 w 574"/>
                  <a:gd name="T69" fmla="*/ 2147483647 h 278"/>
                  <a:gd name="T70" fmla="*/ 2147483647 w 574"/>
                  <a:gd name="T71" fmla="*/ 2147483647 h 278"/>
                  <a:gd name="T72" fmla="*/ 2147483647 w 574"/>
                  <a:gd name="T73" fmla="*/ 2147483647 h 278"/>
                  <a:gd name="T74" fmla="*/ 2147483647 w 574"/>
                  <a:gd name="T75" fmla="*/ 2147483647 h 278"/>
                  <a:gd name="T76" fmla="*/ 2147483647 w 574"/>
                  <a:gd name="T77" fmla="*/ 2147483647 h 278"/>
                  <a:gd name="T78" fmla="*/ 2147483647 w 574"/>
                  <a:gd name="T79" fmla="*/ 2147483647 h 278"/>
                  <a:gd name="T80" fmla="*/ 2147483647 w 574"/>
                  <a:gd name="T81" fmla="*/ 2147483647 h 278"/>
                  <a:gd name="T82" fmla="*/ 2147483647 w 574"/>
                  <a:gd name="T83" fmla="*/ 2147483647 h 278"/>
                  <a:gd name="T84" fmla="*/ 2147483647 w 574"/>
                  <a:gd name="T85" fmla="*/ 2147483647 h 278"/>
                  <a:gd name="T86" fmla="*/ 2147483647 w 574"/>
                  <a:gd name="T87" fmla="*/ 2147483647 h 278"/>
                  <a:gd name="T88" fmla="*/ 2147483647 w 574"/>
                  <a:gd name="T89" fmla="*/ 2147483647 h 278"/>
                  <a:gd name="T90" fmla="*/ 2147483647 w 574"/>
                  <a:gd name="T91" fmla="*/ 2147483647 h 278"/>
                  <a:gd name="T92" fmla="*/ 2147483647 w 574"/>
                  <a:gd name="T93" fmla="*/ 2147483647 h 278"/>
                  <a:gd name="T94" fmla="*/ 2147483647 w 574"/>
                  <a:gd name="T95" fmla="*/ 2147483647 h 278"/>
                  <a:gd name="T96" fmla="*/ 2147483647 w 574"/>
                  <a:gd name="T97" fmla="*/ 2147483647 h 27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4"/>
                  <a:gd name="T148" fmla="*/ 0 h 278"/>
                  <a:gd name="T149" fmla="*/ 574 w 574"/>
                  <a:gd name="T150" fmla="*/ 278 h 27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4" h="278">
                    <a:moveTo>
                      <a:pt x="400" y="178"/>
                    </a:moveTo>
                    <a:lnTo>
                      <a:pt x="388" y="182"/>
                    </a:lnTo>
                    <a:lnTo>
                      <a:pt x="376" y="184"/>
                    </a:lnTo>
                    <a:lnTo>
                      <a:pt x="366" y="182"/>
                    </a:lnTo>
                    <a:lnTo>
                      <a:pt x="356" y="180"/>
                    </a:lnTo>
                    <a:lnTo>
                      <a:pt x="350" y="176"/>
                    </a:lnTo>
                    <a:lnTo>
                      <a:pt x="348" y="172"/>
                    </a:lnTo>
                    <a:lnTo>
                      <a:pt x="346" y="168"/>
                    </a:lnTo>
                    <a:lnTo>
                      <a:pt x="338" y="168"/>
                    </a:lnTo>
                    <a:lnTo>
                      <a:pt x="324" y="178"/>
                    </a:lnTo>
                    <a:lnTo>
                      <a:pt x="318" y="182"/>
                    </a:lnTo>
                    <a:lnTo>
                      <a:pt x="308" y="184"/>
                    </a:lnTo>
                    <a:lnTo>
                      <a:pt x="300" y="184"/>
                    </a:lnTo>
                    <a:lnTo>
                      <a:pt x="290" y="188"/>
                    </a:lnTo>
                    <a:lnTo>
                      <a:pt x="282" y="192"/>
                    </a:lnTo>
                    <a:lnTo>
                      <a:pt x="272" y="200"/>
                    </a:lnTo>
                    <a:lnTo>
                      <a:pt x="258" y="200"/>
                    </a:lnTo>
                    <a:lnTo>
                      <a:pt x="262" y="194"/>
                    </a:lnTo>
                    <a:lnTo>
                      <a:pt x="266" y="190"/>
                    </a:lnTo>
                    <a:lnTo>
                      <a:pt x="276" y="182"/>
                    </a:lnTo>
                    <a:lnTo>
                      <a:pt x="286" y="178"/>
                    </a:lnTo>
                    <a:lnTo>
                      <a:pt x="298" y="170"/>
                    </a:lnTo>
                    <a:lnTo>
                      <a:pt x="290" y="170"/>
                    </a:lnTo>
                    <a:lnTo>
                      <a:pt x="282" y="174"/>
                    </a:lnTo>
                    <a:lnTo>
                      <a:pt x="268" y="180"/>
                    </a:lnTo>
                    <a:lnTo>
                      <a:pt x="252" y="190"/>
                    </a:lnTo>
                    <a:lnTo>
                      <a:pt x="246" y="192"/>
                    </a:lnTo>
                    <a:lnTo>
                      <a:pt x="240" y="194"/>
                    </a:lnTo>
                    <a:lnTo>
                      <a:pt x="234" y="196"/>
                    </a:lnTo>
                    <a:lnTo>
                      <a:pt x="230" y="202"/>
                    </a:lnTo>
                    <a:lnTo>
                      <a:pt x="224" y="206"/>
                    </a:lnTo>
                    <a:lnTo>
                      <a:pt x="218" y="210"/>
                    </a:lnTo>
                    <a:lnTo>
                      <a:pt x="206" y="214"/>
                    </a:lnTo>
                    <a:lnTo>
                      <a:pt x="194" y="218"/>
                    </a:lnTo>
                    <a:lnTo>
                      <a:pt x="184" y="220"/>
                    </a:lnTo>
                    <a:lnTo>
                      <a:pt x="172" y="224"/>
                    </a:lnTo>
                    <a:lnTo>
                      <a:pt x="164" y="230"/>
                    </a:lnTo>
                    <a:lnTo>
                      <a:pt x="160" y="234"/>
                    </a:lnTo>
                    <a:lnTo>
                      <a:pt x="154" y="234"/>
                    </a:lnTo>
                    <a:lnTo>
                      <a:pt x="132" y="240"/>
                    </a:lnTo>
                    <a:lnTo>
                      <a:pt x="110" y="248"/>
                    </a:lnTo>
                    <a:lnTo>
                      <a:pt x="86" y="258"/>
                    </a:lnTo>
                    <a:lnTo>
                      <a:pt x="64" y="266"/>
                    </a:lnTo>
                    <a:lnTo>
                      <a:pt x="64" y="264"/>
                    </a:lnTo>
                    <a:lnTo>
                      <a:pt x="62" y="262"/>
                    </a:lnTo>
                    <a:lnTo>
                      <a:pt x="60" y="262"/>
                    </a:lnTo>
                    <a:lnTo>
                      <a:pt x="54" y="262"/>
                    </a:lnTo>
                    <a:lnTo>
                      <a:pt x="48" y="264"/>
                    </a:lnTo>
                    <a:lnTo>
                      <a:pt x="34" y="270"/>
                    </a:lnTo>
                    <a:lnTo>
                      <a:pt x="22" y="276"/>
                    </a:lnTo>
                    <a:lnTo>
                      <a:pt x="14" y="278"/>
                    </a:lnTo>
                    <a:lnTo>
                      <a:pt x="8" y="278"/>
                    </a:lnTo>
                    <a:lnTo>
                      <a:pt x="0" y="278"/>
                    </a:lnTo>
                    <a:lnTo>
                      <a:pt x="14" y="270"/>
                    </a:lnTo>
                    <a:lnTo>
                      <a:pt x="36" y="262"/>
                    </a:lnTo>
                    <a:lnTo>
                      <a:pt x="58" y="258"/>
                    </a:lnTo>
                    <a:lnTo>
                      <a:pt x="76" y="256"/>
                    </a:lnTo>
                    <a:lnTo>
                      <a:pt x="82" y="256"/>
                    </a:lnTo>
                    <a:lnTo>
                      <a:pt x="84" y="254"/>
                    </a:lnTo>
                    <a:lnTo>
                      <a:pt x="90" y="248"/>
                    </a:lnTo>
                    <a:lnTo>
                      <a:pt x="96" y="244"/>
                    </a:lnTo>
                    <a:lnTo>
                      <a:pt x="102" y="242"/>
                    </a:lnTo>
                    <a:lnTo>
                      <a:pt x="120" y="236"/>
                    </a:lnTo>
                    <a:lnTo>
                      <a:pt x="136" y="232"/>
                    </a:lnTo>
                    <a:lnTo>
                      <a:pt x="166" y="210"/>
                    </a:lnTo>
                    <a:lnTo>
                      <a:pt x="164" y="206"/>
                    </a:lnTo>
                    <a:lnTo>
                      <a:pt x="162" y="204"/>
                    </a:lnTo>
                    <a:lnTo>
                      <a:pt x="154" y="210"/>
                    </a:lnTo>
                    <a:lnTo>
                      <a:pt x="146" y="210"/>
                    </a:lnTo>
                    <a:lnTo>
                      <a:pt x="146" y="204"/>
                    </a:lnTo>
                    <a:lnTo>
                      <a:pt x="144" y="202"/>
                    </a:lnTo>
                    <a:lnTo>
                      <a:pt x="140" y="202"/>
                    </a:lnTo>
                    <a:lnTo>
                      <a:pt x="136" y="202"/>
                    </a:lnTo>
                    <a:lnTo>
                      <a:pt x="132" y="204"/>
                    </a:lnTo>
                    <a:lnTo>
                      <a:pt x="124" y="208"/>
                    </a:lnTo>
                    <a:lnTo>
                      <a:pt x="112" y="208"/>
                    </a:lnTo>
                    <a:lnTo>
                      <a:pt x="118" y="204"/>
                    </a:lnTo>
                    <a:lnTo>
                      <a:pt x="126" y="198"/>
                    </a:lnTo>
                    <a:lnTo>
                      <a:pt x="132" y="192"/>
                    </a:lnTo>
                    <a:lnTo>
                      <a:pt x="136" y="186"/>
                    </a:lnTo>
                    <a:lnTo>
                      <a:pt x="132" y="186"/>
                    </a:lnTo>
                    <a:lnTo>
                      <a:pt x="128" y="186"/>
                    </a:lnTo>
                    <a:lnTo>
                      <a:pt x="120" y="186"/>
                    </a:lnTo>
                    <a:lnTo>
                      <a:pt x="116" y="186"/>
                    </a:lnTo>
                    <a:lnTo>
                      <a:pt x="112" y="184"/>
                    </a:lnTo>
                    <a:lnTo>
                      <a:pt x="110" y="178"/>
                    </a:lnTo>
                    <a:lnTo>
                      <a:pt x="110" y="160"/>
                    </a:lnTo>
                    <a:lnTo>
                      <a:pt x="152" y="128"/>
                    </a:lnTo>
                    <a:lnTo>
                      <a:pt x="158" y="130"/>
                    </a:lnTo>
                    <a:lnTo>
                      <a:pt x="166" y="132"/>
                    </a:lnTo>
                    <a:lnTo>
                      <a:pt x="190" y="130"/>
                    </a:lnTo>
                    <a:lnTo>
                      <a:pt x="214" y="124"/>
                    </a:lnTo>
                    <a:lnTo>
                      <a:pt x="224" y="122"/>
                    </a:lnTo>
                    <a:lnTo>
                      <a:pt x="236" y="116"/>
                    </a:lnTo>
                    <a:lnTo>
                      <a:pt x="244" y="110"/>
                    </a:lnTo>
                    <a:lnTo>
                      <a:pt x="246" y="104"/>
                    </a:lnTo>
                    <a:lnTo>
                      <a:pt x="234" y="108"/>
                    </a:lnTo>
                    <a:lnTo>
                      <a:pt x="228" y="110"/>
                    </a:lnTo>
                    <a:lnTo>
                      <a:pt x="220" y="112"/>
                    </a:lnTo>
                    <a:lnTo>
                      <a:pt x="212" y="110"/>
                    </a:lnTo>
                    <a:lnTo>
                      <a:pt x="202" y="108"/>
                    </a:lnTo>
                    <a:lnTo>
                      <a:pt x="186" y="102"/>
                    </a:lnTo>
                    <a:lnTo>
                      <a:pt x="234" y="70"/>
                    </a:lnTo>
                    <a:lnTo>
                      <a:pt x="242" y="70"/>
                    </a:lnTo>
                    <a:lnTo>
                      <a:pt x="252" y="72"/>
                    </a:lnTo>
                    <a:lnTo>
                      <a:pt x="252" y="78"/>
                    </a:lnTo>
                    <a:lnTo>
                      <a:pt x="254" y="80"/>
                    </a:lnTo>
                    <a:lnTo>
                      <a:pt x="258" y="82"/>
                    </a:lnTo>
                    <a:lnTo>
                      <a:pt x="264" y="82"/>
                    </a:lnTo>
                    <a:lnTo>
                      <a:pt x="268" y="82"/>
                    </a:lnTo>
                    <a:lnTo>
                      <a:pt x="272" y="80"/>
                    </a:lnTo>
                    <a:lnTo>
                      <a:pt x="272" y="76"/>
                    </a:lnTo>
                    <a:lnTo>
                      <a:pt x="274" y="70"/>
                    </a:lnTo>
                    <a:lnTo>
                      <a:pt x="270" y="70"/>
                    </a:lnTo>
                    <a:lnTo>
                      <a:pt x="268" y="68"/>
                    </a:lnTo>
                    <a:lnTo>
                      <a:pt x="268" y="66"/>
                    </a:lnTo>
                    <a:lnTo>
                      <a:pt x="268" y="60"/>
                    </a:lnTo>
                    <a:lnTo>
                      <a:pt x="266" y="58"/>
                    </a:lnTo>
                    <a:lnTo>
                      <a:pt x="266" y="54"/>
                    </a:lnTo>
                    <a:lnTo>
                      <a:pt x="266" y="46"/>
                    </a:lnTo>
                    <a:lnTo>
                      <a:pt x="280" y="36"/>
                    </a:lnTo>
                    <a:lnTo>
                      <a:pt x="288" y="38"/>
                    </a:lnTo>
                    <a:lnTo>
                      <a:pt x="296" y="40"/>
                    </a:lnTo>
                    <a:lnTo>
                      <a:pt x="306" y="38"/>
                    </a:lnTo>
                    <a:lnTo>
                      <a:pt x="318" y="32"/>
                    </a:lnTo>
                    <a:lnTo>
                      <a:pt x="324" y="28"/>
                    </a:lnTo>
                    <a:lnTo>
                      <a:pt x="332" y="22"/>
                    </a:lnTo>
                    <a:lnTo>
                      <a:pt x="356" y="14"/>
                    </a:lnTo>
                    <a:lnTo>
                      <a:pt x="384" y="10"/>
                    </a:lnTo>
                    <a:lnTo>
                      <a:pt x="410" y="4"/>
                    </a:lnTo>
                    <a:lnTo>
                      <a:pt x="436" y="0"/>
                    </a:lnTo>
                    <a:lnTo>
                      <a:pt x="444" y="2"/>
                    </a:lnTo>
                    <a:lnTo>
                      <a:pt x="452" y="4"/>
                    </a:lnTo>
                    <a:lnTo>
                      <a:pt x="462" y="6"/>
                    </a:lnTo>
                    <a:lnTo>
                      <a:pt x="472" y="6"/>
                    </a:lnTo>
                    <a:lnTo>
                      <a:pt x="474" y="12"/>
                    </a:lnTo>
                    <a:lnTo>
                      <a:pt x="476" y="12"/>
                    </a:lnTo>
                    <a:lnTo>
                      <a:pt x="510" y="12"/>
                    </a:lnTo>
                    <a:lnTo>
                      <a:pt x="516" y="14"/>
                    </a:lnTo>
                    <a:lnTo>
                      <a:pt x="520" y="16"/>
                    </a:lnTo>
                    <a:lnTo>
                      <a:pt x="534" y="16"/>
                    </a:lnTo>
                    <a:lnTo>
                      <a:pt x="548" y="16"/>
                    </a:lnTo>
                    <a:lnTo>
                      <a:pt x="554" y="18"/>
                    </a:lnTo>
                    <a:lnTo>
                      <a:pt x="562" y="20"/>
                    </a:lnTo>
                    <a:lnTo>
                      <a:pt x="574" y="20"/>
                    </a:lnTo>
                    <a:lnTo>
                      <a:pt x="402" y="178"/>
                    </a:lnTo>
                    <a:lnTo>
                      <a:pt x="400" y="17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38" name="Freeform 66"/>
              <p:cNvSpPr/>
              <p:nvPr/>
            </p:nvSpPr>
            <p:spPr bwMode="auto">
              <a:xfrm>
                <a:off x="2022570" y="3625157"/>
                <a:ext cx="624986" cy="529649"/>
              </a:xfrm>
              <a:custGeom>
                <a:avLst/>
                <a:gdLst>
                  <a:gd name="T0" fmla="*/ 2147483647 w 428"/>
                  <a:gd name="T1" fmla="*/ 2147483647 h 336"/>
                  <a:gd name="T2" fmla="*/ 2147483647 w 428"/>
                  <a:gd name="T3" fmla="*/ 2147483647 h 336"/>
                  <a:gd name="T4" fmla="*/ 2147483647 w 428"/>
                  <a:gd name="T5" fmla="*/ 2147483647 h 336"/>
                  <a:gd name="T6" fmla="*/ 2147483647 w 428"/>
                  <a:gd name="T7" fmla="*/ 2147483647 h 336"/>
                  <a:gd name="T8" fmla="*/ 2147483647 w 428"/>
                  <a:gd name="T9" fmla="*/ 2147483647 h 336"/>
                  <a:gd name="T10" fmla="*/ 2147483647 w 428"/>
                  <a:gd name="T11" fmla="*/ 2147483647 h 336"/>
                  <a:gd name="T12" fmla="*/ 2147483647 w 428"/>
                  <a:gd name="T13" fmla="*/ 2147483647 h 336"/>
                  <a:gd name="T14" fmla="*/ 2147483647 w 428"/>
                  <a:gd name="T15" fmla="*/ 2147483647 h 336"/>
                  <a:gd name="T16" fmla="*/ 2147483647 w 428"/>
                  <a:gd name="T17" fmla="*/ 2147483647 h 336"/>
                  <a:gd name="T18" fmla="*/ 2147483647 w 428"/>
                  <a:gd name="T19" fmla="*/ 2147483647 h 336"/>
                  <a:gd name="T20" fmla="*/ 2147483647 w 428"/>
                  <a:gd name="T21" fmla="*/ 2147483647 h 336"/>
                  <a:gd name="T22" fmla="*/ 2147483647 w 428"/>
                  <a:gd name="T23" fmla="*/ 2147483647 h 336"/>
                  <a:gd name="T24" fmla="*/ 2147483647 w 428"/>
                  <a:gd name="T25" fmla="*/ 2147483647 h 336"/>
                  <a:gd name="T26" fmla="*/ 2147483647 w 428"/>
                  <a:gd name="T27" fmla="*/ 2147483647 h 336"/>
                  <a:gd name="T28" fmla="*/ 2147483647 w 428"/>
                  <a:gd name="T29" fmla="*/ 2147483647 h 336"/>
                  <a:gd name="T30" fmla="*/ 2147483647 w 428"/>
                  <a:gd name="T31" fmla="*/ 2147483647 h 336"/>
                  <a:gd name="T32" fmla="*/ 2147483647 w 428"/>
                  <a:gd name="T33" fmla="*/ 0 h 336"/>
                  <a:gd name="T34" fmla="*/ 2147483647 w 428"/>
                  <a:gd name="T35" fmla="*/ 2147483647 h 336"/>
                  <a:gd name="T36" fmla="*/ 2147483647 w 428"/>
                  <a:gd name="T37" fmla="*/ 2147483647 h 336"/>
                  <a:gd name="T38" fmla="*/ 2147483647 w 428"/>
                  <a:gd name="T39" fmla="*/ 2147483647 h 336"/>
                  <a:gd name="T40" fmla="*/ 2147483647 w 428"/>
                  <a:gd name="T41" fmla="*/ 2147483647 h 336"/>
                  <a:gd name="T42" fmla="*/ 2147483647 w 428"/>
                  <a:gd name="T43" fmla="*/ 2147483647 h 336"/>
                  <a:gd name="T44" fmla="*/ 2147483647 w 428"/>
                  <a:gd name="T45" fmla="*/ 2147483647 h 336"/>
                  <a:gd name="T46" fmla="*/ 2147483647 w 428"/>
                  <a:gd name="T47" fmla="*/ 2147483647 h 336"/>
                  <a:gd name="T48" fmla="*/ 2147483647 w 428"/>
                  <a:gd name="T49" fmla="*/ 2147483647 h 336"/>
                  <a:gd name="T50" fmla="*/ 2147483647 w 428"/>
                  <a:gd name="T51" fmla="*/ 2147483647 h 336"/>
                  <a:gd name="T52" fmla="*/ 2147483647 w 428"/>
                  <a:gd name="T53" fmla="*/ 2147483647 h 336"/>
                  <a:gd name="T54" fmla="*/ 2147483647 w 428"/>
                  <a:gd name="T55" fmla="*/ 2147483647 h 336"/>
                  <a:gd name="T56" fmla="*/ 2147483647 w 428"/>
                  <a:gd name="T57" fmla="*/ 2147483647 h 336"/>
                  <a:gd name="T58" fmla="*/ 2147483647 w 428"/>
                  <a:gd name="T59" fmla="*/ 2147483647 h 336"/>
                  <a:gd name="T60" fmla="*/ 2147483647 w 428"/>
                  <a:gd name="T61" fmla="*/ 2147483647 h 336"/>
                  <a:gd name="T62" fmla="*/ 2147483647 w 428"/>
                  <a:gd name="T63" fmla="*/ 2147483647 h 336"/>
                  <a:gd name="T64" fmla="*/ 2147483647 w 428"/>
                  <a:gd name="T65" fmla="*/ 2147483647 h 336"/>
                  <a:gd name="T66" fmla="*/ 2147483647 w 428"/>
                  <a:gd name="T67" fmla="*/ 2147483647 h 336"/>
                  <a:gd name="T68" fmla="*/ 2147483647 w 428"/>
                  <a:gd name="T69" fmla="*/ 2147483647 h 336"/>
                  <a:gd name="T70" fmla="*/ 2147483647 w 428"/>
                  <a:gd name="T71" fmla="*/ 2147483647 h 336"/>
                  <a:gd name="T72" fmla="*/ 2147483647 w 428"/>
                  <a:gd name="T73" fmla="*/ 2147483647 h 336"/>
                  <a:gd name="T74" fmla="*/ 2147483647 w 428"/>
                  <a:gd name="T75" fmla="*/ 2147483647 h 336"/>
                  <a:gd name="T76" fmla="*/ 2147483647 w 428"/>
                  <a:gd name="T77" fmla="*/ 2147483647 h 336"/>
                  <a:gd name="T78" fmla="*/ 2147483647 w 428"/>
                  <a:gd name="T79" fmla="*/ 2147483647 h 336"/>
                  <a:gd name="T80" fmla="*/ 2147483647 w 428"/>
                  <a:gd name="T81" fmla="*/ 2147483647 h 336"/>
                  <a:gd name="T82" fmla="*/ 2147483647 w 428"/>
                  <a:gd name="T83" fmla="*/ 2147483647 h 336"/>
                  <a:gd name="T84" fmla="*/ 2147483647 w 428"/>
                  <a:gd name="T85" fmla="*/ 2147483647 h 336"/>
                  <a:gd name="T86" fmla="*/ 2147483647 w 428"/>
                  <a:gd name="T87" fmla="*/ 2147483647 h 336"/>
                  <a:gd name="T88" fmla="*/ 2147483647 w 428"/>
                  <a:gd name="T89" fmla="*/ 2147483647 h 336"/>
                  <a:gd name="T90" fmla="*/ 2147483647 w 428"/>
                  <a:gd name="T91" fmla="*/ 2147483647 h 336"/>
                  <a:gd name="T92" fmla="*/ 2147483647 w 428"/>
                  <a:gd name="T93" fmla="*/ 2147483647 h 336"/>
                  <a:gd name="T94" fmla="*/ 2147483647 w 428"/>
                  <a:gd name="T95" fmla="*/ 2147483647 h 336"/>
                  <a:gd name="T96" fmla="*/ 2147483647 w 428"/>
                  <a:gd name="T97" fmla="*/ 2147483647 h 336"/>
                  <a:gd name="T98" fmla="*/ 2147483647 w 428"/>
                  <a:gd name="T99" fmla="*/ 2147483647 h 336"/>
                  <a:gd name="T100" fmla="*/ 2147483647 w 428"/>
                  <a:gd name="T101" fmla="*/ 2147483647 h 336"/>
                  <a:gd name="T102" fmla="*/ 2147483647 w 428"/>
                  <a:gd name="T103" fmla="*/ 2147483647 h 336"/>
                  <a:gd name="T104" fmla="*/ 2147483647 w 428"/>
                  <a:gd name="T105" fmla="*/ 2147483647 h 336"/>
                  <a:gd name="T106" fmla="*/ 2147483647 w 428"/>
                  <a:gd name="T107" fmla="*/ 2147483647 h 336"/>
                  <a:gd name="T108" fmla="*/ 2147483647 w 428"/>
                  <a:gd name="T109" fmla="*/ 2147483647 h 336"/>
                  <a:gd name="T110" fmla="*/ 2147483647 w 428"/>
                  <a:gd name="T111" fmla="*/ 2147483647 h 3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8"/>
                  <a:gd name="T169" fmla="*/ 0 h 336"/>
                  <a:gd name="T170" fmla="*/ 428 w 428"/>
                  <a:gd name="T171" fmla="*/ 336 h 3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8" h="336">
                    <a:moveTo>
                      <a:pt x="400" y="274"/>
                    </a:moveTo>
                    <a:lnTo>
                      <a:pt x="402" y="270"/>
                    </a:lnTo>
                    <a:lnTo>
                      <a:pt x="408" y="260"/>
                    </a:lnTo>
                    <a:lnTo>
                      <a:pt x="410" y="250"/>
                    </a:lnTo>
                    <a:lnTo>
                      <a:pt x="416" y="234"/>
                    </a:lnTo>
                    <a:lnTo>
                      <a:pt x="418" y="228"/>
                    </a:lnTo>
                    <a:lnTo>
                      <a:pt x="422" y="222"/>
                    </a:lnTo>
                    <a:lnTo>
                      <a:pt x="428" y="210"/>
                    </a:lnTo>
                    <a:lnTo>
                      <a:pt x="426" y="206"/>
                    </a:lnTo>
                    <a:lnTo>
                      <a:pt x="426" y="202"/>
                    </a:lnTo>
                    <a:lnTo>
                      <a:pt x="422" y="202"/>
                    </a:lnTo>
                    <a:lnTo>
                      <a:pt x="410" y="202"/>
                    </a:lnTo>
                    <a:lnTo>
                      <a:pt x="394" y="204"/>
                    </a:lnTo>
                    <a:lnTo>
                      <a:pt x="378" y="208"/>
                    </a:lnTo>
                    <a:lnTo>
                      <a:pt x="372" y="212"/>
                    </a:lnTo>
                    <a:lnTo>
                      <a:pt x="368" y="216"/>
                    </a:lnTo>
                    <a:lnTo>
                      <a:pt x="364" y="224"/>
                    </a:lnTo>
                    <a:lnTo>
                      <a:pt x="358" y="234"/>
                    </a:lnTo>
                    <a:lnTo>
                      <a:pt x="352" y="246"/>
                    </a:lnTo>
                    <a:lnTo>
                      <a:pt x="346" y="254"/>
                    </a:lnTo>
                    <a:lnTo>
                      <a:pt x="334" y="256"/>
                    </a:lnTo>
                    <a:lnTo>
                      <a:pt x="320" y="260"/>
                    </a:lnTo>
                    <a:lnTo>
                      <a:pt x="310" y="262"/>
                    </a:lnTo>
                    <a:lnTo>
                      <a:pt x="298" y="264"/>
                    </a:lnTo>
                    <a:lnTo>
                      <a:pt x="288" y="262"/>
                    </a:lnTo>
                    <a:lnTo>
                      <a:pt x="280" y="256"/>
                    </a:lnTo>
                    <a:lnTo>
                      <a:pt x="272" y="248"/>
                    </a:lnTo>
                    <a:lnTo>
                      <a:pt x="266" y="238"/>
                    </a:lnTo>
                    <a:lnTo>
                      <a:pt x="260" y="226"/>
                    </a:lnTo>
                    <a:lnTo>
                      <a:pt x="258" y="216"/>
                    </a:lnTo>
                    <a:lnTo>
                      <a:pt x="256" y="204"/>
                    </a:lnTo>
                    <a:lnTo>
                      <a:pt x="256" y="194"/>
                    </a:lnTo>
                    <a:lnTo>
                      <a:pt x="258" y="178"/>
                    </a:lnTo>
                    <a:lnTo>
                      <a:pt x="260" y="160"/>
                    </a:lnTo>
                    <a:lnTo>
                      <a:pt x="268" y="142"/>
                    </a:lnTo>
                    <a:lnTo>
                      <a:pt x="276" y="128"/>
                    </a:lnTo>
                    <a:lnTo>
                      <a:pt x="256" y="122"/>
                    </a:lnTo>
                    <a:lnTo>
                      <a:pt x="248" y="116"/>
                    </a:lnTo>
                    <a:lnTo>
                      <a:pt x="244" y="114"/>
                    </a:lnTo>
                    <a:lnTo>
                      <a:pt x="242" y="110"/>
                    </a:lnTo>
                    <a:lnTo>
                      <a:pt x="240" y="94"/>
                    </a:lnTo>
                    <a:lnTo>
                      <a:pt x="236" y="76"/>
                    </a:lnTo>
                    <a:lnTo>
                      <a:pt x="232" y="68"/>
                    </a:lnTo>
                    <a:lnTo>
                      <a:pt x="230" y="60"/>
                    </a:lnTo>
                    <a:lnTo>
                      <a:pt x="224" y="56"/>
                    </a:lnTo>
                    <a:lnTo>
                      <a:pt x="216" y="56"/>
                    </a:lnTo>
                    <a:lnTo>
                      <a:pt x="210" y="56"/>
                    </a:lnTo>
                    <a:lnTo>
                      <a:pt x="208" y="56"/>
                    </a:lnTo>
                    <a:lnTo>
                      <a:pt x="204" y="62"/>
                    </a:lnTo>
                    <a:lnTo>
                      <a:pt x="198" y="66"/>
                    </a:lnTo>
                    <a:lnTo>
                      <a:pt x="192" y="68"/>
                    </a:lnTo>
                    <a:lnTo>
                      <a:pt x="188" y="68"/>
                    </a:lnTo>
                    <a:lnTo>
                      <a:pt x="184" y="66"/>
                    </a:lnTo>
                    <a:lnTo>
                      <a:pt x="180" y="62"/>
                    </a:lnTo>
                    <a:lnTo>
                      <a:pt x="178" y="58"/>
                    </a:lnTo>
                    <a:lnTo>
                      <a:pt x="174" y="38"/>
                    </a:lnTo>
                    <a:lnTo>
                      <a:pt x="170" y="34"/>
                    </a:lnTo>
                    <a:lnTo>
                      <a:pt x="166" y="30"/>
                    </a:lnTo>
                    <a:lnTo>
                      <a:pt x="160" y="26"/>
                    </a:lnTo>
                    <a:lnTo>
                      <a:pt x="158" y="18"/>
                    </a:lnTo>
                    <a:lnTo>
                      <a:pt x="152" y="20"/>
                    </a:lnTo>
                    <a:lnTo>
                      <a:pt x="148" y="20"/>
                    </a:lnTo>
                    <a:lnTo>
                      <a:pt x="132" y="18"/>
                    </a:lnTo>
                    <a:lnTo>
                      <a:pt x="128" y="28"/>
                    </a:lnTo>
                    <a:lnTo>
                      <a:pt x="78" y="28"/>
                    </a:lnTo>
                    <a:lnTo>
                      <a:pt x="34" y="2"/>
                    </a:lnTo>
                    <a:lnTo>
                      <a:pt x="28" y="0"/>
                    </a:lnTo>
                    <a:lnTo>
                      <a:pt x="20" y="0"/>
                    </a:lnTo>
                    <a:lnTo>
                      <a:pt x="0" y="2"/>
                    </a:lnTo>
                    <a:lnTo>
                      <a:pt x="0" y="8"/>
                    </a:lnTo>
                    <a:lnTo>
                      <a:pt x="0" y="12"/>
                    </a:lnTo>
                    <a:lnTo>
                      <a:pt x="2" y="14"/>
                    </a:lnTo>
                    <a:lnTo>
                      <a:pt x="2" y="36"/>
                    </a:lnTo>
                    <a:lnTo>
                      <a:pt x="2" y="38"/>
                    </a:lnTo>
                    <a:lnTo>
                      <a:pt x="2" y="42"/>
                    </a:lnTo>
                    <a:lnTo>
                      <a:pt x="4" y="48"/>
                    </a:lnTo>
                    <a:lnTo>
                      <a:pt x="4" y="54"/>
                    </a:lnTo>
                    <a:lnTo>
                      <a:pt x="8" y="56"/>
                    </a:lnTo>
                    <a:lnTo>
                      <a:pt x="12" y="62"/>
                    </a:lnTo>
                    <a:lnTo>
                      <a:pt x="20" y="70"/>
                    </a:lnTo>
                    <a:lnTo>
                      <a:pt x="22" y="74"/>
                    </a:lnTo>
                    <a:lnTo>
                      <a:pt x="22" y="78"/>
                    </a:lnTo>
                    <a:lnTo>
                      <a:pt x="20" y="82"/>
                    </a:lnTo>
                    <a:lnTo>
                      <a:pt x="14" y="84"/>
                    </a:lnTo>
                    <a:lnTo>
                      <a:pt x="12" y="88"/>
                    </a:lnTo>
                    <a:lnTo>
                      <a:pt x="8" y="92"/>
                    </a:lnTo>
                    <a:lnTo>
                      <a:pt x="8" y="96"/>
                    </a:lnTo>
                    <a:lnTo>
                      <a:pt x="12" y="102"/>
                    </a:lnTo>
                    <a:lnTo>
                      <a:pt x="16" y="108"/>
                    </a:lnTo>
                    <a:lnTo>
                      <a:pt x="24" y="110"/>
                    </a:lnTo>
                    <a:lnTo>
                      <a:pt x="32" y="112"/>
                    </a:lnTo>
                    <a:lnTo>
                      <a:pt x="34" y="118"/>
                    </a:lnTo>
                    <a:lnTo>
                      <a:pt x="38" y="120"/>
                    </a:lnTo>
                    <a:lnTo>
                      <a:pt x="40" y="124"/>
                    </a:lnTo>
                    <a:lnTo>
                      <a:pt x="40" y="130"/>
                    </a:lnTo>
                    <a:lnTo>
                      <a:pt x="40" y="134"/>
                    </a:lnTo>
                    <a:lnTo>
                      <a:pt x="40" y="138"/>
                    </a:lnTo>
                    <a:lnTo>
                      <a:pt x="38" y="140"/>
                    </a:lnTo>
                    <a:lnTo>
                      <a:pt x="38" y="144"/>
                    </a:lnTo>
                    <a:lnTo>
                      <a:pt x="38" y="148"/>
                    </a:lnTo>
                    <a:lnTo>
                      <a:pt x="40" y="150"/>
                    </a:lnTo>
                    <a:lnTo>
                      <a:pt x="42" y="154"/>
                    </a:lnTo>
                    <a:lnTo>
                      <a:pt x="48" y="158"/>
                    </a:lnTo>
                    <a:lnTo>
                      <a:pt x="54" y="164"/>
                    </a:lnTo>
                    <a:lnTo>
                      <a:pt x="66" y="182"/>
                    </a:lnTo>
                    <a:lnTo>
                      <a:pt x="68" y="180"/>
                    </a:lnTo>
                    <a:lnTo>
                      <a:pt x="72" y="178"/>
                    </a:lnTo>
                    <a:lnTo>
                      <a:pt x="74" y="176"/>
                    </a:lnTo>
                    <a:lnTo>
                      <a:pt x="76" y="172"/>
                    </a:lnTo>
                    <a:lnTo>
                      <a:pt x="74" y="164"/>
                    </a:lnTo>
                    <a:lnTo>
                      <a:pt x="68" y="158"/>
                    </a:lnTo>
                    <a:lnTo>
                      <a:pt x="66" y="152"/>
                    </a:lnTo>
                    <a:lnTo>
                      <a:pt x="60" y="146"/>
                    </a:lnTo>
                    <a:lnTo>
                      <a:pt x="62" y="142"/>
                    </a:lnTo>
                    <a:lnTo>
                      <a:pt x="60" y="138"/>
                    </a:lnTo>
                    <a:lnTo>
                      <a:pt x="56" y="128"/>
                    </a:lnTo>
                    <a:lnTo>
                      <a:pt x="54" y="116"/>
                    </a:lnTo>
                    <a:lnTo>
                      <a:pt x="50" y="108"/>
                    </a:lnTo>
                    <a:lnTo>
                      <a:pt x="48" y="106"/>
                    </a:lnTo>
                    <a:lnTo>
                      <a:pt x="46" y="104"/>
                    </a:lnTo>
                    <a:lnTo>
                      <a:pt x="46" y="102"/>
                    </a:lnTo>
                    <a:lnTo>
                      <a:pt x="44" y="90"/>
                    </a:lnTo>
                    <a:lnTo>
                      <a:pt x="42" y="82"/>
                    </a:lnTo>
                    <a:lnTo>
                      <a:pt x="36" y="62"/>
                    </a:lnTo>
                    <a:lnTo>
                      <a:pt x="34" y="60"/>
                    </a:lnTo>
                    <a:lnTo>
                      <a:pt x="34" y="58"/>
                    </a:lnTo>
                    <a:lnTo>
                      <a:pt x="32" y="56"/>
                    </a:lnTo>
                    <a:lnTo>
                      <a:pt x="30" y="56"/>
                    </a:lnTo>
                    <a:lnTo>
                      <a:pt x="28" y="56"/>
                    </a:lnTo>
                    <a:lnTo>
                      <a:pt x="26" y="48"/>
                    </a:lnTo>
                    <a:lnTo>
                      <a:pt x="28" y="30"/>
                    </a:lnTo>
                    <a:lnTo>
                      <a:pt x="30" y="24"/>
                    </a:lnTo>
                    <a:lnTo>
                      <a:pt x="30" y="22"/>
                    </a:lnTo>
                    <a:lnTo>
                      <a:pt x="32" y="20"/>
                    </a:lnTo>
                    <a:lnTo>
                      <a:pt x="38" y="22"/>
                    </a:lnTo>
                    <a:lnTo>
                      <a:pt x="42" y="24"/>
                    </a:lnTo>
                    <a:lnTo>
                      <a:pt x="46" y="28"/>
                    </a:lnTo>
                    <a:lnTo>
                      <a:pt x="48" y="32"/>
                    </a:lnTo>
                    <a:lnTo>
                      <a:pt x="52" y="44"/>
                    </a:lnTo>
                    <a:lnTo>
                      <a:pt x="54" y="56"/>
                    </a:lnTo>
                    <a:lnTo>
                      <a:pt x="54" y="58"/>
                    </a:lnTo>
                    <a:lnTo>
                      <a:pt x="52" y="64"/>
                    </a:lnTo>
                    <a:lnTo>
                      <a:pt x="50" y="70"/>
                    </a:lnTo>
                    <a:lnTo>
                      <a:pt x="50" y="72"/>
                    </a:lnTo>
                    <a:lnTo>
                      <a:pt x="52" y="74"/>
                    </a:lnTo>
                    <a:lnTo>
                      <a:pt x="58" y="74"/>
                    </a:lnTo>
                    <a:lnTo>
                      <a:pt x="58" y="80"/>
                    </a:lnTo>
                    <a:lnTo>
                      <a:pt x="62" y="84"/>
                    </a:lnTo>
                    <a:lnTo>
                      <a:pt x="66" y="88"/>
                    </a:lnTo>
                    <a:lnTo>
                      <a:pt x="68" y="88"/>
                    </a:lnTo>
                    <a:lnTo>
                      <a:pt x="72" y="100"/>
                    </a:lnTo>
                    <a:lnTo>
                      <a:pt x="76" y="106"/>
                    </a:lnTo>
                    <a:lnTo>
                      <a:pt x="80" y="110"/>
                    </a:lnTo>
                    <a:lnTo>
                      <a:pt x="84" y="112"/>
                    </a:lnTo>
                    <a:lnTo>
                      <a:pt x="86" y="114"/>
                    </a:lnTo>
                    <a:lnTo>
                      <a:pt x="88" y="116"/>
                    </a:lnTo>
                    <a:lnTo>
                      <a:pt x="86" y="120"/>
                    </a:lnTo>
                    <a:lnTo>
                      <a:pt x="84" y="126"/>
                    </a:lnTo>
                    <a:lnTo>
                      <a:pt x="86" y="132"/>
                    </a:lnTo>
                    <a:lnTo>
                      <a:pt x="92" y="140"/>
                    </a:lnTo>
                    <a:lnTo>
                      <a:pt x="104" y="154"/>
                    </a:lnTo>
                    <a:lnTo>
                      <a:pt x="112" y="162"/>
                    </a:lnTo>
                    <a:lnTo>
                      <a:pt x="118" y="168"/>
                    </a:lnTo>
                    <a:lnTo>
                      <a:pt x="122" y="178"/>
                    </a:lnTo>
                    <a:lnTo>
                      <a:pt x="130" y="188"/>
                    </a:lnTo>
                    <a:lnTo>
                      <a:pt x="130" y="202"/>
                    </a:lnTo>
                    <a:lnTo>
                      <a:pt x="132" y="206"/>
                    </a:lnTo>
                    <a:lnTo>
                      <a:pt x="132" y="210"/>
                    </a:lnTo>
                    <a:lnTo>
                      <a:pt x="132" y="216"/>
                    </a:lnTo>
                    <a:lnTo>
                      <a:pt x="130" y="220"/>
                    </a:lnTo>
                    <a:lnTo>
                      <a:pt x="128" y="220"/>
                    </a:lnTo>
                    <a:lnTo>
                      <a:pt x="128" y="226"/>
                    </a:lnTo>
                    <a:lnTo>
                      <a:pt x="124" y="226"/>
                    </a:lnTo>
                    <a:lnTo>
                      <a:pt x="124" y="232"/>
                    </a:lnTo>
                    <a:lnTo>
                      <a:pt x="126" y="238"/>
                    </a:lnTo>
                    <a:lnTo>
                      <a:pt x="130" y="244"/>
                    </a:lnTo>
                    <a:lnTo>
                      <a:pt x="138" y="250"/>
                    </a:lnTo>
                    <a:lnTo>
                      <a:pt x="148" y="256"/>
                    </a:lnTo>
                    <a:lnTo>
                      <a:pt x="150" y="262"/>
                    </a:lnTo>
                    <a:lnTo>
                      <a:pt x="154" y="266"/>
                    </a:lnTo>
                    <a:lnTo>
                      <a:pt x="158" y="270"/>
                    </a:lnTo>
                    <a:lnTo>
                      <a:pt x="166" y="270"/>
                    </a:lnTo>
                    <a:lnTo>
                      <a:pt x="174" y="272"/>
                    </a:lnTo>
                    <a:lnTo>
                      <a:pt x="178" y="274"/>
                    </a:lnTo>
                    <a:lnTo>
                      <a:pt x="190" y="284"/>
                    </a:lnTo>
                    <a:lnTo>
                      <a:pt x="198" y="290"/>
                    </a:lnTo>
                    <a:lnTo>
                      <a:pt x="204" y="294"/>
                    </a:lnTo>
                    <a:lnTo>
                      <a:pt x="218" y="300"/>
                    </a:lnTo>
                    <a:lnTo>
                      <a:pt x="232" y="306"/>
                    </a:lnTo>
                    <a:lnTo>
                      <a:pt x="246" y="312"/>
                    </a:lnTo>
                    <a:lnTo>
                      <a:pt x="254" y="314"/>
                    </a:lnTo>
                    <a:lnTo>
                      <a:pt x="260" y="314"/>
                    </a:lnTo>
                    <a:lnTo>
                      <a:pt x="266" y="314"/>
                    </a:lnTo>
                    <a:lnTo>
                      <a:pt x="274" y="308"/>
                    </a:lnTo>
                    <a:lnTo>
                      <a:pt x="280" y="304"/>
                    </a:lnTo>
                    <a:lnTo>
                      <a:pt x="286" y="302"/>
                    </a:lnTo>
                    <a:lnTo>
                      <a:pt x="290" y="304"/>
                    </a:lnTo>
                    <a:lnTo>
                      <a:pt x="296" y="306"/>
                    </a:lnTo>
                    <a:lnTo>
                      <a:pt x="306" y="312"/>
                    </a:lnTo>
                    <a:lnTo>
                      <a:pt x="314" y="320"/>
                    </a:lnTo>
                    <a:lnTo>
                      <a:pt x="318" y="328"/>
                    </a:lnTo>
                    <a:lnTo>
                      <a:pt x="324" y="336"/>
                    </a:lnTo>
                    <a:lnTo>
                      <a:pt x="328" y="324"/>
                    </a:lnTo>
                    <a:lnTo>
                      <a:pt x="330" y="318"/>
                    </a:lnTo>
                    <a:lnTo>
                      <a:pt x="334" y="312"/>
                    </a:lnTo>
                    <a:lnTo>
                      <a:pt x="354" y="312"/>
                    </a:lnTo>
                    <a:lnTo>
                      <a:pt x="354" y="306"/>
                    </a:lnTo>
                    <a:lnTo>
                      <a:pt x="352" y="302"/>
                    </a:lnTo>
                    <a:lnTo>
                      <a:pt x="348" y="300"/>
                    </a:lnTo>
                    <a:lnTo>
                      <a:pt x="346" y="296"/>
                    </a:lnTo>
                    <a:lnTo>
                      <a:pt x="344" y="292"/>
                    </a:lnTo>
                    <a:lnTo>
                      <a:pt x="348" y="284"/>
                    </a:lnTo>
                    <a:lnTo>
                      <a:pt x="352" y="280"/>
                    </a:lnTo>
                    <a:lnTo>
                      <a:pt x="356" y="278"/>
                    </a:lnTo>
                    <a:lnTo>
                      <a:pt x="380" y="278"/>
                    </a:lnTo>
                    <a:lnTo>
                      <a:pt x="384" y="278"/>
                    </a:lnTo>
                    <a:lnTo>
                      <a:pt x="386" y="276"/>
                    </a:lnTo>
                    <a:lnTo>
                      <a:pt x="388" y="274"/>
                    </a:lnTo>
                    <a:lnTo>
                      <a:pt x="390" y="270"/>
                    </a:lnTo>
                    <a:lnTo>
                      <a:pt x="392" y="268"/>
                    </a:lnTo>
                    <a:lnTo>
                      <a:pt x="396" y="268"/>
                    </a:lnTo>
                    <a:lnTo>
                      <a:pt x="398" y="270"/>
                    </a:lnTo>
                    <a:lnTo>
                      <a:pt x="398" y="274"/>
                    </a:lnTo>
                    <a:lnTo>
                      <a:pt x="400" y="27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39" name="Freeform 67"/>
              <p:cNvSpPr/>
              <p:nvPr/>
            </p:nvSpPr>
            <p:spPr bwMode="auto">
              <a:xfrm>
                <a:off x="2694833" y="3902592"/>
                <a:ext cx="236387" cy="100886"/>
              </a:xfrm>
              <a:custGeom>
                <a:avLst/>
                <a:gdLst>
                  <a:gd name="T0" fmla="*/ 2147483647 w 162"/>
                  <a:gd name="T1" fmla="*/ 2147483647 h 64"/>
                  <a:gd name="T2" fmla="*/ 2147483647 w 162"/>
                  <a:gd name="T3" fmla="*/ 2147483647 h 64"/>
                  <a:gd name="T4" fmla="*/ 2147483647 w 162"/>
                  <a:gd name="T5" fmla="*/ 2147483647 h 64"/>
                  <a:gd name="T6" fmla="*/ 2147483647 w 162"/>
                  <a:gd name="T7" fmla="*/ 2147483647 h 64"/>
                  <a:gd name="T8" fmla="*/ 2147483647 w 162"/>
                  <a:gd name="T9" fmla="*/ 2147483647 h 64"/>
                  <a:gd name="T10" fmla="*/ 2147483647 w 162"/>
                  <a:gd name="T11" fmla="*/ 2147483647 h 64"/>
                  <a:gd name="T12" fmla="*/ 2147483647 w 162"/>
                  <a:gd name="T13" fmla="*/ 2147483647 h 64"/>
                  <a:gd name="T14" fmla="*/ 2147483647 w 162"/>
                  <a:gd name="T15" fmla="*/ 2147483647 h 64"/>
                  <a:gd name="T16" fmla="*/ 2147483647 w 162"/>
                  <a:gd name="T17" fmla="*/ 2147483647 h 64"/>
                  <a:gd name="T18" fmla="*/ 2147483647 w 162"/>
                  <a:gd name="T19" fmla="*/ 2147483647 h 64"/>
                  <a:gd name="T20" fmla="*/ 2147483647 w 162"/>
                  <a:gd name="T21" fmla="*/ 2147483647 h 64"/>
                  <a:gd name="T22" fmla="*/ 2147483647 w 162"/>
                  <a:gd name="T23" fmla="*/ 2147483647 h 64"/>
                  <a:gd name="T24" fmla="*/ 2147483647 w 162"/>
                  <a:gd name="T25" fmla="*/ 2147483647 h 64"/>
                  <a:gd name="T26" fmla="*/ 0 w 162"/>
                  <a:gd name="T27" fmla="*/ 2147483647 h 64"/>
                  <a:gd name="T28" fmla="*/ 2147483647 w 162"/>
                  <a:gd name="T29" fmla="*/ 2147483647 h 64"/>
                  <a:gd name="T30" fmla="*/ 2147483647 w 162"/>
                  <a:gd name="T31" fmla="*/ 2147483647 h 64"/>
                  <a:gd name="T32" fmla="*/ 2147483647 w 162"/>
                  <a:gd name="T33" fmla="*/ 2147483647 h 64"/>
                  <a:gd name="T34" fmla="*/ 2147483647 w 162"/>
                  <a:gd name="T35" fmla="*/ 2147483647 h 64"/>
                  <a:gd name="T36" fmla="*/ 2147483647 w 162"/>
                  <a:gd name="T37" fmla="*/ 2147483647 h 64"/>
                  <a:gd name="T38" fmla="*/ 2147483647 w 162"/>
                  <a:gd name="T39" fmla="*/ 2147483647 h 64"/>
                  <a:gd name="T40" fmla="*/ 2147483647 w 162"/>
                  <a:gd name="T41" fmla="*/ 0 h 64"/>
                  <a:gd name="T42" fmla="*/ 2147483647 w 162"/>
                  <a:gd name="T43" fmla="*/ 0 h 64"/>
                  <a:gd name="T44" fmla="*/ 2147483647 w 162"/>
                  <a:gd name="T45" fmla="*/ 0 h 64"/>
                  <a:gd name="T46" fmla="*/ 2147483647 w 162"/>
                  <a:gd name="T47" fmla="*/ 2147483647 h 64"/>
                  <a:gd name="T48" fmla="*/ 2147483647 w 162"/>
                  <a:gd name="T49" fmla="*/ 2147483647 h 64"/>
                  <a:gd name="T50" fmla="*/ 2147483647 w 162"/>
                  <a:gd name="T51" fmla="*/ 2147483647 h 64"/>
                  <a:gd name="T52" fmla="*/ 2147483647 w 162"/>
                  <a:gd name="T53" fmla="*/ 2147483647 h 64"/>
                  <a:gd name="T54" fmla="*/ 2147483647 w 162"/>
                  <a:gd name="T55" fmla="*/ 2147483647 h 64"/>
                  <a:gd name="T56" fmla="*/ 2147483647 w 162"/>
                  <a:gd name="T57" fmla="*/ 2147483647 h 64"/>
                  <a:gd name="T58" fmla="*/ 2147483647 w 162"/>
                  <a:gd name="T59" fmla="*/ 2147483647 h 64"/>
                  <a:gd name="T60" fmla="*/ 2147483647 w 162"/>
                  <a:gd name="T61" fmla="*/ 2147483647 h 64"/>
                  <a:gd name="T62" fmla="*/ 2147483647 w 162"/>
                  <a:gd name="T63" fmla="*/ 2147483647 h 64"/>
                  <a:gd name="T64" fmla="*/ 2147483647 w 162"/>
                  <a:gd name="T65" fmla="*/ 2147483647 h 64"/>
                  <a:gd name="T66" fmla="*/ 2147483647 w 162"/>
                  <a:gd name="T67" fmla="*/ 2147483647 h 64"/>
                  <a:gd name="T68" fmla="*/ 2147483647 w 162"/>
                  <a:gd name="T69" fmla="*/ 2147483647 h 64"/>
                  <a:gd name="T70" fmla="*/ 2147483647 w 162"/>
                  <a:gd name="T71" fmla="*/ 2147483647 h 64"/>
                  <a:gd name="T72" fmla="*/ 2147483647 w 162"/>
                  <a:gd name="T73" fmla="*/ 2147483647 h 64"/>
                  <a:gd name="T74" fmla="*/ 2147483647 w 162"/>
                  <a:gd name="T75" fmla="*/ 2147483647 h 64"/>
                  <a:gd name="T76" fmla="*/ 2147483647 w 162"/>
                  <a:gd name="T77" fmla="*/ 2147483647 h 64"/>
                  <a:gd name="T78" fmla="*/ 2147483647 w 162"/>
                  <a:gd name="T79" fmla="*/ 2147483647 h 64"/>
                  <a:gd name="T80" fmla="*/ 2147483647 w 162"/>
                  <a:gd name="T81" fmla="*/ 2147483647 h 64"/>
                  <a:gd name="T82" fmla="*/ 2147483647 w 162"/>
                  <a:gd name="T83" fmla="*/ 2147483647 h 64"/>
                  <a:gd name="T84" fmla="*/ 2147483647 w 162"/>
                  <a:gd name="T85" fmla="*/ 2147483647 h 64"/>
                  <a:gd name="T86" fmla="*/ 2147483647 w 162"/>
                  <a:gd name="T87" fmla="*/ 2147483647 h 64"/>
                  <a:gd name="T88" fmla="*/ 2147483647 w 162"/>
                  <a:gd name="T89" fmla="*/ 2147483647 h 64"/>
                  <a:gd name="T90" fmla="*/ 2147483647 w 162"/>
                  <a:gd name="T91" fmla="*/ 2147483647 h 64"/>
                  <a:gd name="T92" fmla="*/ 2147483647 w 162"/>
                  <a:gd name="T93" fmla="*/ 2147483647 h 64"/>
                  <a:gd name="T94" fmla="*/ 2147483647 w 162"/>
                  <a:gd name="T95" fmla="*/ 2147483647 h 64"/>
                  <a:gd name="T96" fmla="*/ 2147483647 w 162"/>
                  <a:gd name="T97" fmla="*/ 2147483647 h 64"/>
                  <a:gd name="T98" fmla="*/ 2147483647 w 162"/>
                  <a:gd name="T99" fmla="*/ 2147483647 h 64"/>
                  <a:gd name="T100" fmla="*/ 2147483647 w 162"/>
                  <a:gd name="T101" fmla="*/ 2147483647 h 64"/>
                  <a:gd name="T102" fmla="*/ 2147483647 w 162"/>
                  <a:gd name="T103" fmla="*/ 2147483647 h 64"/>
                  <a:gd name="T104" fmla="*/ 2147483647 w 162"/>
                  <a:gd name="T105" fmla="*/ 2147483647 h 64"/>
                  <a:gd name="T106" fmla="*/ 2147483647 w 162"/>
                  <a:gd name="T107" fmla="*/ 2147483647 h 64"/>
                  <a:gd name="T108" fmla="*/ 2147483647 w 162"/>
                  <a:gd name="T109" fmla="*/ 2147483647 h 64"/>
                  <a:gd name="T110" fmla="*/ 2147483647 w 162"/>
                  <a:gd name="T111" fmla="*/ 2147483647 h 64"/>
                  <a:gd name="T112" fmla="*/ 2147483647 w 162"/>
                  <a:gd name="T113" fmla="*/ 2147483647 h 64"/>
                  <a:gd name="T114" fmla="*/ 2147483647 w 162"/>
                  <a:gd name="T115" fmla="*/ 2147483647 h 64"/>
                  <a:gd name="T116" fmla="*/ 2147483647 w 162"/>
                  <a:gd name="T117" fmla="*/ 2147483647 h 64"/>
                  <a:gd name="T118" fmla="*/ 2147483647 w 162"/>
                  <a:gd name="T119" fmla="*/ 2147483647 h 64"/>
                  <a:gd name="T120" fmla="*/ 2147483647 w 162"/>
                  <a:gd name="T121" fmla="*/ 2147483647 h 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2"/>
                  <a:gd name="T184" fmla="*/ 0 h 64"/>
                  <a:gd name="T185" fmla="*/ 162 w 162"/>
                  <a:gd name="T186" fmla="*/ 64 h 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2" h="64">
                    <a:moveTo>
                      <a:pt x="44" y="18"/>
                    </a:moveTo>
                    <a:lnTo>
                      <a:pt x="44" y="16"/>
                    </a:lnTo>
                    <a:lnTo>
                      <a:pt x="48" y="16"/>
                    </a:lnTo>
                    <a:lnTo>
                      <a:pt x="48" y="12"/>
                    </a:lnTo>
                    <a:lnTo>
                      <a:pt x="44" y="10"/>
                    </a:lnTo>
                    <a:lnTo>
                      <a:pt x="44" y="12"/>
                    </a:lnTo>
                    <a:lnTo>
                      <a:pt x="36" y="12"/>
                    </a:lnTo>
                    <a:lnTo>
                      <a:pt x="30" y="16"/>
                    </a:lnTo>
                    <a:lnTo>
                      <a:pt x="22" y="18"/>
                    </a:lnTo>
                    <a:lnTo>
                      <a:pt x="16" y="20"/>
                    </a:lnTo>
                    <a:lnTo>
                      <a:pt x="14" y="22"/>
                    </a:lnTo>
                    <a:lnTo>
                      <a:pt x="12" y="24"/>
                    </a:lnTo>
                    <a:lnTo>
                      <a:pt x="6" y="26"/>
                    </a:lnTo>
                    <a:lnTo>
                      <a:pt x="0" y="26"/>
                    </a:lnTo>
                    <a:lnTo>
                      <a:pt x="4" y="24"/>
                    </a:lnTo>
                    <a:lnTo>
                      <a:pt x="6" y="24"/>
                    </a:lnTo>
                    <a:lnTo>
                      <a:pt x="8" y="18"/>
                    </a:lnTo>
                    <a:lnTo>
                      <a:pt x="12" y="14"/>
                    </a:lnTo>
                    <a:lnTo>
                      <a:pt x="18" y="10"/>
                    </a:lnTo>
                    <a:lnTo>
                      <a:pt x="24" y="6"/>
                    </a:lnTo>
                    <a:lnTo>
                      <a:pt x="42" y="0"/>
                    </a:lnTo>
                    <a:lnTo>
                      <a:pt x="56" y="0"/>
                    </a:lnTo>
                    <a:lnTo>
                      <a:pt x="60" y="0"/>
                    </a:lnTo>
                    <a:lnTo>
                      <a:pt x="62" y="2"/>
                    </a:lnTo>
                    <a:lnTo>
                      <a:pt x="66" y="4"/>
                    </a:lnTo>
                    <a:lnTo>
                      <a:pt x="78" y="8"/>
                    </a:lnTo>
                    <a:lnTo>
                      <a:pt x="86" y="16"/>
                    </a:lnTo>
                    <a:lnTo>
                      <a:pt x="90" y="16"/>
                    </a:lnTo>
                    <a:lnTo>
                      <a:pt x="96" y="16"/>
                    </a:lnTo>
                    <a:lnTo>
                      <a:pt x="102" y="18"/>
                    </a:lnTo>
                    <a:lnTo>
                      <a:pt x="114" y="24"/>
                    </a:lnTo>
                    <a:lnTo>
                      <a:pt x="122" y="32"/>
                    </a:lnTo>
                    <a:lnTo>
                      <a:pt x="130" y="38"/>
                    </a:lnTo>
                    <a:lnTo>
                      <a:pt x="142" y="42"/>
                    </a:lnTo>
                    <a:lnTo>
                      <a:pt x="140" y="44"/>
                    </a:lnTo>
                    <a:lnTo>
                      <a:pt x="154" y="48"/>
                    </a:lnTo>
                    <a:lnTo>
                      <a:pt x="160" y="52"/>
                    </a:lnTo>
                    <a:lnTo>
                      <a:pt x="162" y="58"/>
                    </a:lnTo>
                    <a:lnTo>
                      <a:pt x="154" y="60"/>
                    </a:lnTo>
                    <a:lnTo>
                      <a:pt x="152" y="60"/>
                    </a:lnTo>
                    <a:lnTo>
                      <a:pt x="152" y="62"/>
                    </a:lnTo>
                    <a:lnTo>
                      <a:pt x="142" y="64"/>
                    </a:lnTo>
                    <a:lnTo>
                      <a:pt x="130" y="64"/>
                    </a:lnTo>
                    <a:lnTo>
                      <a:pt x="108" y="62"/>
                    </a:lnTo>
                    <a:lnTo>
                      <a:pt x="112" y="58"/>
                    </a:lnTo>
                    <a:lnTo>
                      <a:pt x="118" y="52"/>
                    </a:lnTo>
                    <a:lnTo>
                      <a:pt x="118" y="48"/>
                    </a:lnTo>
                    <a:lnTo>
                      <a:pt x="110" y="48"/>
                    </a:lnTo>
                    <a:lnTo>
                      <a:pt x="102" y="46"/>
                    </a:lnTo>
                    <a:lnTo>
                      <a:pt x="100" y="44"/>
                    </a:lnTo>
                    <a:lnTo>
                      <a:pt x="98" y="38"/>
                    </a:lnTo>
                    <a:lnTo>
                      <a:pt x="98" y="34"/>
                    </a:lnTo>
                    <a:lnTo>
                      <a:pt x="96" y="32"/>
                    </a:lnTo>
                    <a:lnTo>
                      <a:pt x="92" y="30"/>
                    </a:lnTo>
                    <a:lnTo>
                      <a:pt x="78" y="30"/>
                    </a:lnTo>
                    <a:lnTo>
                      <a:pt x="76" y="28"/>
                    </a:lnTo>
                    <a:lnTo>
                      <a:pt x="72" y="26"/>
                    </a:lnTo>
                    <a:lnTo>
                      <a:pt x="60" y="22"/>
                    </a:lnTo>
                    <a:lnTo>
                      <a:pt x="50" y="18"/>
                    </a:lnTo>
                    <a:lnTo>
                      <a:pt x="44" y="16"/>
                    </a:lnTo>
                    <a:lnTo>
                      <a:pt x="44" y="1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40" name="Freeform 68"/>
              <p:cNvSpPr/>
              <p:nvPr/>
            </p:nvSpPr>
            <p:spPr bwMode="auto">
              <a:xfrm>
                <a:off x="2834359" y="4036663"/>
                <a:ext cx="46124" cy="23894"/>
              </a:xfrm>
              <a:custGeom>
                <a:avLst/>
                <a:gdLst>
                  <a:gd name="T0" fmla="*/ 0 w 30"/>
                  <a:gd name="T1" fmla="*/ 2147483647 h 14"/>
                  <a:gd name="T2" fmla="*/ 0 w 30"/>
                  <a:gd name="T3" fmla="*/ 2147483647 h 14"/>
                  <a:gd name="T4" fmla="*/ 2147483647 w 30"/>
                  <a:gd name="T5" fmla="*/ 2147483647 h 14"/>
                  <a:gd name="T6" fmla="*/ 2147483647 w 30"/>
                  <a:gd name="T7" fmla="*/ 0 h 14"/>
                  <a:gd name="T8" fmla="*/ 2147483647 w 30"/>
                  <a:gd name="T9" fmla="*/ 0 h 14"/>
                  <a:gd name="T10" fmla="*/ 2147483647 w 30"/>
                  <a:gd name="T11" fmla="*/ 2147483647 h 14"/>
                  <a:gd name="T12" fmla="*/ 2147483647 w 30"/>
                  <a:gd name="T13" fmla="*/ 2147483647 h 14"/>
                  <a:gd name="T14" fmla="*/ 2147483647 w 30"/>
                  <a:gd name="T15" fmla="*/ 2147483647 h 14"/>
                  <a:gd name="T16" fmla="*/ 2147483647 w 30"/>
                  <a:gd name="T17" fmla="*/ 2147483647 h 14"/>
                  <a:gd name="T18" fmla="*/ 2147483647 w 30"/>
                  <a:gd name="T19" fmla="*/ 2147483647 h 14"/>
                  <a:gd name="T20" fmla="*/ 2147483647 w 30"/>
                  <a:gd name="T21" fmla="*/ 2147483647 h 14"/>
                  <a:gd name="T22" fmla="*/ 0 w 30"/>
                  <a:gd name="T23" fmla="*/ 2147483647 h 14"/>
                  <a:gd name="T24" fmla="*/ 0 w 30"/>
                  <a:gd name="T25" fmla="*/ 2147483647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14"/>
                  <a:gd name="T41" fmla="*/ 30 w 30"/>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14">
                    <a:moveTo>
                      <a:pt x="0" y="8"/>
                    </a:moveTo>
                    <a:lnTo>
                      <a:pt x="0" y="4"/>
                    </a:lnTo>
                    <a:lnTo>
                      <a:pt x="2" y="2"/>
                    </a:lnTo>
                    <a:lnTo>
                      <a:pt x="6" y="0"/>
                    </a:lnTo>
                    <a:lnTo>
                      <a:pt x="12" y="0"/>
                    </a:lnTo>
                    <a:lnTo>
                      <a:pt x="20" y="4"/>
                    </a:lnTo>
                    <a:lnTo>
                      <a:pt x="30" y="12"/>
                    </a:lnTo>
                    <a:lnTo>
                      <a:pt x="26" y="12"/>
                    </a:lnTo>
                    <a:lnTo>
                      <a:pt x="20" y="14"/>
                    </a:lnTo>
                    <a:lnTo>
                      <a:pt x="8" y="12"/>
                    </a:lnTo>
                    <a:lnTo>
                      <a:pt x="4" y="10"/>
                    </a:lnTo>
                    <a:lnTo>
                      <a:pt x="0" y="6"/>
                    </a:lnTo>
                    <a:lnTo>
                      <a:pt x="0"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41" name="Freeform 69"/>
              <p:cNvSpPr/>
              <p:nvPr/>
            </p:nvSpPr>
            <p:spPr bwMode="auto">
              <a:xfrm>
                <a:off x="3084584" y="4036663"/>
                <a:ext cx="38053" cy="21239"/>
              </a:xfrm>
              <a:custGeom>
                <a:avLst/>
                <a:gdLst>
                  <a:gd name="T0" fmla="*/ 2147483647 w 26"/>
                  <a:gd name="T1" fmla="*/ 2147483647 h 12"/>
                  <a:gd name="T2" fmla="*/ 2147483647 w 26"/>
                  <a:gd name="T3" fmla="*/ 0 h 12"/>
                  <a:gd name="T4" fmla="*/ 2147483647 w 26"/>
                  <a:gd name="T5" fmla="*/ 2147483647 h 12"/>
                  <a:gd name="T6" fmla="*/ 2147483647 w 26"/>
                  <a:gd name="T7" fmla="*/ 2147483647 h 12"/>
                  <a:gd name="T8" fmla="*/ 2147483647 w 26"/>
                  <a:gd name="T9" fmla="*/ 2147483647 h 12"/>
                  <a:gd name="T10" fmla="*/ 2147483647 w 26"/>
                  <a:gd name="T11" fmla="*/ 2147483647 h 12"/>
                  <a:gd name="T12" fmla="*/ 2147483647 w 26"/>
                  <a:gd name="T13" fmla="*/ 2147483647 h 12"/>
                  <a:gd name="T14" fmla="*/ 2147483647 w 26"/>
                  <a:gd name="T15" fmla="*/ 2147483647 h 12"/>
                  <a:gd name="T16" fmla="*/ 0 w 26"/>
                  <a:gd name="T17" fmla="*/ 2147483647 h 12"/>
                  <a:gd name="T18" fmla="*/ 0 w 26"/>
                  <a:gd name="T19" fmla="*/ 2147483647 h 12"/>
                  <a:gd name="T20" fmla="*/ 2147483647 w 26"/>
                  <a:gd name="T21" fmla="*/ 2147483647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12"/>
                  <a:gd name="T35" fmla="*/ 26 w 26"/>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12">
                    <a:moveTo>
                      <a:pt x="10" y="2"/>
                    </a:moveTo>
                    <a:lnTo>
                      <a:pt x="24" y="0"/>
                    </a:lnTo>
                    <a:lnTo>
                      <a:pt x="24" y="2"/>
                    </a:lnTo>
                    <a:lnTo>
                      <a:pt x="26" y="6"/>
                    </a:lnTo>
                    <a:lnTo>
                      <a:pt x="24" y="8"/>
                    </a:lnTo>
                    <a:lnTo>
                      <a:pt x="22" y="10"/>
                    </a:lnTo>
                    <a:lnTo>
                      <a:pt x="12" y="12"/>
                    </a:lnTo>
                    <a:lnTo>
                      <a:pt x="4" y="10"/>
                    </a:lnTo>
                    <a:lnTo>
                      <a:pt x="0" y="8"/>
                    </a:lnTo>
                    <a:lnTo>
                      <a:pt x="0" y="2"/>
                    </a:lnTo>
                    <a:lnTo>
                      <a:pt x="10" y="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42" name="Freeform 70"/>
              <p:cNvSpPr/>
              <p:nvPr/>
            </p:nvSpPr>
            <p:spPr bwMode="auto">
              <a:xfrm>
                <a:off x="2853962" y="3852149"/>
                <a:ext cx="13837" cy="22567"/>
              </a:xfrm>
              <a:custGeom>
                <a:avLst/>
                <a:gdLst>
                  <a:gd name="T0" fmla="*/ 2147483647 w 10"/>
                  <a:gd name="T1" fmla="*/ 2147483647 h 14"/>
                  <a:gd name="T2" fmla="*/ 2147483647 w 10"/>
                  <a:gd name="T3" fmla="*/ 2147483647 h 14"/>
                  <a:gd name="T4" fmla="*/ 2147483647 w 10"/>
                  <a:gd name="T5" fmla="*/ 2147483647 h 14"/>
                  <a:gd name="T6" fmla="*/ 2147483647 w 10"/>
                  <a:gd name="T7" fmla="*/ 2147483647 h 14"/>
                  <a:gd name="T8" fmla="*/ 0 w 10"/>
                  <a:gd name="T9" fmla="*/ 2147483647 h 14"/>
                  <a:gd name="T10" fmla="*/ 2147483647 w 10"/>
                  <a:gd name="T11" fmla="*/ 2147483647 h 14"/>
                  <a:gd name="T12" fmla="*/ 2147483647 w 10"/>
                  <a:gd name="T13" fmla="*/ 0 h 14"/>
                  <a:gd name="T14" fmla="*/ 2147483647 w 10"/>
                  <a:gd name="T15" fmla="*/ 2147483647 h 14"/>
                  <a:gd name="T16" fmla="*/ 2147483647 w 10"/>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4"/>
                  <a:gd name="T29" fmla="*/ 10 w 1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4">
                    <a:moveTo>
                      <a:pt x="10" y="8"/>
                    </a:moveTo>
                    <a:lnTo>
                      <a:pt x="8" y="12"/>
                    </a:lnTo>
                    <a:lnTo>
                      <a:pt x="4" y="14"/>
                    </a:lnTo>
                    <a:lnTo>
                      <a:pt x="2" y="12"/>
                    </a:lnTo>
                    <a:lnTo>
                      <a:pt x="0" y="8"/>
                    </a:lnTo>
                    <a:lnTo>
                      <a:pt x="2" y="4"/>
                    </a:lnTo>
                    <a:lnTo>
                      <a:pt x="4" y="0"/>
                    </a:lnTo>
                    <a:lnTo>
                      <a:pt x="8" y="2"/>
                    </a:lnTo>
                    <a:lnTo>
                      <a:pt x="10"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43" name="Freeform 71"/>
              <p:cNvSpPr/>
              <p:nvPr/>
            </p:nvSpPr>
            <p:spPr bwMode="auto">
              <a:xfrm>
                <a:off x="2705211" y="4295515"/>
                <a:ext cx="126842" cy="65044"/>
              </a:xfrm>
              <a:custGeom>
                <a:avLst/>
                <a:gdLst>
                  <a:gd name="T0" fmla="*/ 0 w 88"/>
                  <a:gd name="T1" fmla="*/ 2147483647 h 42"/>
                  <a:gd name="T2" fmla="*/ 0 w 88"/>
                  <a:gd name="T3" fmla="*/ 2147483647 h 42"/>
                  <a:gd name="T4" fmla="*/ 0 w 88"/>
                  <a:gd name="T5" fmla="*/ 2147483647 h 42"/>
                  <a:gd name="T6" fmla="*/ 0 w 88"/>
                  <a:gd name="T7" fmla="*/ 2147483647 h 42"/>
                  <a:gd name="T8" fmla="*/ 2147483647 w 88"/>
                  <a:gd name="T9" fmla="*/ 2147483647 h 42"/>
                  <a:gd name="T10" fmla="*/ 2147483647 w 88"/>
                  <a:gd name="T11" fmla="*/ 2147483647 h 42"/>
                  <a:gd name="T12" fmla="*/ 2147483647 w 88"/>
                  <a:gd name="T13" fmla="*/ 2147483647 h 42"/>
                  <a:gd name="T14" fmla="*/ 2147483647 w 88"/>
                  <a:gd name="T15" fmla="*/ 2147483647 h 42"/>
                  <a:gd name="T16" fmla="*/ 2147483647 w 88"/>
                  <a:gd name="T17" fmla="*/ 2147483647 h 42"/>
                  <a:gd name="T18" fmla="*/ 2147483647 w 88"/>
                  <a:gd name="T19" fmla="*/ 2147483647 h 42"/>
                  <a:gd name="T20" fmla="*/ 2147483647 w 88"/>
                  <a:gd name="T21" fmla="*/ 2147483647 h 42"/>
                  <a:gd name="T22" fmla="*/ 2147483647 w 88"/>
                  <a:gd name="T23" fmla="*/ 2147483647 h 42"/>
                  <a:gd name="T24" fmla="*/ 2147483647 w 88"/>
                  <a:gd name="T25" fmla="*/ 2147483647 h 42"/>
                  <a:gd name="T26" fmla="*/ 2147483647 w 88"/>
                  <a:gd name="T27" fmla="*/ 2147483647 h 42"/>
                  <a:gd name="T28" fmla="*/ 2147483647 w 88"/>
                  <a:gd name="T29" fmla="*/ 0 h 42"/>
                  <a:gd name="T30" fmla="*/ 2147483647 w 88"/>
                  <a:gd name="T31" fmla="*/ 0 h 42"/>
                  <a:gd name="T32" fmla="*/ 2147483647 w 88"/>
                  <a:gd name="T33" fmla="*/ 2147483647 h 42"/>
                  <a:gd name="T34" fmla="*/ 2147483647 w 88"/>
                  <a:gd name="T35" fmla="*/ 2147483647 h 42"/>
                  <a:gd name="T36" fmla="*/ 2147483647 w 88"/>
                  <a:gd name="T37" fmla="*/ 2147483647 h 42"/>
                  <a:gd name="T38" fmla="*/ 2147483647 w 88"/>
                  <a:gd name="T39" fmla="*/ 2147483647 h 42"/>
                  <a:gd name="T40" fmla="*/ 2147483647 w 88"/>
                  <a:gd name="T41" fmla="*/ 2147483647 h 42"/>
                  <a:gd name="T42" fmla="*/ 2147483647 w 88"/>
                  <a:gd name="T43" fmla="*/ 2147483647 h 42"/>
                  <a:gd name="T44" fmla="*/ 2147483647 w 88"/>
                  <a:gd name="T45" fmla="*/ 2147483647 h 42"/>
                  <a:gd name="T46" fmla="*/ 2147483647 w 88"/>
                  <a:gd name="T47" fmla="*/ 2147483647 h 42"/>
                  <a:gd name="T48" fmla="*/ 2147483647 w 88"/>
                  <a:gd name="T49" fmla="*/ 2147483647 h 42"/>
                  <a:gd name="T50" fmla="*/ 2147483647 w 88"/>
                  <a:gd name="T51" fmla="*/ 2147483647 h 42"/>
                  <a:gd name="T52" fmla="*/ 2147483647 w 88"/>
                  <a:gd name="T53" fmla="*/ 2147483647 h 42"/>
                  <a:gd name="T54" fmla="*/ 2147483647 w 88"/>
                  <a:gd name="T55" fmla="*/ 2147483647 h 42"/>
                  <a:gd name="T56" fmla="*/ 2147483647 w 88"/>
                  <a:gd name="T57" fmla="*/ 2147483647 h 42"/>
                  <a:gd name="T58" fmla="*/ 2147483647 w 88"/>
                  <a:gd name="T59" fmla="*/ 2147483647 h 42"/>
                  <a:gd name="T60" fmla="*/ 2147483647 w 88"/>
                  <a:gd name="T61" fmla="*/ 2147483647 h 42"/>
                  <a:gd name="T62" fmla="*/ 2147483647 w 88"/>
                  <a:gd name="T63" fmla="*/ 2147483647 h 42"/>
                  <a:gd name="T64" fmla="*/ 2147483647 w 88"/>
                  <a:gd name="T65" fmla="*/ 2147483647 h 42"/>
                  <a:gd name="T66" fmla="*/ 2147483647 w 88"/>
                  <a:gd name="T67" fmla="*/ 2147483647 h 42"/>
                  <a:gd name="T68" fmla="*/ 2147483647 w 88"/>
                  <a:gd name="T69" fmla="*/ 2147483647 h 42"/>
                  <a:gd name="T70" fmla="*/ 2147483647 w 88"/>
                  <a:gd name="T71" fmla="*/ 2147483647 h 42"/>
                  <a:gd name="T72" fmla="*/ 2147483647 w 88"/>
                  <a:gd name="T73" fmla="*/ 2147483647 h 42"/>
                  <a:gd name="T74" fmla="*/ 2147483647 w 88"/>
                  <a:gd name="T75" fmla="*/ 2147483647 h 42"/>
                  <a:gd name="T76" fmla="*/ 2147483647 w 88"/>
                  <a:gd name="T77" fmla="*/ 2147483647 h 42"/>
                  <a:gd name="T78" fmla="*/ 2147483647 w 88"/>
                  <a:gd name="T79" fmla="*/ 2147483647 h 42"/>
                  <a:gd name="T80" fmla="*/ 2147483647 w 88"/>
                  <a:gd name="T81" fmla="*/ 2147483647 h 42"/>
                  <a:gd name="T82" fmla="*/ 2147483647 w 88"/>
                  <a:gd name="T83" fmla="*/ 2147483647 h 42"/>
                  <a:gd name="T84" fmla="*/ 2147483647 w 88"/>
                  <a:gd name="T85" fmla="*/ 2147483647 h 42"/>
                  <a:gd name="T86" fmla="*/ 2147483647 w 88"/>
                  <a:gd name="T87" fmla="*/ 2147483647 h 42"/>
                  <a:gd name="T88" fmla="*/ 2147483647 w 88"/>
                  <a:gd name="T89" fmla="*/ 2147483647 h 42"/>
                  <a:gd name="T90" fmla="*/ 2147483647 w 88"/>
                  <a:gd name="T91" fmla="*/ 2147483647 h 42"/>
                  <a:gd name="T92" fmla="*/ 2147483647 w 88"/>
                  <a:gd name="T93" fmla="*/ 2147483647 h 42"/>
                  <a:gd name="T94" fmla="*/ 2147483647 w 88"/>
                  <a:gd name="T95" fmla="*/ 2147483647 h 42"/>
                  <a:gd name="T96" fmla="*/ 2147483647 w 88"/>
                  <a:gd name="T97" fmla="*/ 2147483647 h 42"/>
                  <a:gd name="T98" fmla="*/ 0 w 88"/>
                  <a:gd name="T99" fmla="*/ 2147483647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8"/>
                  <a:gd name="T151" fmla="*/ 0 h 42"/>
                  <a:gd name="T152" fmla="*/ 88 w 88"/>
                  <a:gd name="T153" fmla="*/ 42 h 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8" h="42">
                    <a:moveTo>
                      <a:pt x="0" y="22"/>
                    </a:moveTo>
                    <a:lnTo>
                      <a:pt x="0" y="18"/>
                    </a:lnTo>
                    <a:lnTo>
                      <a:pt x="0" y="14"/>
                    </a:lnTo>
                    <a:lnTo>
                      <a:pt x="0" y="6"/>
                    </a:lnTo>
                    <a:lnTo>
                      <a:pt x="2" y="6"/>
                    </a:lnTo>
                    <a:lnTo>
                      <a:pt x="8" y="6"/>
                    </a:lnTo>
                    <a:lnTo>
                      <a:pt x="12" y="10"/>
                    </a:lnTo>
                    <a:lnTo>
                      <a:pt x="16" y="10"/>
                    </a:lnTo>
                    <a:lnTo>
                      <a:pt x="20" y="14"/>
                    </a:lnTo>
                    <a:lnTo>
                      <a:pt x="26" y="14"/>
                    </a:lnTo>
                    <a:lnTo>
                      <a:pt x="30" y="14"/>
                    </a:lnTo>
                    <a:lnTo>
                      <a:pt x="36" y="12"/>
                    </a:lnTo>
                    <a:lnTo>
                      <a:pt x="38" y="8"/>
                    </a:lnTo>
                    <a:lnTo>
                      <a:pt x="44" y="2"/>
                    </a:lnTo>
                    <a:lnTo>
                      <a:pt x="48" y="0"/>
                    </a:lnTo>
                    <a:lnTo>
                      <a:pt x="52" y="0"/>
                    </a:lnTo>
                    <a:lnTo>
                      <a:pt x="62" y="2"/>
                    </a:lnTo>
                    <a:lnTo>
                      <a:pt x="70" y="8"/>
                    </a:lnTo>
                    <a:lnTo>
                      <a:pt x="80" y="14"/>
                    </a:lnTo>
                    <a:lnTo>
                      <a:pt x="86" y="18"/>
                    </a:lnTo>
                    <a:lnTo>
                      <a:pt x="88" y="18"/>
                    </a:lnTo>
                    <a:lnTo>
                      <a:pt x="86" y="20"/>
                    </a:lnTo>
                    <a:lnTo>
                      <a:pt x="86" y="26"/>
                    </a:lnTo>
                    <a:lnTo>
                      <a:pt x="88" y="32"/>
                    </a:lnTo>
                    <a:lnTo>
                      <a:pt x="86" y="34"/>
                    </a:lnTo>
                    <a:lnTo>
                      <a:pt x="82" y="38"/>
                    </a:lnTo>
                    <a:lnTo>
                      <a:pt x="76" y="42"/>
                    </a:lnTo>
                    <a:lnTo>
                      <a:pt x="70" y="30"/>
                    </a:lnTo>
                    <a:lnTo>
                      <a:pt x="70" y="26"/>
                    </a:lnTo>
                    <a:lnTo>
                      <a:pt x="76" y="26"/>
                    </a:lnTo>
                    <a:lnTo>
                      <a:pt x="68" y="16"/>
                    </a:lnTo>
                    <a:lnTo>
                      <a:pt x="64" y="14"/>
                    </a:lnTo>
                    <a:lnTo>
                      <a:pt x="56" y="14"/>
                    </a:lnTo>
                    <a:lnTo>
                      <a:pt x="52" y="14"/>
                    </a:lnTo>
                    <a:lnTo>
                      <a:pt x="46" y="20"/>
                    </a:lnTo>
                    <a:lnTo>
                      <a:pt x="38" y="30"/>
                    </a:lnTo>
                    <a:lnTo>
                      <a:pt x="40" y="32"/>
                    </a:lnTo>
                    <a:lnTo>
                      <a:pt x="44" y="32"/>
                    </a:lnTo>
                    <a:lnTo>
                      <a:pt x="44" y="38"/>
                    </a:lnTo>
                    <a:lnTo>
                      <a:pt x="42" y="42"/>
                    </a:lnTo>
                    <a:lnTo>
                      <a:pt x="38" y="42"/>
                    </a:lnTo>
                    <a:lnTo>
                      <a:pt x="36" y="42"/>
                    </a:lnTo>
                    <a:lnTo>
                      <a:pt x="32" y="42"/>
                    </a:lnTo>
                    <a:lnTo>
                      <a:pt x="30" y="42"/>
                    </a:lnTo>
                    <a:lnTo>
                      <a:pt x="30" y="36"/>
                    </a:lnTo>
                    <a:lnTo>
                      <a:pt x="24" y="34"/>
                    </a:lnTo>
                    <a:lnTo>
                      <a:pt x="20" y="32"/>
                    </a:lnTo>
                    <a:lnTo>
                      <a:pt x="16" y="30"/>
                    </a:lnTo>
                    <a:lnTo>
                      <a:pt x="12" y="26"/>
                    </a:lnTo>
                    <a:lnTo>
                      <a:pt x="0" y="2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44" name="Freeform 72"/>
              <p:cNvSpPr/>
              <p:nvPr/>
            </p:nvSpPr>
            <p:spPr bwMode="auto">
              <a:xfrm>
                <a:off x="2637177" y="4259674"/>
                <a:ext cx="78411" cy="70354"/>
              </a:xfrm>
              <a:custGeom>
                <a:avLst/>
                <a:gdLst>
                  <a:gd name="T0" fmla="*/ 2147483647 w 54"/>
                  <a:gd name="T1" fmla="*/ 2147483647 h 44"/>
                  <a:gd name="T2" fmla="*/ 2147483647 w 54"/>
                  <a:gd name="T3" fmla="*/ 2147483647 h 44"/>
                  <a:gd name="T4" fmla="*/ 2147483647 w 54"/>
                  <a:gd name="T5" fmla="*/ 2147483647 h 44"/>
                  <a:gd name="T6" fmla="*/ 2147483647 w 54"/>
                  <a:gd name="T7" fmla="*/ 2147483647 h 44"/>
                  <a:gd name="T8" fmla="*/ 2147483647 w 54"/>
                  <a:gd name="T9" fmla="*/ 2147483647 h 44"/>
                  <a:gd name="T10" fmla="*/ 2147483647 w 54"/>
                  <a:gd name="T11" fmla="*/ 2147483647 h 44"/>
                  <a:gd name="T12" fmla="*/ 2147483647 w 54"/>
                  <a:gd name="T13" fmla="*/ 2147483647 h 44"/>
                  <a:gd name="T14" fmla="*/ 2147483647 w 54"/>
                  <a:gd name="T15" fmla="*/ 2147483647 h 44"/>
                  <a:gd name="T16" fmla="*/ 2147483647 w 54"/>
                  <a:gd name="T17" fmla="*/ 2147483647 h 44"/>
                  <a:gd name="T18" fmla="*/ 2147483647 w 54"/>
                  <a:gd name="T19" fmla="*/ 2147483647 h 44"/>
                  <a:gd name="T20" fmla="*/ 2147483647 w 54"/>
                  <a:gd name="T21" fmla="*/ 2147483647 h 44"/>
                  <a:gd name="T22" fmla="*/ 2147483647 w 54"/>
                  <a:gd name="T23" fmla="*/ 2147483647 h 44"/>
                  <a:gd name="T24" fmla="*/ 2147483647 w 54"/>
                  <a:gd name="T25" fmla="*/ 2147483647 h 44"/>
                  <a:gd name="T26" fmla="*/ 2147483647 w 54"/>
                  <a:gd name="T27" fmla="*/ 2147483647 h 44"/>
                  <a:gd name="T28" fmla="*/ 2147483647 w 54"/>
                  <a:gd name="T29" fmla="*/ 2147483647 h 44"/>
                  <a:gd name="T30" fmla="*/ 2147483647 w 54"/>
                  <a:gd name="T31" fmla="*/ 2147483647 h 44"/>
                  <a:gd name="T32" fmla="*/ 0 w 54"/>
                  <a:gd name="T33" fmla="*/ 2147483647 h 44"/>
                  <a:gd name="T34" fmla="*/ 2147483647 w 54"/>
                  <a:gd name="T35" fmla="*/ 2147483647 h 44"/>
                  <a:gd name="T36" fmla="*/ 2147483647 w 54"/>
                  <a:gd name="T37" fmla="*/ 2147483647 h 44"/>
                  <a:gd name="T38" fmla="*/ 2147483647 w 54"/>
                  <a:gd name="T39" fmla="*/ 2147483647 h 44"/>
                  <a:gd name="T40" fmla="*/ 2147483647 w 54"/>
                  <a:gd name="T41" fmla="*/ 0 h 44"/>
                  <a:gd name="T42" fmla="*/ 2147483647 w 54"/>
                  <a:gd name="T43" fmla="*/ 2147483647 h 44"/>
                  <a:gd name="T44" fmla="*/ 2147483647 w 54"/>
                  <a:gd name="T45" fmla="*/ 2147483647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4"/>
                  <a:gd name="T70" fmla="*/ 0 h 44"/>
                  <a:gd name="T71" fmla="*/ 54 w 54"/>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4" h="44">
                    <a:moveTo>
                      <a:pt x="38" y="6"/>
                    </a:moveTo>
                    <a:lnTo>
                      <a:pt x="46" y="18"/>
                    </a:lnTo>
                    <a:lnTo>
                      <a:pt x="54" y="28"/>
                    </a:lnTo>
                    <a:lnTo>
                      <a:pt x="46" y="28"/>
                    </a:lnTo>
                    <a:lnTo>
                      <a:pt x="46" y="44"/>
                    </a:lnTo>
                    <a:lnTo>
                      <a:pt x="32" y="40"/>
                    </a:lnTo>
                    <a:lnTo>
                      <a:pt x="34" y="36"/>
                    </a:lnTo>
                    <a:lnTo>
                      <a:pt x="34" y="34"/>
                    </a:lnTo>
                    <a:lnTo>
                      <a:pt x="24" y="22"/>
                    </a:lnTo>
                    <a:lnTo>
                      <a:pt x="18" y="16"/>
                    </a:lnTo>
                    <a:lnTo>
                      <a:pt x="12" y="14"/>
                    </a:lnTo>
                    <a:lnTo>
                      <a:pt x="16" y="22"/>
                    </a:lnTo>
                    <a:lnTo>
                      <a:pt x="12" y="22"/>
                    </a:lnTo>
                    <a:lnTo>
                      <a:pt x="8" y="22"/>
                    </a:lnTo>
                    <a:lnTo>
                      <a:pt x="4" y="20"/>
                    </a:lnTo>
                    <a:lnTo>
                      <a:pt x="2" y="16"/>
                    </a:lnTo>
                    <a:lnTo>
                      <a:pt x="0" y="12"/>
                    </a:lnTo>
                    <a:lnTo>
                      <a:pt x="2" y="8"/>
                    </a:lnTo>
                    <a:lnTo>
                      <a:pt x="2" y="6"/>
                    </a:lnTo>
                    <a:lnTo>
                      <a:pt x="2" y="4"/>
                    </a:lnTo>
                    <a:lnTo>
                      <a:pt x="4" y="0"/>
                    </a:lnTo>
                    <a:lnTo>
                      <a:pt x="20" y="4"/>
                    </a:lnTo>
                    <a:lnTo>
                      <a:pt x="38" y="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45" name="Freeform 73"/>
              <p:cNvSpPr/>
              <p:nvPr/>
            </p:nvSpPr>
            <p:spPr bwMode="auto">
              <a:xfrm>
                <a:off x="2604890" y="4146841"/>
                <a:ext cx="104933" cy="123453"/>
              </a:xfrm>
              <a:custGeom>
                <a:avLst/>
                <a:gdLst>
                  <a:gd name="T0" fmla="*/ 2147483647 w 72"/>
                  <a:gd name="T1" fmla="*/ 0 h 78"/>
                  <a:gd name="T2" fmla="*/ 2147483647 w 72"/>
                  <a:gd name="T3" fmla="*/ 2147483647 h 78"/>
                  <a:gd name="T4" fmla="*/ 2147483647 w 72"/>
                  <a:gd name="T5" fmla="*/ 2147483647 h 78"/>
                  <a:gd name="T6" fmla="*/ 2147483647 w 72"/>
                  <a:gd name="T7" fmla="*/ 2147483647 h 78"/>
                  <a:gd name="T8" fmla="*/ 2147483647 w 72"/>
                  <a:gd name="T9" fmla="*/ 2147483647 h 78"/>
                  <a:gd name="T10" fmla="*/ 2147483647 w 72"/>
                  <a:gd name="T11" fmla="*/ 2147483647 h 78"/>
                  <a:gd name="T12" fmla="*/ 2147483647 w 72"/>
                  <a:gd name="T13" fmla="*/ 2147483647 h 78"/>
                  <a:gd name="T14" fmla="*/ 2147483647 w 72"/>
                  <a:gd name="T15" fmla="*/ 2147483647 h 78"/>
                  <a:gd name="T16" fmla="*/ 2147483647 w 72"/>
                  <a:gd name="T17" fmla="*/ 2147483647 h 78"/>
                  <a:gd name="T18" fmla="*/ 2147483647 w 72"/>
                  <a:gd name="T19" fmla="*/ 2147483647 h 78"/>
                  <a:gd name="T20" fmla="*/ 2147483647 w 72"/>
                  <a:gd name="T21" fmla="*/ 2147483647 h 78"/>
                  <a:gd name="T22" fmla="*/ 2147483647 w 72"/>
                  <a:gd name="T23" fmla="*/ 2147483647 h 78"/>
                  <a:gd name="T24" fmla="*/ 2147483647 w 72"/>
                  <a:gd name="T25" fmla="*/ 2147483647 h 78"/>
                  <a:gd name="T26" fmla="*/ 2147483647 w 72"/>
                  <a:gd name="T27" fmla="*/ 2147483647 h 78"/>
                  <a:gd name="T28" fmla="*/ 2147483647 w 72"/>
                  <a:gd name="T29" fmla="*/ 2147483647 h 78"/>
                  <a:gd name="T30" fmla="*/ 2147483647 w 72"/>
                  <a:gd name="T31" fmla="*/ 2147483647 h 78"/>
                  <a:gd name="T32" fmla="*/ 2147483647 w 72"/>
                  <a:gd name="T33" fmla="*/ 2147483647 h 78"/>
                  <a:gd name="T34" fmla="*/ 2147483647 w 72"/>
                  <a:gd name="T35" fmla="*/ 2147483647 h 78"/>
                  <a:gd name="T36" fmla="*/ 2147483647 w 72"/>
                  <a:gd name="T37" fmla="*/ 2147483647 h 78"/>
                  <a:gd name="T38" fmla="*/ 2147483647 w 72"/>
                  <a:gd name="T39" fmla="*/ 2147483647 h 78"/>
                  <a:gd name="T40" fmla="*/ 0 w 72"/>
                  <a:gd name="T41" fmla="*/ 2147483647 h 78"/>
                  <a:gd name="T42" fmla="*/ 2147483647 w 72"/>
                  <a:gd name="T43" fmla="*/ 2147483647 h 78"/>
                  <a:gd name="T44" fmla="*/ 2147483647 w 72"/>
                  <a:gd name="T45" fmla="*/ 2147483647 h 78"/>
                  <a:gd name="T46" fmla="*/ 2147483647 w 72"/>
                  <a:gd name="T47" fmla="*/ 2147483647 h 78"/>
                  <a:gd name="T48" fmla="*/ 2147483647 w 72"/>
                  <a:gd name="T49" fmla="*/ 2147483647 h 78"/>
                  <a:gd name="T50" fmla="*/ 2147483647 w 72"/>
                  <a:gd name="T51" fmla="*/ 2147483647 h 78"/>
                  <a:gd name="T52" fmla="*/ 2147483647 w 72"/>
                  <a:gd name="T53" fmla="*/ 2147483647 h 78"/>
                  <a:gd name="T54" fmla="*/ 2147483647 w 72"/>
                  <a:gd name="T55" fmla="*/ 2147483647 h 78"/>
                  <a:gd name="T56" fmla="*/ 2147483647 w 72"/>
                  <a:gd name="T57" fmla="*/ 2147483647 h 78"/>
                  <a:gd name="T58" fmla="*/ 2147483647 w 72"/>
                  <a:gd name="T59" fmla="*/ 2147483647 h 78"/>
                  <a:gd name="T60" fmla="*/ 2147483647 w 72"/>
                  <a:gd name="T61" fmla="*/ 2147483647 h 78"/>
                  <a:gd name="T62" fmla="*/ 2147483647 w 72"/>
                  <a:gd name="T63" fmla="*/ 2147483647 h 78"/>
                  <a:gd name="T64" fmla="*/ 2147483647 w 72"/>
                  <a:gd name="T65" fmla="*/ 2147483647 h 78"/>
                  <a:gd name="T66" fmla="*/ 2147483647 w 72"/>
                  <a:gd name="T67" fmla="*/ 2147483647 h 78"/>
                  <a:gd name="T68" fmla="*/ 2147483647 w 72"/>
                  <a:gd name="T69" fmla="*/ 2147483647 h 78"/>
                  <a:gd name="T70" fmla="*/ 2147483647 w 72"/>
                  <a:gd name="T71" fmla="*/ 2147483647 h 78"/>
                  <a:gd name="T72" fmla="*/ 2147483647 w 72"/>
                  <a:gd name="T73" fmla="*/ 2147483647 h 78"/>
                  <a:gd name="T74" fmla="*/ 2147483647 w 72"/>
                  <a:gd name="T75" fmla="*/ 2147483647 h 78"/>
                  <a:gd name="T76" fmla="*/ 2147483647 w 72"/>
                  <a:gd name="T77" fmla="*/ 0 h 7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2"/>
                  <a:gd name="T118" fmla="*/ 0 h 78"/>
                  <a:gd name="T119" fmla="*/ 72 w 72"/>
                  <a:gd name="T120" fmla="*/ 78 h 7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2" h="78">
                    <a:moveTo>
                      <a:pt x="72" y="0"/>
                    </a:moveTo>
                    <a:lnTo>
                      <a:pt x="72" y="2"/>
                    </a:lnTo>
                    <a:lnTo>
                      <a:pt x="70" y="10"/>
                    </a:lnTo>
                    <a:lnTo>
                      <a:pt x="68" y="20"/>
                    </a:lnTo>
                    <a:lnTo>
                      <a:pt x="66" y="26"/>
                    </a:lnTo>
                    <a:lnTo>
                      <a:pt x="64" y="36"/>
                    </a:lnTo>
                    <a:lnTo>
                      <a:pt x="64" y="44"/>
                    </a:lnTo>
                    <a:lnTo>
                      <a:pt x="60" y="50"/>
                    </a:lnTo>
                    <a:lnTo>
                      <a:pt x="56" y="54"/>
                    </a:lnTo>
                    <a:lnTo>
                      <a:pt x="56" y="60"/>
                    </a:lnTo>
                    <a:lnTo>
                      <a:pt x="56" y="66"/>
                    </a:lnTo>
                    <a:lnTo>
                      <a:pt x="58" y="74"/>
                    </a:lnTo>
                    <a:lnTo>
                      <a:pt x="60" y="78"/>
                    </a:lnTo>
                    <a:lnTo>
                      <a:pt x="42" y="76"/>
                    </a:lnTo>
                    <a:lnTo>
                      <a:pt x="26" y="72"/>
                    </a:lnTo>
                    <a:lnTo>
                      <a:pt x="24" y="66"/>
                    </a:lnTo>
                    <a:lnTo>
                      <a:pt x="24" y="62"/>
                    </a:lnTo>
                    <a:lnTo>
                      <a:pt x="16" y="58"/>
                    </a:lnTo>
                    <a:lnTo>
                      <a:pt x="8" y="50"/>
                    </a:lnTo>
                    <a:lnTo>
                      <a:pt x="4" y="44"/>
                    </a:lnTo>
                    <a:lnTo>
                      <a:pt x="0" y="36"/>
                    </a:lnTo>
                    <a:lnTo>
                      <a:pt x="6" y="36"/>
                    </a:lnTo>
                    <a:lnTo>
                      <a:pt x="10" y="30"/>
                    </a:lnTo>
                    <a:lnTo>
                      <a:pt x="12" y="26"/>
                    </a:lnTo>
                    <a:lnTo>
                      <a:pt x="14" y="24"/>
                    </a:lnTo>
                    <a:lnTo>
                      <a:pt x="16" y="22"/>
                    </a:lnTo>
                    <a:lnTo>
                      <a:pt x="22" y="20"/>
                    </a:lnTo>
                    <a:lnTo>
                      <a:pt x="26" y="20"/>
                    </a:lnTo>
                    <a:lnTo>
                      <a:pt x="32" y="18"/>
                    </a:lnTo>
                    <a:lnTo>
                      <a:pt x="40" y="8"/>
                    </a:lnTo>
                    <a:lnTo>
                      <a:pt x="44" y="4"/>
                    </a:lnTo>
                    <a:lnTo>
                      <a:pt x="48" y="4"/>
                    </a:lnTo>
                    <a:lnTo>
                      <a:pt x="50" y="4"/>
                    </a:lnTo>
                    <a:lnTo>
                      <a:pt x="52" y="4"/>
                    </a:lnTo>
                    <a:lnTo>
                      <a:pt x="52" y="6"/>
                    </a:lnTo>
                    <a:lnTo>
                      <a:pt x="58" y="4"/>
                    </a:lnTo>
                    <a:lnTo>
                      <a:pt x="62" y="2"/>
                    </a:lnTo>
                    <a:lnTo>
                      <a:pt x="66" y="2"/>
                    </a:lnTo>
                    <a:lnTo>
                      <a:pt x="72"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46" name="Freeform 74"/>
              <p:cNvSpPr/>
              <p:nvPr/>
            </p:nvSpPr>
            <p:spPr bwMode="auto">
              <a:xfrm>
                <a:off x="2546082" y="4166754"/>
                <a:ext cx="56503" cy="23894"/>
              </a:xfrm>
              <a:custGeom>
                <a:avLst/>
                <a:gdLst>
                  <a:gd name="T0" fmla="*/ 2147483647 w 38"/>
                  <a:gd name="T1" fmla="*/ 2147483647 h 16"/>
                  <a:gd name="T2" fmla="*/ 2147483647 w 38"/>
                  <a:gd name="T3" fmla="*/ 2147483647 h 16"/>
                  <a:gd name="T4" fmla="*/ 2147483647 w 38"/>
                  <a:gd name="T5" fmla="*/ 2147483647 h 16"/>
                  <a:gd name="T6" fmla="*/ 2147483647 w 38"/>
                  <a:gd name="T7" fmla="*/ 2147483647 h 16"/>
                  <a:gd name="T8" fmla="*/ 2147483647 w 38"/>
                  <a:gd name="T9" fmla="*/ 2147483647 h 16"/>
                  <a:gd name="T10" fmla="*/ 0 w 38"/>
                  <a:gd name="T11" fmla="*/ 2147483647 h 16"/>
                  <a:gd name="T12" fmla="*/ 2147483647 w 38"/>
                  <a:gd name="T13" fmla="*/ 2147483647 h 16"/>
                  <a:gd name="T14" fmla="*/ 2147483647 w 38"/>
                  <a:gd name="T15" fmla="*/ 0 h 16"/>
                  <a:gd name="T16" fmla="*/ 2147483647 w 38"/>
                  <a:gd name="T17" fmla="*/ 0 h 16"/>
                  <a:gd name="T18" fmla="*/ 2147483647 w 38"/>
                  <a:gd name="T19" fmla="*/ 2147483647 h 16"/>
                  <a:gd name="T20" fmla="*/ 2147483647 w 38"/>
                  <a:gd name="T21" fmla="*/ 2147483647 h 16"/>
                  <a:gd name="T22" fmla="*/ 2147483647 w 38"/>
                  <a:gd name="T23" fmla="*/ 2147483647 h 16"/>
                  <a:gd name="T24" fmla="*/ 2147483647 w 38"/>
                  <a:gd name="T25" fmla="*/ 2147483647 h 16"/>
                  <a:gd name="T26" fmla="*/ 2147483647 w 38"/>
                  <a:gd name="T27" fmla="*/ 2147483647 h 16"/>
                  <a:gd name="T28" fmla="*/ 2147483647 w 38"/>
                  <a:gd name="T29" fmla="*/ 2147483647 h 16"/>
                  <a:gd name="T30" fmla="*/ 2147483647 w 38"/>
                  <a:gd name="T31" fmla="*/ 2147483647 h 16"/>
                  <a:gd name="T32" fmla="*/ 2147483647 w 38"/>
                  <a:gd name="T33" fmla="*/ 2147483647 h 16"/>
                  <a:gd name="T34" fmla="*/ 2147483647 w 38"/>
                  <a:gd name="T35" fmla="*/ 2147483647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16"/>
                  <a:gd name="T56" fmla="*/ 38 w 38"/>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16">
                    <a:moveTo>
                      <a:pt x="36" y="16"/>
                    </a:moveTo>
                    <a:lnTo>
                      <a:pt x="30" y="16"/>
                    </a:lnTo>
                    <a:lnTo>
                      <a:pt x="24" y="16"/>
                    </a:lnTo>
                    <a:lnTo>
                      <a:pt x="10" y="14"/>
                    </a:lnTo>
                    <a:lnTo>
                      <a:pt x="4" y="12"/>
                    </a:lnTo>
                    <a:lnTo>
                      <a:pt x="0" y="8"/>
                    </a:lnTo>
                    <a:lnTo>
                      <a:pt x="6" y="6"/>
                    </a:lnTo>
                    <a:lnTo>
                      <a:pt x="8" y="0"/>
                    </a:lnTo>
                    <a:lnTo>
                      <a:pt x="12" y="0"/>
                    </a:lnTo>
                    <a:lnTo>
                      <a:pt x="16" y="2"/>
                    </a:lnTo>
                    <a:lnTo>
                      <a:pt x="20" y="4"/>
                    </a:lnTo>
                    <a:lnTo>
                      <a:pt x="24" y="8"/>
                    </a:lnTo>
                    <a:lnTo>
                      <a:pt x="30" y="10"/>
                    </a:lnTo>
                    <a:lnTo>
                      <a:pt x="34" y="10"/>
                    </a:lnTo>
                    <a:lnTo>
                      <a:pt x="36" y="12"/>
                    </a:lnTo>
                    <a:lnTo>
                      <a:pt x="38" y="14"/>
                    </a:lnTo>
                    <a:lnTo>
                      <a:pt x="38" y="16"/>
                    </a:lnTo>
                    <a:lnTo>
                      <a:pt x="36" y="1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47" name="Freeform 75"/>
              <p:cNvSpPr/>
              <p:nvPr/>
            </p:nvSpPr>
            <p:spPr bwMode="auto">
              <a:xfrm>
                <a:off x="2563378" y="4108345"/>
                <a:ext cx="146445" cy="94249"/>
              </a:xfrm>
              <a:custGeom>
                <a:avLst/>
                <a:gdLst>
                  <a:gd name="T0" fmla="*/ 2147483647 w 100"/>
                  <a:gd name="T1" fmla="*/ 2147483647 h 60"/>
                  <a:gd name="T2" fmla="*/ 2147483647 w 100"/>
                  <a:gd name="T3" fmla="*/ 2147483647 h 60"/>
                  <a:gd name="T4" fmla="*/ 2147483647 w 100"/>
                  <a:gd name="T5" fmla="*/ 2147483647 h 60"/>
                  <a:gd name="T6" fmla="*/ 2147483647 w 100"/>
                  <a:gd name="T7" fmla="*/ 2147483647 h 60"/>
                  <a:gd name="T8" fmla="*/ 2147483647 w 100"/>
                  <a:gd name="T9" fmla="*/ 2147483647 h 60"/>
                  <a:gd name="T10" fmla="*/ 2147483647 w 100"/>
                  <a:gd name="T11" fmla="*/ 2147483647 h 60"/>
                  <a:gd name="T12" fmla="*/ 2147483647 w 100"/>
                  <a:gd name="T13" fmla="*/ 2147483647 h 60"/>
                  <a:gd name="T14" fmla="*/ 2147483647 w 100"/>
                  <a:gd name="T15" fmla="*/ 2147483647 h 60"/>
                  <a:gd name="T16" fmla="*/ 2147483647 w 100"/>
                  <a:gd name="T17" fmla="*/ 2147483647 h 60"/>
                  <a:gd name="T18" fmla="*/ 2147483647 w 100"/>
                  <a:gd name="T19" fmla="*/ 2147483647 h 60"/>
                  <a:gd name="T20" fmla="*/ 2147483647 w 100"/>
                  <a:gd name="T21" fmla="*/ 2147483647 h 60"/>
                  <a:gd name="T22" fmla="*/ 2147483647 w 100"/>
                  <a:gd name="T23" fmla="*/ 2147483647 h 60"/>
                  <a:gd name="T24" fmla="*/ 2147483647 w 100"/>
                  <a:gd name="T25" fmla="*/ 2147483647 h 60"/>
                  <a:gd name="T26" fmla="*/ 2147483647 w 100"/>
                  <a:gd name="T27" fmla="*/ 2147483647 h 60"/>
                  <a:gd name="T28" fmla="*/ 2147483647 w 100"/>
                  <a:gd name="T29" fmla="*/ 2147483647 h 60"/>
                  <a:gd name="T30" fmla="*/ 2147483647 w 100"/>
                  <a:gd name="T31" fmla="*/ 2147483647 h 60"/>
                  <a:gd name="T32" fmla="*/ 2147483647 w 100"/>
                  <a:gd name="T33" fmla="*/ 2147483647 h 60"/>
                  <a:gd name="T34" fmla="*/ 2147483647 w 100"/>
                  <a:gd name="T35" fmla="*/ 2147483647 h 60"/>
                  <a:gd name="T36" fmla="*/ 2147483647 w 100"/>
                  <a:gd name="T37" fmla="*/ 2147483647 h 60"/>
                  <a:gd name="T38" fmla="*/ 2147483647 w 100"/>
                  <a:gd name="T39" fmla="*/ 2147483647 h 60"/>
                  <a:gd name="T40" fmla="*/ 2147483647 w 100"/>
                  <a:gd name="T41" fmla="*/ 2147483647 h 60"/>
                  <a:gd name="T42" fmla="*/ 2147483647 w 100"/>
                  <a:gd name="T43" fmla="*/ 2147483647 h 60"/>
                  <a:gd name="T44" fmla="*/ 2147483647 w 100"/>
                  <a:gd name="T45" fmla="*/ 2147483647 h 60"/>
                  <a:gd name="T46" fmla="*/ 2147483647 w 100"/>
                  <a:gd name="T47" fmla="*/ 2147483647 h 60"/>
                  <a:gd name="T48" fmla="*/ 2147483647 w 100"/>
                  <a:gd name="T49" fmla="*/ 2147483647 h 60"/>
                  <a:gd name="T50" fmla="*/ 2147483647 w 100"/>
                  <a:gd name="T51" fmla="*/ 2147483647 h 60"/>
                  <a:gd name="T52" fmla="*/ 2147483647 w 100"/>
                  <a:gd name="T53" fmla="*/ 2147483647 h 60"/>
                  <a:gd name="T54" fmla="*/ 0 w 100"/>
                  <a:gd name="T55" fmla="*/ 2147483647 h 60"/>
                  <a:gd name="T56" fmla="*/ 2147483647 w 100"/>
                  <a:gd name="T57" fmla="*/ 2147483647 h 60"/>
                  <a:gd name="T58" fmla="*/ 2147483647 w 100"/>
                  <a:gd name="T59" fmla="*/ 2147483647 h 60"/>
                  <a:gd name="T60" fmla="*/ 2147483647 w 100"/>
                  <a:gd name="T61" fmla="*/ 2147483647 h 60"/>
                  <a:gd name="T62" fmla="*/ 2147483647 w 100"/>
                  <a:gd name="T63" fmla="*/ 2147483647 h 60"/>
                  <a:gd name="T64" fmla="*/ 2147483647 w 100"/>
                  <a:gd name="T65" fmla="*/ 2147483647 h 60"/>
                  <a:gd name="T66" fmla="*/ 2147483647 w 100"/>
                  <a:gd name="T67" fmla="*/ 0 h 60"/>
                  <a:gd name="T68" fmla="*/ 2147483647 w 100"/>
                  <a:gd name="T69" fmla="*/ 0 h 60"/>
                  <a:gd name="T70" fmla="*/ 2147483647 w 100"/>
                  <a:gd name="T71" fmla="*/ 2147483647 h 60"/>
                  <a:gd name="T72" fmla="*/ 2147483647 w 100"/>
                  <a:gd name="T73" fmla="*/ 2147483647 h 60"/>
                  <a:gd name="T74" fmla="*/ 2147483647 w 100"/>
                  <a:gd name="T75" fmla="*/ 2147483647 h 60"/>
                  <a:gd name="T76" fmla="*/ 2147483647 w 100"/>
                  <a:gd name="T77" fmla="*/ 2147483647 h 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60"/>
                  <a:gd name="T119" fmla="*/ 100 w 100"/>
                  <a:gd name="T120" fmla="*/ 60 h 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60">
                    <a:moveTo>
                      <a:pt x="100" y="24"/>
                    </a:moveTo>
                    <a:lnTo>
                      <a:pt x="94" y="26"/>
                    </a:lnTo>
                    <a:lnTo>
                      <a:pt x="90" y="26"/>
                    </a:lnTo>
                    <a:lnTo>
                      <a:pt x="86" y="28"/>
                    </a:lnTo>
                    <a:lnTo>
                      <a:pt x="80" y="30"/>
                    </a:lnTo>
                    <a:lnTo>
                      <a:pt x="80" y="28"/>
                    </a:lnTo>
                    <a:lnTo>
                      <a:pt x="78" y="28"/>
                    </a:lnTo>
                    <a:lnTo>
                      <a:pt x="76" y="28"/>
                    </a:lnTo>
                    <a:lnTo>
                      <a:pt x="72" y="28"/>
                    </a:lnTo>
                    <a:lnTo>
                      <a:pt x="68" y="32"/>
                    </a:lnTo>
                    <a:lnTo>
                      <a:pt x="60" y="42"/>
                    </a:lnTo>
                    <a:lnTo>
                      <a:pt x="54" y="44"/>
                    </a:lnTo>
                    <a:lnTo>
                      <a:pt x="50" y="44"/>
                    </a:lnTo>
                    <a:lnTo>
                      <a:pt x="44" y="46"/>
                    </a:lnTo>
                    <a:lnTo>
                      <a:pt x="42" y="48"/>
                    </a:lnTo>
                    <a:lnTo>
                      <a:pt x="40" y="50"/>
                    </a:lnTo>
                    <a:lnTo>
                      <a:pt x="38" y="54"/>
                    </a:lnTo>
                    <a:lnTo>
                      <a:pt x="34" y="60"/>
                    </a:lnTo>
                    <a:lnTo>
                      <a:pt x="28" y="60"/>
                    </a:lnTo>
                    <a:lnTo>
                      <a:pt x="26" y="52"/>
                    </a:lnTo>
                    <a:lnTo>
                      <a:pt x="26" y="50"/>
                    </a:lnTo>
                    <a:lnTo>
                      <a:pt x="24" y="48"/>
                    </a:lnTo>
                    <a:lnTo>
                      <a:pt x="22" y="46"/>
                    </a:lnTo>
                    <a:lnTo>
                      <a:pt x="18" y="46"/>
                    </a:lnTo>
                    <a:lnTo>
                      <a:pt x="12" y="44"/>
                    </a:lnTo>
                    <a:lnTo>
                      <a:pt x="8" y="40"/>
                    </a:lnTo>
                    <a:lnTo>
                      <a:pt x="4" y="38"/>
                    </a:lnTo>
                    <a:lnTo>
                      <a:pt x="0" y="36"/>
                    </a:lnTo>
                    <a:lnTo>
                      <a:pt x="4" y="28"/>
                    </a:lnTo>
                    <a:lnTo>
                      <a:pt x="8" y="22"/>
                    </a:lnTo>
                    <a:lnTo>
                      <a:pt x="18" y="16"/>
                    </a:lnTo>
                    <a:lnTo>
                      <a:pt x="22" y="8"/>
                    </a:lnTo>
                    <a:lnTo>
                      <a:pt x="26" y="2"/>
                    </a:lnTo>
                    <a:lnTo>
                      <a:pt x="34" y="0"/>
                    </a:lnTo>
                    <a:lnTo>
                      <a:pt x="80" y="0"/>
                    </a:lnTo>
                    <a:lnTo>
                      <a:pt x="84" y="6"/>
                    </a:lnTo>
                    <a:lnTo>
                      <a:pt x="90" y="12"/>
                    </a:lnTo>
                    <a:lnTo>
                      <a:pt x="96" y="18"/>
                    </a:lnTo>
                    <a:lnTo>
                      <a:pt x="100" y="2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48" name="Freeform 76"/>
              <p:cNvSpPr/>
              <p:nvPr/>
            </p:nvSpPr>
            <p:spPr bwMode="auto">
              <a:xfrm>
                <a:off x="2573756" y="4048611"/>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0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0 h 42"/>
                  <a:gd name="T28" fmla="*/ 2147483647 w 24"/>
                  <a:gd name="T29" fmla="*/ 0 h 42"/>
                  <a:gd name="T30" fmla="*/ 2147483647 w 24"/>
                  <a:gd name="T31" fmla="*/ 2147483647 h 42"/>
                  <a:gd name="T32" fmla="*/ 2147483647 w 24"/>
                  <a:gd name="T33" fmla="*/ 2147483647 h 42"/>
                  <a:gd name="T34" fmla="*/ 2147483647 w 24"/>
                  <a:gd name="T35" fmla="*/ 2147483647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42"/>
                  <a:gd name="T56" fmla="*/ 24 w 24"/>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42">
                    <a:moveTo>
                      <a:pt x="24" y="6"/>
                    </a:moveTo>
                    <a:lnTo>
                      <a:pt x="18" y="10"/>
                    </a:lnTo>
                    <a:lnTo>
                      <a:pt x="18" y="18"/>
                    </a:lnTo>
                    <a:lnTo>
                      <a:pt x="16" y="26"/>
                    </a:lnTo>
                    <a:lnTo>
                      <a:pt x="14" y="32"/>
                    </a:lnTo>
                    <a:lnTo>
                      <a:pt x="10" y="36"/>
                    </a:lnTo>
                    <a:lnTo>
                      <a:pt x="10" y="42"/>
                    </a:lnTo>
                    <a:lnTo>
                      <a:pt x="0" y="42"/>
                    </a:lnTo>
                    <a:lnTo>
                      <a:pt x="4" y="10"/>
                    </a:lnTo>
                    <a:lnTo>
                      <a:pt x="8" y="10"/>
                    </a:lnTo>
                    <a:lnTo>
                      <a:pt x="10" y="8"/>
                    </a:lnTo>
                    <a:lnTo>
                      <a:pt x="12" y="6"/>
                    </a:lnTo>
                    <a:lnTo>
                      <a:pt x="14" y="2"/>
                    </a:lnTo>
                    <a:lnTo>
                      <a:pt x="16" y="0"/>
                    </a:lnTo>
                    <a:lnTo>
                      <a:pt x="20" y="0"/>
                    </a:lnTo>
                    <a:lnTo>
                      <a:pt x="22" y="2"/>
                    </a:lnTo>
                    <a:lnTo>
                      <a:pt x="22" y="6"/>
                    </a:lnTo>
                    <a:lnTo>
                      <a:pt x="24" y="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49" name="Freeform 77"/>
              <p:cNvSpPr/>
              <p:nvPr/>
            </p:nvSpPr>
            <p:spPr bwMode="auto">
              <a:xfrm>
                <a:off x="2497651" y="4063212"/>
                <a:ext cx="104933" cy="115488"/>
              </a:xfrm>
              <a:custGeom>
                <a:avLst/>
                <a:gdLst>
                  <a:gd name="T0" fmla="*/ 2147483647 w 72"/>
                  <a:gd name="T1" fmla="*/ 2147483647 h 72"/>
                  <a:gd name="T2" fmla="*/ 2147483647 w 72"/>
                  <a:gd name="T3" fmla="*/ 2147483647 h 72"/>
                  <a:gd name="T4" fmla="*/ 2147483647 w 72"/>
                  <a:gd name="T5" fmla="*/ 2147483647 h 72"/>
                  <a:gd name="T6" fmla="*/ 2147483647 w 72"/>
                  <a:gd name="T7" fmla="*/ 2147483647 h 72"/>
                  <a:gd name="T8" fmla="*/ 2147483647 w 72"/>
                  <a:gd name="T9" fmla="*/ 0 h 72"/>
                  <a:gd name="T10" fmla="*/ 2147483647 w 72"/>
                  <a:gd name="T11" fmla="*/ 0 h 72"/>
                  <a:gd name="T12" fmla="*/ 2147483647 w 72"/>
                  <a:gd name="T13" fmla="*/ 2147483647 h 72"/>
                  <a:gd name="T14" fmla="*/ 2147483647 w 72"/>
                  <a:gd name="T15" fmla="*/ 2147483647 h 72"/>
                  <a:gd name="T16" fmla="*/ 2147483647 w 72"/>
                  <a:gd name="T17" fmla="*/ 2147483647 h 72"/>
                  <a:gd name="T18" fmla="*/ 2147483647 w 72"/>
                  <a:gd name="T19" fmla="*/ 2147483647 h 72"/>
                  <a:gd name="T20" fmla="*/ 2147483647 w 72"/>
                  <a:gd name="T21" fmla="*/ 2147483647 h 72"/>
                  <a:gd name="T22" fmla="*/ 2147483647 w 72"/>
                  <a:gd name="T23" fmla="*/ 2147483647 h 72"/>
                  <a:gd name="T24" fmla="*/ 2147483647 w 72"/>
                  <a:gd name="T25" fmla="*/ 2147483647 h 72"/>
                  <a:gd name="T26" fmla="*/ 2147483647 w 72"/>
                  <a:gd name="T27" fmla="*/ 2147483647 h 72"/>
                  <a:gd name="T28" fmla="*/ 2147483647 w 72"/>
                  <a:gd name="T29" fmla="*/ 2147483647 h 72"/>
                  <a:gd name="T30" fmla="*/ 2147483647 w 72"/>
                  <a:gd name="T31" fmla="*/ 2147483647 h 72"/>
                  <a:gd name="T32" fmla="*/ 2147483647 w 72"/>
                  <a:gd name="T33" fmla="*/ 2147483647 h 72"/>
                  <a:gd name="T34" fmla="*/ 0 w 72"/>
                  <a:gd name="T35" fmla="*/ 2147483647 h 72"/>
                  <a:gd name="T36" fmla="*/ 2147483647 w 72"/>
                  <a:gd name="T37" fmla="*/ 2147483647 h 72"/>
                  <a:gd name="T38" fmla="*/ 2147483647 w 72"/>
                  <a:gd name="T39" fmla="*/ 2147483647 h 72"/>
                  <a:gd name="T40" fmla="*/ 2147483647 w 72"/>
                  <a:gd name="T41" fmla="*/ 2147483647 h 72"/>
                  <a:gd name="T42" fmla="*/ 2147483647 w 72"/>
                  <a:gd name="T43" fmla="*/ 2147483647 h 72"/>
                  <a:gd name="T44" fmla="*/ 2147483647 w 72"/>
                  <a:gd name="T45" fmla="*/ 2147483647 h 72"/>
                  <a:gd name="T46" fmla="*/ 2147483647 w 72"/>
                  <a:gd name="T47" fmla="*/ 2147483647 h 72"/>
                  <a:gd name="T48" fmla="*/ 2147483647 w 72"/>
                  <a:gd name="T49" fmla="*/ 2147483647 h 72"/>
                  <a:gd name="T50" fmla="*/ 2147483647 w 72"/>
                  <a:gd name="T51" fmla="*/ 2147483647 h 72"/>
                  <a:gd name="T52" fmla="*/ 2147483647 w 72"/>
                  <a:gd name="T53" fmla="*/ 2147483647 h 72"/>
                  <a:gd name="T54" fmla="*/ 2147483647 w 72"/>
                  <a:gd name="T55" fmla="*/ 2147483647 h 72"/>
                  <a:gd name="T56" fmla="*/ 2147483647 w 72"/>
                  <a:gd name="T57" fmla="*/ 2147483647 h 72"/>
                  <a:gd name="T58" fmla="*/ 2147483647 w 72"/>
                  <a:gd name="T59" fmla="*/ 2147483647 h 72"/>
                  <a:gd name="T60" fmla="*/ 2147483647 w 72"/>
                  <a:gd name="T61" fmla="*/ 2147483647 h 72"/>
                  <a:gd name="T62" fmla="*/ 2147483647 w 72"/>
                  <a:gd name="T63" fmla="*/ 2147483647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
                  <a:gd name="T97" fmla="*/ 0 h 72"/>
                  <a:gd name="T98" fmla="*/ 72 w 72"/>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 h="72">
                    <a:moveTo>
                      <a:pt x="72" y="30"/>
                    </a:moveTo>
                    <a:lnTo>
                      <a:pt x="68" y="32"/>
                    </a:lnTo>
                    <a:lnTo>
                      <a:pt x="62" y="32"/>
                    </a:lnTo>
                    <a:lnTo>
                      <a:pt x="52" y="32"/>
                    </a:lnTo>
                    <a:lnTo>
                      <a:pt x="56" y="0"/>
                    </a:lnTo>
                    <a:lnTo>
                      <a:pt x="32" y="0"/>
                    </a:lnTo>
                    <a:lnTo>
                      <a:pt x="28" y="2"/>
                    </a:lnTo>
                    <a:lnTo>
                      <a:pt x="24" y="6"/>
                    </a:lnTo>
                    <a:lnTo>
                      <a:pt x="20" y="14"/>
                    </a:lnTo>
                    <a:lnTo>
                      <a:pt x="22" y="18"/>
                    </a:lnTo>
                    <a:lnTo>
                      <a:pt x="24" y="22"/>
                    </a:lnTo>
                    <a:lnTo>
                      <a:pt x="28" y="24"/>
                    </a:lnTo>
                    <a:lnTo>
                      <a:pt x="30" y="28"/>
                    </a:lnTo>
                    <a:lnTo>
                      <a:pt x="30" y="34"/>
                    </a:lnTo>
                    <a:lnTo>
                      <a:pt x="10" y="34"/>
                    </a:lnTo>
                    <a:lnTo>
                      <a:pt x="6" y="40"/>
                    </a:lnTo>
                    <a:lnTo>
                      <a:pt x="4" y="46"/>
                    </a:lnTo>
                    <a:lnTo>
                      <a:pt x="0" y="58"/>
                    </a:lnTo>
                    <a:lnTo>
                      <a:pt x="8" y="66"/>
                    </a:lnTo>
                    <a:lnTo>
                      <a:pt x="14" y="68"/>
                    </a:lnTo>
                    <a:lnTo>
                      <a:pt x="16" y="70"/>
                    </a:lnTo>
                    <a:lnTo>
                      <a:pt x="26" y="70"/>
                    </a:lnTo>
                    <a:lnTo>
                      <a:pt x="30" y="70"/>
                    </a:lnTo>
                    <a:lnTo>
                      <a:pt x="34" y="72"/>
                    </a:lnTo>
                    <a:lnTo>
                      <a:pt x="40" y="70"/>
                    </a:lnTo>
                    <a:lnTo>
                      <a:pt x="42" y="64"/>
                    </a:lnTo>
                    <a:lnTo>
                      <a:pt x="46" y="64"/>
                    </a:lnTo>
                    <a:lnTo>
                      <a:pt x="50" y="56"/>
                    </a:lnTo>
                    <a:lnTo>
                      <a:pt x="54" y="50"/>
                    </a:lnTo>
                    <a:lnTo>
                      <a:pt x="64" y="44"/>
                    </a:lnTo>
                    <a:lnTo>
                      <a:pt x="68" y="36"/>
                    </a:lnTo>
                    <a:lnTo>
                      <a:pt x="72" y="3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50" name="Freeform 78"/>
              <p:cNvSpPr/>
              <p:nvPr/>
            </p:nvSpPr>
            <p:spPr bwMode="auto">
              <a:xfrm>
                <a:off x="2920842" y="3996840"/>
                <a:ext cx="64574" cy="58407"/>
              </a:xfrm>
              <a:custGeom>
                <a:avLst/>
                <a:gdLst>
                  <a:gd name="T0" fmla="*/ 2147483647 w 44"/>
                  <a:gd name="T1" fmla="*/ 2147483647 h 36"/>
                  <a:gd name="T2" fmla="*/ 2147483647 w 44"/>
                  <a:gd name="T3" fmla="*/ 2147483647 h 36"/>
                  <a:gd name="T4" fmla="*/ 2147483647 w 44"/>
                  <a:gd name="T5" fmla="*/ 2147483647 h 36"/>
                  <a:gd name="T6" fmla="*/ 2147483647 w 44"/>
                  <a:gd name="T7" fmla="*/ 2147483647 h 36"/>
                  <a:gd name="T8" fmla="*/ 2147483647 w 44"/>
                  <a:gd name="T9" fmla="*/ 2147483647 h 36"/>
                  <a:gd name="T10" fmla="*/ 0 w 44"/>
                  <a:gd name="T11" fmla="*/ 2147483647 h 36"/>
                  <a:gd name="T12" fmla="*/ 2147483647 w 44"/>
                  <a:gd name="T13" fmla="*/ 2147483647 h 36"/>
                  <a:gd name="T14" fmla="*/ 2147483647 w 44"/>
                  <a:gd name="T15" fmla="*/ 2147483647 h 36"/>
                  <a:gd name="T16" fmla="*/ 2147483647 w 44"/>
                  <a:gd name="T17" fmla="*/ 2147483647 h 36"/>
                  <a:gd name="T18" fmla="*/ 2147483647 w 44"/>
                  <a:gd name="T19" fmla="*/ 2147483647 h 36"/>
                  <a:gd name="T20" fmla="*/ 2147483647 w 44"/>
                  <a:gd name="T21" fmla="*/ 2147483647 h 36"/>
                  <a:gd name="T22" fmla="*/ 2147483647 w 44"/>
                  <a:gd name="T23" fmla="*/ 2147483647 h 36"/>
                  <a:gd name="T24" fmla="*/ 2147483647 w 44"/>
                  <a:gd name="T25" fmla="*/ 2147483647 h 36"/>
                  <a:gd name="T26" fmla="*/ 2147483647 w 44"/>
                  <a:gd name="T27" fmla="*/ 2147483647 h 36"/>
                  <a:gd name="T28" fmla="*/ 2147483647 w 44"/>
                  <a:gd name="T29" fmla="*/ 2147483647 h 36"/>
                  <a:gd name="T30" fmla="*/ 2147483647 w 44"/>
                  <a:gd name="T31" fmla="*/ 2147483647 h 36"/>
                  <a:gd name="T32" fmla="*/ 2147483647 w 44"/>
                  <a:gd name="T33" fmla="*/ 2147483647 h 36"/>
                  <a:gd name="T34" fmla="*/ 2147483647 w 44"/>
                  <a:gd name="T35" fmla="*/ 2147483647 h 36"/>
                  <a:gd name="T36" fmla="*/ 2147483647 w 44"/>
                  <a:gd name="T37" fmla="*/ 0 h 36"/>
                  <a:gd name="T38" fmla="*/ 2147483647 w 44"/>
                  <a:gd name="T39" fmla="*/ 2147483647 h 36"/>
                  <a:gd name="T40" fmla="*/ 2147483647 w 44"/>
                  <a:gd name="T41" fmla="*/ 2147483647 h 36"/>
                  <a:gd name="T42" fmla="*/ 2147483647 w 44"/>
                  <a:gd name="T43" fmla="*/ 2147483647 h 36"/>
                  <a:gd name="T44" fmla="*/ 2147483647 w 44"/>
                  <a:gd name="T45" fmla="*/ 2147483647 h 36"/>
                  <a:gd name="T46" fmla="*/ 2147483647 w 44"/>
                  <a:gd name="T47" fmla="*/ 2147483647 h 36"/>
                  <a:gd name="T48" fmla="*/ 2147483647 w 44"/>
                  <a:gd name="T49" fmla="*/ 2147483647 h 36"/>
                  <a:gd name="T50" fmla="*/ 2147483647 w 44"/>
                  <a:gd name="T51" fmla="*/ 2147483647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
                  <a:gd name="T79" fmla="*/ 0 h 36"/>
                  <a:gd name="T80" fmla="*/ 44 w 44"/>
                  <a:gd name="T81" fmla="*/ 36 h 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 h="36">
                    <a:moveTo>
                      <a:pt x="42" y="36"/>
                    </a:moveTo>
                    <a:lnTo>
                      <a:pt x="42" y="34"/>
                    </a:lnTo>
                    <a:lnTo>
                      <a:pt x="14" y="34"/>
                    </a:lnTo>
                    <a:lnTo>
                      <a:pt x="4" y="32"/>
                    </a:lnTo>
                    <a:lnTo>
                      <a:pt x="2" y="30"/>
                    </a:lnTo>
                    <a:lnTo>
                      <a:pt x="0" y="26"/>
                    </a:lnTo>
                    <a:lnTo>
                      <a:pt x="14" y="22"/>
                    </a:lnTo>
                    <a:lnTo>
                      <a:pt x="20" y="24"/>
                    </a:lnTo>
                    <a:lnTo>
                      <a:pt x="26" y="26"/>
                    </a:lnTo>
                    <a:lnTo>
                      <a:pt x="28" y="24"/>
                    </a:lnTo>
                    <a:lnTo>
                      <a:pt x="30" y="20"/>
                    </a:lnTo>
                    <a:lnTo>
                      <a:pt x="28" y="18"/>
                    </a:lnTo>
                    <a:lnTo>
                      <a:pt x="28" y="14"/>
                    </a:lnTo>
                    <a:lnTo>
                      <a:pt x="28" y="10"/>
                    </a:lnTo>
                    <a:lnTo>
                      <a:pt x="24" y="8"/>
                    </a:lnTo>
                    <a:lnTo>
                      <a:pt x="22" y="6"/>
                    </a:lnTo>
                    <a:lnTo>
                      <a:pt x="22" y="2"/>
                    </a:lnTo>
                    <a:lnTo>
                      <a:pt x="26" y="2"/>
                    </a:lnTo>
                    <a:lnTo>
                      <a:pt x="28" y="0"/>
                    </a:lnTo>
                    <a:lnTo>
                      <a:pt x="44" y="2"/>
                    </a:lnTo>
                    <a:lnTo>
                      <a:pt x="44" y="6"/>
                    </a:lnTo>
                    <a:lnTo>
                      <a:pt x="42" y="8"/>
                    </a:lnTo>
                    <a:lnTo>
                      <a:pt x="42" y="18"/>
                    </a:lnTo>
                    <a:lnTo>
                      <a:pt x="40" y="28"/>
                    </a:lnTo>
                    <a:lnTo>
                      <a:pt x="40" y="34"/>
                    </a:lnTo>
                    <a:lnTo>
                      <a:pt x="42" y="3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51" name="Freeform 79"/>
              <p:cNvSpPr/>
              <p:nvPr/>
            </p:nvSpPr>
            <p:spPr bwMode="auto">
              <a:xfrm>
                <a:off x="2978498" y="4002150"/>
                <a:ext cx="85330" cy="55752"/>
              </a:xfrm>
              <a:custGeom>
                <a:avLst/>
                <a:gdLst>
                  <a:gd name="T0" fmla="*/ 0 w 58"/>
                  <a:gd name="T1" fmla="*/ 2147483647 h 36"/>
                  <a:gd name="T2" fmla="*/ 0 w 58"/>
                  <a:gd name="T3" fmla="*/ 2147483647 h 36"/>
                  <a:gd name="T4" fmla="*/ 2147483647 w 58"/>
                  <a:gd name="T5" fmla="*/ 2147483647 h 36"/>
                  <a:gd name="T6" fmla="*/ 2147483647 w 58"/>
                  <a:gd name="T7" fmla="*/ 2147483647 h 36"/>
                  <a:gd name="T8" fmla="*/ 2147483647 w 58"/>
                  <a:gd name="T9" fmla="*/ 2147483647 h 36"/>
                  <a:gd name="T10" fmla="*/ 2147483647 w 58"/>
                  <a:gd name="T11" fmla="*/ 0 h 36"/>
                  <a:gd name="T12" fmla="*/ 2147483647 w 58"/>
                  <a:gd name="T13" fmla="*/ 2147483647 h 36"/>
                  <a:gd name="T14" fmla="*/ 2147483647 w 58"/>
                  <a:gd name="T15" fmla="*/ 2147483647 h 36"/>
                  <a:gd name="T16" fmla="*/ 2147483647 w 58"/>
                  <a:gd name="T17" fmla="*/ 2147483647 h 36"/>
                  <a:gd name="T18" fmla="*/ 2147483647 w 58"/>
                  <a:gd name="T19" fmla="*/ 2147483647 h 36"/>
                  <a:gd name="T20" fmla="*/ 2147483647 w 58"/>
                  <a:gd name="T21" fmla="*/ 2147483647 h 36"/>
                  <a:gd name="T22" fmla="*/ 2147483647 w 58"/>
                  <a:gd name="T23" fmla="*/ 2147483647 h 36"/>
                  <a:gd name="T24" fmla="*/ 2147483647 w 58"/>
                  <a:gd name="T25" fmla="*/ 2147483647 h 36"/>
                  <a:gd name="T26" fmla="*/ 2147483647 w 58"/>
                  <a:gd name="T27" fmla="*/ 2147483647 h 36"/>
                  <a:gd name="T28" fmla="*/ 2147483647 w 58"/>
                  <a:gd name="T29" fmla="*/ 2147483647 h 36"/>
                  <a:gd name="T30" fmla="*/ 2147483647 w 58"/>
                  <a:gd name="T31" fmla="*/ 2147483647 h 36"/>
                  <a:gd name="T32" fmla="*/ 2147483647 w 58"/>
                  <a:gd name="T33" fmla="*/ 2147483647 h 36"/>
                  <a:gd name="T34" fmla="*/ 2147483647 w 58"/>
                  <a:gd name="T35" fmla="*/ 2147483647 h 36"/>
                  <a:gd name="T36" fmla="*/ 2147483647 w 58"/>
                  <a:gd name="T37" fmla="*/ 2147483647 h 36"/>
                  <a:gd name="T38" fmla="*/ 2147483647 w 58"/>
                  <a:gd name="T39" fmla="*/ 2147483647 h 36"/>
                  <a:gd name="T40" fmla="*/ 2147483647 w 58"/>
                  <a:gd name="T41" fmla="*/ 2147483647 h 36"/>
                  <a:gd name="T42" fmla="*/ 2147483647 w 58"/>
                  <a:gd name="T43" fmla="*/ 2147483647 h 36"/>
                  <a:gd name="T44" fmla="*/ 2147483647 w 58"/>
                  <a:gd name="T45" fmla="*/ 2147483647 h 36"/>
                  <a:gd name="T46" fmla="*/ 2147483647 w 58"/>
                  <a:gd name="T47" fmla="*/ 2147483647 h 36"/>
                  <a:gd name="T48" fmla="*/ 2147483647 w 58"/>
                  <a:gd name="T49" fmla="*/ 2147483647 h 36"/>
                  <a:gd name="T50" fmla="*/ 2147483647 w 58"/>
                  <a:gd name="T51" fmla="*/ 2147483647 h 36"/>
                  <a:gd name="T52" fmla="*/ 2147483647 w 58"/>
                  <a:gd name="T53" fmla="*/ 2147483647 h 36"/>
                  <a:gd name="T54" fmla="*/ 2147483647 w 58"/>
                  <a:gd name="T55" fmla="*/ 2147483647 h 36"/>
                  <a:gd name="T56" fmla="*/ 2147483647 w 58"/>
                  <a:gd name="T57" fmla="*/ 2147483647 h 36"/>
                  <a:gd name="T58" fmla="*/ 2147483647 w 58"/>
                  <a:gd name="T59" fmla="*/ 2147483647 h 36"/>
                  <a:gd name="T60" fmla="*/ 2147483647 w 58"/>
                  <a:gd name="T61" fmla="*/ 2147483647 h 36"/>
                  <a:gd name="T62" fmla="*/ 2147483647 w 58"/>
                  <a:gd name="T63" fmla="*/ 2147483647 h 36"/>
                  <a:gd name="T64" fmla="*/ 2147483647 w 58"/>
                  <a:gd name="T65" fmla="*/ 2147483647 h 36"/>
                  <a:gd name="T66" fmla="*/ 2147483647 w 58"/>
                  <a:gd name="T67" fmla="*/ 2147483647 h 36"/>
                  <a:gd name="T68" fmla="*/ 0 w 58"/>
                  <a:gd name="T69" fmla="*/ 2147483647 h 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
                  <a:gd name="T106" fmla="*/ 0 h 36"/>
                  <a:gd name="T107" fmla="*/ 58 w 58"/>
                  <a:gd name="T108" fmla="*/ 36 h 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 h="36">
                    <a:moveTo>
                      <a:pt x="0" y="32"/>
                    </a:moveTo>
                    <a:lnTo>
                      <a:pt x="0" y="26"/>
                    </a:lnTo>
                    <a:lnTo>
                      <a:pt x="2" y="16"/>
                    </a:lnTo>
                    <a:lnTo>
                      <a:pt x="2" y="6"/>
                    </a:lnTo>
                    <a:lnTo>
                      <a:pt x="4" y="4"/>
                    </a:lnTo>
                    <a:lnTo>
                      <a:pt x="4" y="0"/>
                    </a:lnTo>
                    <a:lnTo>
                      <a:pt x="14" y="2"/>
                    </a:lnTo>
                    <a:lnTo>
                      <a:pt x="26" y="2"/>
                    </a:lnTo>
                    <a:lnTo>
                      <a:pt x="26" y="4"/>
                    </a:lnTo>
                    <a:lnTo>
                      <a:pt x="28" y="4"/>
                    </a:lnTo>
                    <a:lnTo>
                      <a:pt x="34" y="4"/>
                    </a:lnTo>
                    <a:lnTo>
                      <a:pt x="36" y="4"/>
                    </a:lnTo>
                    <a:lnTo>
                      <a:pt x="38" y="6"/>
                    </a:lnTo>
                    <a:lnTo>
                      <a:pt x="40" y="8"/>
                    </a:lnTo>
                    <a:lnTo>
                      <a:pt x="42" y="8"/>
                    </a:lnTo>
                    <a:lnTo>
                      <a:pt x="42" y="10"/>
                    </a:lnTo>
                    <a:lnTo>
                      <a:pt x="42" y="12"/>
                    </a:lnTo>
                    <a:lnTo>
                      <a:pt x="48" y="14"/>
                    </a:lnTo>
                    <a:lnTo>
                      <a:pt x="52" y="16"/>
                    </a:lnTo>
                    <a:lnTo>
                      <a:pt x="54" y="18"/>
                    </a:lnTo>
                    <a:lnTo>
                      <a:pt x="58" y="26"/>
                    </a:lnTo>
                    <a:lnTo>
                      <a:pt x="52" y="28"/>
                    </a:lnTo>
                    <a:lnTo>
                      <a:pt x="50" y="32"/>
                    </a:lnTo>
                    <a:lnTo>
                      <a:pt x="48" y="30"/>
                    </a:lnTo>
                    <a:lnTo>
                      <a:pt x="46" y="28"/>
                    </a:lnTo>
                    <a:lnTo>
                      <a:pt x="30" y="28"/>
                    </a:lnTo>
                    <a:lnTo>
                      <a:pt x="28" y="30"/>
                    </a:lnTo>
                    <a:lnTo>
                      <a:pt x="26" y="30"/>
                    </a:lnTo>
                    <a:lnTo>
                      <a:pt x="18" y="30"/>
                    </a:lnTo>
                    <a:lnTo>
                      <a:pt x="14" y="30"/>
                    </a:lnTo>
                    <a:lnTo>
                      <a:pt x="12" y="34"/>
                    </a:lnTo>
                    <a:lnTo>
                      <a:pt x="8" y="36"/>
                    </a:lnTo>
                    <a:lnTo>
                      <a:pt x="2" y="36"/>
                    </a:lnTo>
                    <a:lnTo>
                      <a:pt x="2" y="34"/>
                    </a:lnTo>
                    <a:lnTo>
                      <a:pt x="0" y="3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52" name="Freeform 85"/>
              <p:cNvSpPr/>
              <p:nvPr/>
            </p:nvSpPr>
            <p:spPr bwMode="auto">
              <a:xfrm>
                <a:off x="3198742" y="4259674"/>
                <a:ext cx="16144"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2147483647 w 12"/>
                  <a:gd name="T11" fmla="*/ 0 h 12"/>
                  <a:gd name="T12" fmla="*/ 0 w 12"/>
                  <a:gd name="T13" fmla="*/ 2147483647 h 12"/>
                  <a:gd name="T14" fmla="*/ 2147483647 w 12"/>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2"/>
                  <a:gd name="T26" fmla="*/ 12 w 1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2">
                    <a:moveTo>
                      <a:pt x="8" y="12"/>
                    </a:moveTo>
                    <a:lnTo>
                      <a:pt x="10" y="8"/>
                    </a:lnTo>
                    <a:lnTo>
                      <a:pt x="12" y="8"/>
                    </a:lnTo>
                    <a:lnTo>
                      <a:pt x="12" y="4"/>
                    </a:lnTo>
                    <a:lnTo>
                      <a:pt x="10" y="2"/>
                    </a:lnTo>
                    <a:lnTo>
                      <a:pt x="6" y="0"/>
                    </a:lnTo>
                    <a:lnTo>
                      <a:pt x="0" y="10"/>
                    </a:lnTo>
                    <a:lnTo>
                      <a:pt x="8" y="1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53" name="Freeform 86"/>
              <p:cNvSpPr/>
              <p:nvPr/>
            </p:nvSpPr>
            <p:spPr bwMode="auto">
              <a:xfrm>
                <a:off x="3450120" y="4568968"/>
                <a:ext cx="57656" cy="54425"/>
              </a:xfrm>
              <a:custGeom>
                <a:avLst/>
                <a:gdLst>
                  <a:gd name="T0" fmla="*/ 0 w 40"/>
                  <a:gd name="T1" fmla="*/ 2147483647 h 34"/>
                  <a:gd name="T2" fmla="*/ 2147483647 w 40"/>
                  <a:gd name="T3" fmla="*/ 2147483647 h 34"/>
                  <a:gd name="T4" fmla="*/ 2147483647 w 40"/>
                  <a:gd name="T5" fmla="*/ 2147483647 h 34"/>
                  <a:gd name="T6" fmla="*/ 2147483647 w 40"/>
                  <a:gd name="T7" fmla="*/ 2147483647 h 34"/>
                  <a:gd name="T8" fmla="*/ 2147483647 w 40"/>
                  <a:gd name="T9" fmla="*/ 2147483647 h 34"/>
                  <a:gd name="T10" fmla="*/ 2147483647 w 40"/>
                  <a:gd name="T11" fmla="*/ 2147483647 h 34"/>
                  <a:gd name="T12" fmla="*/ 2147483647 w 40"/>
                  <a:gd name="T13" fmla="*/ 2147483647 h 34"/>
                  <a:gd name="T14" fmla="*/ 2147483647 w 40"/>
                  <a:gd name="T15" fmla="*/ 2147483647 h 34"/>
                  <a:gd name="T16" fmla="*/ 2147483647 w 40"/>
                  <a:gd name="T17" fmla="*/ 2147483647 h 34"/>
                  <a:gd name="T18" fmla="*/ 2147483647 w 40"/>
                  <a:gd name="T19" fmla="*/ 2147483647 h 34"/>
                  <a:gd name="T20" fmla="*/ 2147483647 w 40"/>
                  <a:gd name="T21" fmla="*/ 2147483647 h 34"/>
                  <a:gd name="T22" fmla="*/ 2147483647 w 40"/>
                  <a:gd name="T23" fmla="*/ 0 h 34"/>
                  <a:gd name="T24" fmla="*/ 2147483647 w 40"/>
                  <a:gd name="T25" fmla="*/ 0 h 34"/>
                  <a:gd name="T26" fmla="*/ 2147483647 w 40"/>
                  <a:gd name="T27" fmla="*/ 0 h 34"/>
                  <a:gd name="T28" fmla="*/ 2147483647 w 40"/>
                  <a:gd name="T29" fmla="*/ 2147483647 h 34"/>
                  <a:gd name="T30" fmla="*/ 2147483647 w 40"/>
                  <a:gd name="T31" fmla="*/ 2147483647 h 34"/>
                  <a:gd name="T32" fmla="*/ 2147483647 w 40"/>
                  <a:gd name="T33" fmla="*/ 2147483647 h 34"/>
                  <a:gd name="T34" fmla="*/ 0 w 40"/>
                  <a:gd name="T35" fmla="*/ 2147483647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34"/>
                  <a:gd name="T56" fmla="*/ 40 w 40"/>
                  <a:gd name="T57" fmla="*/ 34 h 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34">
                    <a:moveTo>
                      <a:pt x="0" y="22"/>
                    </a:moveTo>
                    <a:lnTo>
                      <a:pt x="4" y="30"/>
                    </a:lnTo>
                    <a:lnTo>
                      <a:pt x="18" y="32"/>
                    </a:lnTo>
                    <a:lnTo>
                      <a:pt x="26" y="34"/>
                    </a:lnTo>
                    <a:lnTo>
                      <a:pt x="28" y="32"/>
                    </a:lnTo>
                    <a:lnTo>
                      <a:pt x="32" y="32"/>
                    </a:lnTo>
                    <a:lnTo>
                      <a:pt x="36" y="22"/>
                    </a:lnTo>
                    <a:lnTo>
                      <a:pt x="38" y="12"/>
                    </a:lnTo>
                    <a:lnTo>
                      <a:pt x="40" y="6"/>
                    </a:lnTo>
                    <a:lnTo>
                      <a:pt x="30" y="4"/>
                    </a:lnTo>
                    <a:lnTo>
                      <a:pt x="22" y="4"/>
                    </a:lnTo>
                    <a:lnTo>
                      <a:pt x="16" y="0"/>
                    </a:lnTo>
                    <a:lnTo>
                      <a:pt x="10" y="0"/>
                    </a:lnTo>
                    <a:lnTo>
                      <a:pt x="8" y="0"/>
                    </a:lnTo>
                    <a:lnTo>
                      <a:pt x="6" y="2"/>
                    </a:lnTo>
                    <a:lnTo>
                      <a:pt x="4" y="4"/>
                    </a:lnTo>
                    <a:lnTo>
                      <a:pt x="2" y="14"/>
                    </a:lnTo>
                    <a:lnTo>
                      <a:pt x="0" y="2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54" name="Freeform 87"/>
              <p:cNvSpPr/>
              <p:nvPr/>
            </p:nvSpPr>
            <p:spPr bwMode="auto">
              <a:xfrm>
                <a:off x="3416680" y="6053049"/>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2147483647 h 16"/>
                  <a:gd name="T8" fmla="*/ 2147483647 w 40"/>
                  <a:gd name="T9" fmla="*/ 2147483647 h 16"/>
                  <a:gd name="T10" fmla="*/ 2147483647 w 40"/>
                  <a:gd name="T11" fmla="*/ 2147483647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2147483647 w 40"/>
                  <a:gd name="T21" fmla="*/ 2147483647 h 16"/>
                  <a:gd name="T22" fmla="*/ 2147483647 w 40"/>
                  <a:gd name="T23" fmla="*/ 0 h 16"/>
                  <a:gd name="T24" fmla="*/ 2147483647 w 40"/>
                  <a:gd name="T25" fmla="*/ 0 h 16"/>
                  <a:gd name="T26" fmla="*/ 2147483647 w 40"/>
                  <a:gd name="T27" fmla="*/ 0 h 16"/>
                  <a:gd name="T28" fmla="*/ 2147483647 w 40"/>
                  <a:gd name="T29" fmla="*/ 2147483647 h 16"/>
                  <a:gd name="T30" fmla="*/ 2147483647 w 40"/>
                  <a:gd name="T31" fmla="*/ 2147483647 h 16"/>
                  <a:gd name="T32" fmla="*/ 2147483647 w 40"/>
                  <a:gd name="T33" fmla="*/ 2147483647 h 16"/>
                  <a:gd name="T34" fmla="*/ 0 w 40"/>
                  <a:gd name="T35" fmla="*/ 2147483647 h 16"/>
                  <a:gd name="T36" fmla="*/ 2147483647 w 40"/>
                  <a:gd name="T37" fmla="*/ 2147483647 h 16"/>
                  <a:gd name="T38" fmla="*/ 2147483647 w 40"/>
                  <a:gd name="T39" fmla="*/ 2147483647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
                  <a:gd name="T61" fmla="*/ 0 h 16"/>
                  <a:gd name="T62" fmla="*/ 40 w 40"/>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 h="16">
                    <a:moveTo>
                      <a:pt x="12" y="14"/>
                    </a:moveTo>
                    <a:lnTo>
                      <a:pt x="14" y="14"/>
                    </a:lnTo>
                    <a:lnTo>
                      <a:pt x="14" y="12"/>
                    </a:lnTo>
                    <a:lnTo>
                      <a:pt x="16" y="8"/>
                    </a:lnTo>
                    <a:lnTo>
                      <a:pt x="16" y="14"/>
                    </a:lnTo>
                    <a:lnTo>
                      <a:pt x="18" y="16"/>
                    </a:lnTo>
                    <a:lnTo>
                      <a:pt x="20" y="16"/>
                    </a:lnTo>
                    <a:lnTo>
                      <a:pt x="22" y="14"/>
                    </a:lnTo>
                    <a:lnTo>
                      <a:pt x="28" y="14"/>
                    </a:lnTo>
                    <a:lnTo>
                      <a:pt x="32" y="10"/>
                    </a:lnTo>
                    <a:lnTo>
                      <a:pt x="38" y="6"/>
                    </a:lnTo>
                    <a:lnTo>
                      <a:pt x="40" y="0"/>
                    </a:lnTo>
                    <a:lnTo>
                      <a:pt x="28" y="0"/>
                    </a:lnTo>
                    <a:lnTo>
                      <a:pt x="24" y="0"/>
                    </a:lnTo>
                    <a:lnTo>
                      <a:pt x="20" y="2"/>
                    </a:lnTo>
                    <a:lnTo>
                      <a:pt x="18" y="2"/>
                    </a:lnTo>
                    <a:lnTo>
                      <a:pt x="8" y="2"/>
                    </a:lnTo>
                    <a:lnTo>
                      <a:pt x="0" y="12"/>
                    </a:lnTo>
                    <a:lnTo>
                      <a:pt x="4" y="14"/>
                    </a:lnTo>
                    <a:lnTo>
                      <a:pt x="12" y="1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55" name="Freeform 88"/>
              <p:cNvSpPr/>
              <p:nvPr/>
            </p:nvSpPr>
            <p:spPr bwMode="auto">
              <a:xfrm>
                <a:off x="3201048" y="4323392"/>
                <a:ext cx="102627" cy="219028"/>
              </a:xfrm>
              <a:custGeom>
                <a:avLst/>
                <a:gdLst>
                  <a:gd name="T0" fmla="*/ 2147483647 w 70"/>
                  <a:gd name="T1" fmla="*/ 0 h 138"/>
                  <a:gd name="T2" fmla="*/ 2147483647 w 70"/>
                  <a:gd name="T3" fmla="*/ 2147483647 h 138"/>
                  <a:gd name="T4" fmla="*/ 2147483647 w 70"/>
                  <a:gd name="T5" fmla="*/ 2147483647 h 138"/>
                  <a:gd name="T6" fmla="*/ 2147483647 w 70"/>
                  <a:gd name="T7" fmla="*/ 2147483647 h 138"/>
                  <a:gd name="T8" fmla="*/ 2147483647 w 70"/>
                  <a:gd name="T9" fmla="*/ 2147483647 h 138"/>
                  <a:gd name="T10" fmla="*/ 2147483647 w 70"/>
                  <a:gd name="T11" fmla="*/ 2147483647 h 138"/>
                  <a:gd name="T12" fmla="*/ 2147483647 w 70"/>
                  <a:gd name="T13" fmla="*/ 2147483647 h 138"/>
                  <a:gd name="T14" fmla="*/ 0 w 70"/>
                  <a:gd name="T15" fmla="*/ 2147483647 h 138"/>
                  <a:gd name="T16" fmla="*/ 0 w 70"/>
                  <a:gd name="T17" fmla="*/ 2147483647 h 138"/>
                  <a:gd name="T18" fmla="*/ 2147483647 w 70"/>
                  <a:gd name="T19" fmla="*/ 2147483647 h 138"/>
                  <a:gd name="T20" fmla="*/ 2147483647 w 70"/>
                  <a:gd name="T21" fmla="*/ 2147483647 h 138"/>
                  <a:gd name="T22" fmla="*/ 2147483647 w 70"/>
                  <a:gd name="T23" fmla="*/ 2147483647 h 138"/>
                  <a:gd name="T24" fmla="*/ 2147483647 w 70"/>
                  <a:gd name="T25" fmla="*/ 2147483647 h 138"/>
                  <a:gd name="T26" fmla="*/ 2147483647 w 70"/>
                  <a:gd name="T27" fmla="*/ 2147483647 h 138"/>
                  <a:gd name="T28" fmla="*/ 2147483647 w 70"/>
                  <a:gd name="T29" fmla="*/ 2147483647 h 138"/>
                  <a:gd name="T30" fmla="*/ 2147483647 w 70"/>
                  <a:gd name="T31" fmla="*/ 2147483647 h 138"/>
                  <a:gd name="T32" fmla="*/ 2147483647 w 70"/>
                  <a:gd name="T33" fmla="*/ 2147483647 h 138"/>
                  <a:gd name="T34" fmla="*/ 2147483647 w 70"/>
                  <a:gd name="T35" fmla="*/ 2147483647 h 138"/>
                  <a:gd name="T36" fmla="*/ 2147483647 w 70"/>
                  <a:gd name="T37" fmla="*/ 2147483647 h 138"/>
                  <a:gd name="T38" fmla="*/ 2147483647 w 70"/>
                  <a:gd name="T39" fmla="*/ 2147483647 h 138"/>
                  <a:gd name="T40" fmla="*/ 2147483647 w 70"/>
                  <a:gd name="T41" fmla="*/ 2147483647 h 138"/>
                  <a:gd name="T42" fmla="*/ 2147483647 w 70"/>
                  <a:gd name="T43" fmla="*/ 2147483647 h 138"/>
                  <a:gd name="T44" fmla="*/ 2147483647 w 70"/>
                  <a:gd name="T45" fmla="*/ 2147483647 h 138"/>
                  <a:gd name="T46" fmla="*/ 2147483647 w 70"/>
                  <a:gd name="T47" fmla="*/ 2147483647 h 138"/>
                  <a:gd name="T48" fmla="*/ 2147483647 w 70"/>
                  <a:gd name="T49" fmla="*/ 2147483647 h 138"/>
                  <a:gd name="T50" fmla="*/ 2147483647 w 70"/>
                  <a:gd name="T51" fmla="*/ 2147483647 h 138"/>
                  <a:gd name="T52" fmla="*/ 2147483647 w 70"/>
                  <a:gd name="T53" fmla="*/ 2147483647 h 138"/>
                  <a:gd name="T54" fmla="*/ 2147483647 w 70"/>
                  <a:gd name="T55" fmla="*/ 2147483647 h 138"/>
                  <a:gd name="T56" fmla="*/ 2147483647 w 70"/>
                  <a:gd name="T57" fmla="*/ 2147483647 h 138"/>
                  <a:gd name="T58" fmla="*/ 2147483647 w 70"/>
                  <a:gd name="T59" fmla="*/ 2147483647 h 138"/>
                  <a:gd name="T60" fmla="*/ 2147483647 w 70"/>
                  <a:gd name="T61" fmla="*/ 2147483647 h 138"/>
                  <a:gd name="T62" fmla="*/ 2147483647 w 70"/>
                  <a:gd name="T63" fmla="*/ 2147483647 h 138"/>
                  <a:gd name="T64" fmla="*/ 2147483647 w 70"/>
                  <a:gd name="T65" fmla="*/ 2147483647 h 138"/>
                  <a:gd name="T66" fmla="*/ 2147483647 w 70"/>
                  <a:gd name="T67" fmla="*/ 2147483647 h 138"/>
                  <a:gd name="T68" fmla="*/ 2147483647 w 70"/>
                  <a:gd name="T69" fmla="*/ 2147483647 h 138"/>
                  <a:gd name="T70" fmla="*/ 2147483647 w 70"/>
                  <a:gd name="T71" fmla="*/ 2147483647 h 138"/>
                  <a:gd name="T72" fmla="*/ 2147483647 w 70"/>
                  <a:gd name="T73" fmla="*/ 2147483647 h 138"/>
                  <a:gd name="T74" fmla="*/ 2147483647 w 70"/>
                  <a:gd name="T75" fmla="*/ 2147483647 h 138"/>
                  <a:gd name="T76" fmla="*/ 2147483647 w 70"/>
                  <a:gd name="T77" fmla="*/ 2147483647 h 138"/>
                  <a:gd name="T78" fmla="*/ 2147483647 w 70"/>
                  <a:gd name="T79" fmla="*/ 2147483647 h 138"/>
                  <a:gd name="T80" fmla="*/ 2147483647 w 70"/>
                  <a:gd name="T81" fmla="*/ 2147483647 h 138"/>
                  <a:gd name="T82" fmla="*/ 2147483647 w 70"/>
                  <a:gd name="T83" fmla="*/ 2147483647 h 138"/>
                  <a:gd name="T84" fmla="*/ 2147483647 w 70"/>
                  <a:gd name="T85" fmla="*/ 2147483647 h 138"/>
                  <a:gd name="T86" fmla="*/ 2147483647 w 70"/>
                  <a:gd name="T87" fmla="*/ 2147483647 h 138"/>
                  <a:gd name="T88" fmla="*/ 2147483647 w 70"/>
                  <a:gd name="T89" fmla="*/ 2147483647 h 138"/>
                  <a:gd name="T90" fmla="*/ 2147483647 w 70"/>
                  <a:gd name="T91" fmla="*/ 2147483647 h 138"/>
                  <a:gd name="T92" fmla="*/ 2147483647 w 70"/>
                  <a:gd name="T93" fmla="*/ 2147483647 h 138"/>
                  <a:gd name="T94" fmla="*/ 2147483647 w 70"/>
                  <a:gd name="T95" fmla="*/ 2147483647 h 138"/>
                  <a:gd name="T96" fmla="*/ 2147483647 w 70"/>
                  <a:gd name="T97" fmla="*/ 2147483647 h 138"/>
                  <a:gd name="T98" fmla="*/ 2147483647 w 70"/>
                  <a:gd name="T99" fmla="*/ 2147483647 h 138"/>
                  <a:gd name="T100" fmla="*/ 2147483647 w 70"/>
                  <a:gd name="T101" fmla="*/ 2147483647 h 138"/>
                  <a:gd name="T102" fmla="*/ 2147483647 w 70"/>
                  <a:gd name="T103" fmla="*/ 2147483647 h 138"/>
                  <a:gd name="T104" fmla="*/ 2147483647 w 70"/>
                  <a:gd name="T105" fmla="*/ 2147483647 h 138"/>
                  <a:gd name="T106" fmla="*/ 2147483647 w 70"/>
                  <a:gd name="T107" fmla="*/ 2147483647 h 138"/>
                  <a:gd name="T108" fmla="*/ 2147483647 w 70"/>
                  <a:gd name="T109" fmla="*/ 0 h 1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0"/>
                  <a:gd name="T166" fmla="*/ 0 h 138"/>
                  <a:gd name="T167" fmla="*/ 70 w 70"/>
                  <a:gd name="T168" fmla="*/ 138 h 1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0" h="138">
                    <a:moveTo>
                      <a:pt x="26" y="0"/>
                    </a:moveTo>
                    <a:lnTo>
                      <a:pt x="22" y="8"/>
                    </a:lnTo>
                    <a:lnTo>
                      <a:pt x="18" y="14"/>
                    </a:lnTo>
                    <a:lnTo>
                      <a:pt x="12" y="18"/>
                    </a:lnTo>
                    <a:lnTo>
                      <a:pt x="10" y="24"/>
                    </a:lnTo>
                    <a:lnTo>
                      <a:pt x="12" y="28"/>
                    </a:lnTo>
                    <a:lnTo>
                      <a:pt x="18" y="32"/>
                    </a:lnTo>
                    <a:lnTo>
                      <a:pt x="0" y="42"/>
                    </a:lnTo>
                    <a:lnTo>
                      <a:pt x="0" y="54"/>
                    </a:lnTo>
                    <a:lnTo>
                      <a:pt x="2" y="58"/>
                    </a:lnTo>
                    <a:lnTo>
                      <a:pt x="4" y="60"/>
                    </a:lnTo>
                    <a:lnTo>
                      <a:pt x="8" y="64"/>
                    </a:lnTo>
                    <a:lnTo>
                      <a:pt x="8" y="68"/>
                    </a:lnTo>
                    <a:lnTo>
                      <a:pt x="20" y="68"/>
                    </a:lnTo>
                    <a:lnTo>
                      <a:pt x="20" y="76"/>
                    </a:lnTo>
                    <a:lnTo>
                      <a:pt x="20" y="78"/>
                    </a:lnTo>
                    <a:lnTo>
                      <a:pt x="24" y="82"/>
                    </a:lnTo>
                    <a:lnTo>
                      <a:pt x="26" y="88"/>
                    </a:lnTo>
                    <a:lnTo>
                      <a:pt x="26" y="94"/>
                    </a:lnTo>
                    <a:lnTo>
                      <a:pt x="26" y="98"/>
                    </a:lnTo>
                    <a:lnTo>
                      <a:pt x="26" y="102"/>
                    </a:lnTo>
                    <a:lnTo>
                      <a:pt x="24" y="106"/>
                    </a:lnTo>
                    <a:lnTo>
                      <a:pt x="22" y="112"/>
                    </a:lnTo>
                    <a:lnTo>
                      <a:pt x="24" y="122"/>
                    </a:lnTo>
                    <a:lnTo>
                      <a:pt x="26" y="130"/>
                    </a:lnTo>
                    <a:lnTo>
                      <a:pt x="32" y="136"/>
                    </a:lnTo>
                    <a:lnTo>
                      <a:pt x="34" y="138"/>
                    </a:lnTo>
                    <a:lnTo>
                      <a:pt x="38" y="138"/>
                    </a:lnTo>
                    <a:lnTo>
                      <a:pt x="44" y="138"/>
                    </a:lnTo>
                    <a:lnTo>
                      <a:pt x="48" y="136"/>
                    </a:lnTo>
                    <a:lnTo>
                      <a:pt x="54" y="132"/>
                    </a:lnTo>
                    <a:lnTo>
                      <a:pt x="60" y="126"/>
                    </a:lnTo>
                    <a:lnTo>
                      <a:pt x="64" y="124"/>
                    </a:lnTo>
                    <a:lnTo>
                      <a:pt x="70" y="124"/>
                    </a:lnTo>
                    <a:lnTo>
                      <a:pt x="68" y="118"/>
                    </a:lnTo>
                    <a:lnTo>
                      <a:pt x="66" y="112"/>
                    </a:lnTo>
                    <a:lnTo>
                      <a:pt x="60" y="104"/>
                    </a:lnTo>
                    <a:lnTo>
                      <a:pt x="54" y="96"/>
                    </a:lnTo>
                    <a:lnTo>
                      <a:pt x="54" y="92"/>
                    </a:lnTo>
                    <a:lnTo>
                      <a:pt x="54" y="86"/>
                    </a:lnTo>
                    <a:lnTo>
                      <a:pt x="54" y="82"/>
                    </a:lnTo>
                    <a:lnTo>
                      <a:pt x="54" y="78"/>
                    </a:lnTo>
                    <a:lnTo>
                      <a:pt x="58" y="74"/>
                    </a:lnTo>
                    <a:lnTo>
                      <a:pt x="64" y="70"/>
                    </a:lnTo>
                    <a:lnTo>
                      <a:pt x="68" y="64"/>
                    </a:lnTo>
                    <a:lnTo>
                      <a:pt x="70" y="44"/>
                    </a:lnTo>
                    <a:lnTo>
                      <a:pt x="60" y="36"/>
                    </a:lnTo>
                    <a:lnTo>
                      <a:pt x="56" y="32"/>
                    </a:lnTo>
                    <a:lnTo>
                      <a:pt x="52" y="32"/>
                    </a:lnTo>
                    <a:lnTo>
                      <a:pt x="46" y="32"/>
                    </a:lnTo>
                    <a:lnTo>
                      <a:pt x="46" y="24"/>
                    </a:lnTo>
                    <a:lnTo>
                      <a:pt x="44" y="20"/>
                    </a:lnTo>
                    <a:lnTo>
                      <a:pt x="40" y="12"/>
                    </a:lnTo>
                    <a:lnTo>
                      <a:pt x="32" y="4"/>
                    </a:lnTo>
                    <a:lnTo>
                      <a:pt x="26"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56" name="Freeform 89"/>
              <p:cNvSpPr/>
              <p:nvPr/>
            </p:nvSpPr>
            <p:spPr bwMode="auto">
              <a:xfrm>
                <a:off x="3279459" y="4393746"/>
                <a:ext cx="96861" cy="135399"/>
              </a:xfrm>
              <a:custGeom>
                <a:avLst/>
                <a:gdLst>
                  <a:gd name="T0" fmla="*/ 2147483647 w 66"/>
                  <a:gd name="T1" fmla="*/ 2147483647 h 86"/>
                  <a:gd name="T2" fmla="*/ 2147483647 w 66"/>
                  <a:gd name="T3" fmla="*/ 2147483647 h 86"/>
                  <a:gd name="T4" fmla="*/ 2147483647 w 66"/>
                  <a:gd name="T5" fmla="*/ 2147483647 h 86"/>
                  <a:gd name="T6" fmla="*/ 2147483647 w 66"/>
                  <a:gd name="T7" fmla="*/ 2147483647 h 86"/>
                  <a:gd name="T8" fmla="*/ 2147483647 w 66"/>
                  <a:gd name="T9" fmla="*/ 2147483647 h 86"/>
                  <a:gd name="T10" fmla="*/ 2147483647 w 66"/>
                  <a:gd name="T11" fmla="*/ 2147483647 h 86"/>
                  <a:gd name="T12" fmla="*/ 2147483647 w 66"/>
                  <a:gd name="T13" fmla="*/ 2147483647 h 86"/>
                  <a:gd name="T14" fmla="*/ 2147483647 w 66"/>
                  <a:gd name="T15" fmla="*/ 2147483647 h 86"/>
                  <a:gd name="T16" fmla="*/ 2147483647 w 66"/>
                  <a:gd name="T17" fmla="*/ 2147483647 h 86"/>
                  <a:gd name="T18" fmla="*/ 2147483647 w 66"/>
                  <a:gd name="T19" fmla="*/ 2147483647 h 86"/>
                  <a:gd name="T20" fmla="*/ 2147483647 w 66"/>
                  <a:gd name="T21" fmla="*/ 2147483647 h 86"/>
                  <a:gd name="T22" fmla="*/ 2147483647 w 66"/>
                  <a:gd name="T23" fmla="*/ 2147483647 h 86"/>
                  <a:gd name="T24" fmla="*/ 2147483647 w 66"/>
                  <a:gd name="T25" fmla="*/ 2147483647 h 86"/>
                  <a:gd name="T26" fmla="*/ 2147483647 w 66"/>
                  <a:gd name="T27" fmla="*/ 2147483647 h 86"/>
                  <a:gd name="T28" fmla="*/ 2147483647 w 66"/>
                  <a:gd name="T29" fmla="*/ 2147483647 h 86"/>
                  <a:gd name="T30" fmla="*/ 2147483647 w 66"/>
                  <a:gd name="T31" fmla="*/ 2147483647 h 86"/>
                  <a:gd name="T32" fmla="*/ 2147483647 w 66"/>
                  <a:gd name="T33" fmla="*/ 2147483647 h 86"/>
                  <a:gd name="T34" fmla="*/ 2147483647 w 66"/>
                  <a:gd name="T35" fmla="*/ 2147483647 h 86"/>
                  <a:gd name="T36" fmla="*/ 2147483647 w 66"/>
                  <a:gd name="T37" fmla="*/ 2147483647 h 86"/>
                  <a:gd name="T38" fmla="*/ 2147483647 w 66"/>
                  <a:gd name="T39" fmla="*/ 2147483647 h 86"/>
                  <a:gd name="T40" fmla="*/ 2147483647 w 66"/>
                  <a:gd name="T41" fmla="*/ 2147483647 h 86"/>
                  <a:gd name="T42" fmla="*/ 2147483647 w 66"/>
                  <a:gd name="T43" fmla="*/ 2147483647 h 86"/>
                  <a:gd name="T44" fmla="*/ 2147483647 w 66"/>
                  <a:gd name="T45" fmla="*/ 2147483647 h 86"/>
                  <a:gd name="T46" fmla="*/ 2147483647 w 66"/>
                  <a:gd name="T47" fmla="*/ 2147483647 h 86"/>
                  <a:gd name="T48" fmla="*/ 0 w 66"/>
                  <a:gd name="T49" fmla="*/ 2147483647 h 86"/>
                  <a:gd name="T50" fmla="*/ 0 w 66"/>
                  <a:gd name="T51" fmla="*/ 2147483647 h 86"/>
                  <a:gd name="T52" fmla="*/ 0 w 66"/>
                  <a:gd name="T53" fmla="*/ 2147483647 h 86"/>
                  <a:gd name="T54" fmla="*/ 0 w 66"/>
                  <a:gd name="T55" fmla="*/ 2147483647 h 86"/>
                  <a:gd name="T56" fmla="*/ 0 w 66"/>
                  <a:gd name="T57" fmla="*/ 2147483647 h 86"/>
                  <a:gd name="T58" fmla="*/ 2147483647 w 66"/>
                  <a:gd name="T59" fmla="*/ 2147483647 h 86"/>
                  <a:gd name="T60" fmla="*/ 2147483647 w 66"/>
                  <a:gd name="T61" fmla="*/ 2147483647 h 86"/>
                  <a:gd name="T62" fmla="*/ 2147483647 w 66"/>
                  <a:gd name="T63" fmla="*/ 2147483647 h 86"/>
                  <a:gd name="T64" fmla="*/ 2147483647 w 66"/>
                  <a:gd name="T65" fmla="*/ 0 h 86"/>
                  <a:gd name="T66" fmla="*/ 2147483647 w 66"/>
                  <a:gd name="T67" fmla="*/ 2147483647 h 86"/>
                  <a:gd name="T68" fmla="*/ 2147483647 w 66"/>
                  <a:gd name="T69" fmla="*/ 2147483647 h 86"/>
                  <a:gd name="T70" fmla="*/ 2147483647 w 66"/>
                  <a:gd name="T71" fmla="*/ 2147483647 h 86"/>
                  <a:gd name="T72" fmla="*/ 2147483647 w 66"/>
                  <a:gd name="T73" fmla="*/ 2147483647 h 86"/>
                  <a:gd name="T74" fmla="*/ 2147483647 w 66"/>
                  <a:gd name="T75" fmla="*/ 2147483647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
                  <a:gd name="T115" fmla="*/ 0 h 86"/>
                  <a:gd name="T116" fmla="*/ 66 w 66"/>
                  <a:gd name="T117" fmla="*/ 86 h 8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 h="86">
                    <a:moveTo>
                      <a:pt x="66" y="10"/>
                    </a:moveTo>
                    <a:lnTo>
                      <a:pt x="64" y="18"/>
                    </a:lnTo>
                    <a:lnTo>
                      <a:pt x="60" y="24"/>
                    </a:lnTo>
                    <a:lnTo>
                      <a:pt x="58" y="30"/>
                    </a:lnTo>
                    <a:lnTo>
                      <a:pt x="56" y="36"/>
                    </a:lnTo>
                    <a:lnTo>
                      <a:pt x="58" y="42"/>
                    </a:lnTo>
                    <a:lnTo>
                      <a:pt x="60" y="46"/>
                    </a:lnTo>
                    <a:lnTo>
                      <a:pt x="62" y="52"/>
                    </a:lnTo>
                    <a:lnTo>
                      <a:pt x="64" y="58"/>
                    </a:lnTo>
                    <a:lnTo>
                      <a:pt x="62" y="62"/>
                    </a:lnTo>
                    <a:lnTo>
                      <a:pt x="58" y="66"/>
                    </a:lnTo>
                    <a:lnTo>
                      <a:pt x="54" y="76"/>
                    </a:lnTo>
                    <a:lnTo>
                      <a:pt x="52" y="74"/>
                    </a:lnTo>
                    <a:lnTo>
                      <a:pt x="50" y="68"/>
                    </a:lnTo>
                    <a:lnTo>
                      <a:pt x="40" y="72"/>
                    </a:lnTo>
                    <a:lnTo>
                      <a:pt x="28" y="76"/>
                    </a:lnTo>
                    <a:lnTo>
                      <a:pt x="28" y="86"/>
                    </a:lnTo>
                    <a:lnTo>
                      <a:pt x="26" y="84"/>
                    </a:lnTo>
                    <a:lnTo>
                      <a:pt x="22" y="82"/>
                    </a:lnTo>
                    <a:lnTo>
                      <a:pt x="20" y="80"/>
                    </a:lnTo>
                    <a:lnTo>
                      <a:pt x="16" y="80"/>
                    </a:lnTo>
                    <a:lnTo>
                      <a:pt x="14" y="74"/>
                    </a:lnTo>
                    <a:lnTo>
                      <a:pt x="12" y="68"/>
                    </a:lnTo>
                    <a:lnTo>
                      <a:pt x="6" y="60"/>
                    </a:lnTo>
                    <a:lnTo>
                      <a:pt x="0" y="52"/>
                    </a:lnTo>
                    <a:lnTo>
                      <a:pt x="0" y="48"/>
                    </a:lnTo>
                    <a:lnTo>
                      <a:pt x="0" y="42"/>
                    </a:lnTo>
                    <a:lnTo>
                      <a:pt x="0" y="38"/>
                    </a:lnTo>
                    <a:lnTo>
                      <a:pt x="0" y="34"/>
                    </a:lnTo>
                    <a:lnTo>
                      <a:pt x="4" y="30"/>
                    </a:lnTo>
                    <a:lnTo>
                      <a:pt x="10" y="26"/>
                    </a:lnTo>
                    <a:lnTo>
                      <a:pt x="14" y="20"/>
                    </a:lnTo>
                    <a:lnTo>
                      <a:pt x="16" y="0"/>
                    </a:lnTo>
                    <a:lnTo>
                      <a:pt x="24" y="6"/>
                    </a:lnTo>
                    <a:lnTo>
                      <a:pt x="28" y="6"/>
                    </a:lnTo>
                    <a:lnTo>
                      <a:pt x="44" y="6"/>
                    </a:lnTo>
                    <a:lnTo>
                      <a:pt x="48" y="8"/>
                    </a:lnTo>
                    <a:lnTo>
                      <a:pt x="66" y="1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57" name="Freeform 90"/>
              <p:cNvSpPr/>
              <p:nvPr/>
            </p:nvSpPr>
            <p:spPr bwMode="auto">
              <a:xfrm>
                <a:off x="3359024" y="4409675"/>
                <a:ext cx="83024" cy="106196"/>
              </a:xfrm>
              <a:custGeom>
                <a:avLst/>
                <a:gdLst>
                  <a:gd name="T0" fmla="*/ 2147483647 w 56"/>
                  <a:gd name="T1" fmla="*/ 2147483647 h 68"/>
                  <a:gd name="T2" fmla="*/ 2147483647 w 56"/>
                  <a:gd name="T3" fmla="*/ 2147483647 h 68"/>
                  <a:gd name="T4" fmla="*/ 2147483647 w 56"/>
                  <a:gd name="T5" fmla="*/ 2147483647 h 68"/>
                  <a:gd name="T6" fmla="*/ 2147483647 w 56"/>
                  <a:gd name="T7" fmla="*/ 2147483647 h 68"/>
                  <a:gd name="T8" fmla="*/ 2147483647 w 56"/>
                  <a:gd name="T9" fmla="*/ 2147483647 h 68"/>
                  <a:gd name="T10" fmla="*/ 2147483647 w 56"/>
                  <a:gd name="T11" fmla="*/ 2147483647 h 68"/>
                  <a:gd name="T12" fmla="*/ 2147483647 w 56"/>
                  <a:gd name="T13" fmla="*/ 2147483647 h 68"/>
                  <a:gd name="T14" fmla="*/ 2147483647 w 56"/>
                  <a:gd name="T15" fmla="*/ 2147483647 h 68"/>
                  <a:gd name="T16" fmla="*/ 2147483647 w 56"/>
                  <a:gd name="T17" fmla="*/ 2147483647 h 68"/>
                  <a:gd name="T18" fmla="*/ 0 w 56"/>
                  <a:gd name="T19" fmla="*/ 2147483647 h 68"/>
                  <a:gd name="T20" fmla="*/ 2147483647 w 56"/>
                  <a:gd name="T21" fmla="*/ 2147483647 h 68"/>
                  <a:gd name="T22" fmla="*/ 2147483647 w 56"/>
                  <a:gd name="T23" fmla="*/ 2147483647 h 68"/>
                  <a:gd name="T24" fmla="*/ 2147483647 w 56"/>
                  <a:gd name="T25" fmla="*/ 2147483647 h 68"/>
                  <a:gd name="T26" fmla="*/ 2147483647 w 56"/>
                  <a:gd name="T27" fmla="*/ 2147483647 h 68"/>
                  <a:gd name="T28" fmla="*/ 2147483647 w 56"/>
                  <a:gd name="T29" fmla="*/ 2147483647 h 68"/>
                  <a:gd name="T30" fmla="*/ 2147483647 w 56"/>
                  <a:gd name="T31" fmla="*/ 2147483647 h 68"/>
                  <a:gd name="T32" fmla="*/ 2147483647 w 56"/>
                  <a:gd name="T33" fmla="*/ 2147483647 h 68"/>
                  <a:gd name="T34" fmla="*/ 2147483647 w 56"/>
                  <a:gd name="T35" fmla="*/ 2147483647 h 68"/>
                  <a:gd name="T36" fmla="*/ 2147483647 w 56"/>
                  <a:gd name="T37" fmla="*/ 2147483647 h 68"/>
                  <a:gd name="T38" fmla="*/ 2147483647 w 56"/>
                  <a:gd name="T39" fmla="*/ 2147483647 h 68"/>
                  <a:gd name="T40" fmla="*/ 2147483647 w 56"/>
                  <a:gd name="T41" fmla="*/ 0 h 68"/>
                  <a:gd name="T42" fmla="*/ 2147483647 w 56"/>
                  <a:gd name="T43" fmla="*/ 2147483647 h 68"/>
                  <a:gd name="T44" fmla="*/ 2147483647 w 56"/>
                  <a:gd name="T45" fmla="*/ 2147483647 h 68"/>
                  <a:gd name="T46" fmla="*/ 2147483647 w 56"/>
                  <a:gd name="T47" fmla="*/ 2147483647 h 68"/>
                  <a:gd name="T48" fmla="*/ 2147483647 w 56"/>
                  <a:gd name="T49" fmla="*/ 2147483647 h 68"/>
                  <a:gd name="T50" fmla="*/ 2147483647 w 56"/>
                  <a:gd name="T51" fmla="*/ 2147483647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
                  <a:gd name="T79" fmla="*/ 0 h 68"/>
                  <a:gd name="T80" fmla="*/ 56 w 56"/>
                  <a:gd name="T81" fmla="*/ 68 h 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 h="68">
                    <a:moveTo>
                      <a:pt x="56" y="28"/>
                    </a:moveTo>
                    <a:lnTo>
                      <a:pt x="54" y="26"/>
                    </a:lnTo>
                    <a:lnTo>
                      <a:pt x="48" y="40"/>
                    </a:lnTo>
                    <a:lnTo>
                      <a:pt x="40" y="52"/>
                    </a:lnTo>
                    <a:lnTo>
                      <a:pt x="34" y="58"/>
                    </a:lnTo>
                    <a:lnTo>
                      <a:pt x="28" y="64"/>
                    </a:lnTo>
                    <a:lnTo>
                      <a:pt x="22" y="68"/>
                    </a:lnTo>
                    <a:lnTo>
                      <a:pt x="12" y="68"/>
                    </a:lnTo>
                    <a:lnTo>
                      <a:pt x="6" y="68"/>
                    </a:lnTo>
                    <a:lnTo>
                      <a:pt x="0" y="66"/>
                    </a:lnTo>
                    <a:lnTo>
                      <a:pt x="4" y="56"/>
                    </a:lnTo>
                    <a:lnTo>
                      <a:pt x="8" y="52"/>
                    </a:lnTo>
                    <a:lnTo>
                      <a:pt x="10" y="48"/>
                    </a:lnTo>
                    <a:lnTo>
                      <a:pt x="8" y="42"/>
                    </a:lnTo>
                    <a:lnTo>
                      <a:pt x="6" y="36"/>
                    </a:lnTo>
                    <a:lnTo>
                      <a:pt x="4" y="32"/>
                    </a:lnTo>
                    <a:lnTo>
                      <a:pt x="2" y="26"/>
                    </a:lnTo>
                    <a:lnTo>
                      <a:pt x="4" y="20"/>
                    </a:lnTo>
                    <a:lnTo>
                      <a:pt x="6" y="14"/>
                    </a:lnTo>
                    <a:lnTo>
                      <a:pt x="10" y="8"/>
                    </a:lnTo>
                    <a:lnTo>
                      <a:pt x="12" y="0"/>
                    </a:lnTo>
                    <a:lnTo>
                      <a:pt x="26" y="4"/>
                    </a:lnTo>
                    <a:lnTo>
                      <a:pt x="34" y="10"/>
                    </a:lnTo>
                    <a:lnTo>
                      <a:pt x="44" y="18"/>
                    </a:lnTo>
                    <a:lnTo>
                      <a:pt x="54" y="26"/>
                    </a:lnTo>
                    <a:lnTo>
                      <a:pt x="56" y="2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58" name="Freeform 91"/>
              <p:cNvSpPr/>
              <p:nvPr/>
            </p:nvSpPr>
            <p:spPr bwMode="auto">
              <a:xfrm>
                <a:off x="2925454" y="4235780"/>
                <a:ext cx="314799" cy="322569"/>
              </a:xfrm>
              <a:custGeom>
                <a:avLst/>
                <a:gdLst>
                  <a:gd name="T0" fmla="*/ 2147483647 w 214"/>
                  <a:gd name="T1" fmla="*/ 2147483647 h 204"/>
                  <a:gd name="T2" fmla="*/ 2147483647 w 214"/>
                  <a:gd name="T3" fmla="*/ 2147483647 h 204"/>
                  <a:gd name="T4" fmla="*/ 2147483647 w 214"/>
                  <a:gd name="T5" fmla="*/ 2147483647 h 204"/>
                  <a:gd name="T6" fmla="*/ 2147483647 w 214"/>
                  <a:gd name="T7" fmla="*/ 2147483647 h 204"/>
                  <a:gd name="T8" fmla="*/ 2147483647 w 214"/>
                  <a:gd name="T9" fmla="*/ 2147483647 h 204"/>
                  <a:gd name="T10" fmla="*/ 2147483647 w 214"/>
                  <a:gd name="T11" fmla="*/ 2147483647 h 204"/>
                  <a:gd name="T12" fmla="*/ 2147483647 w 214"/>
                  <a:gd name="T13" fmla="*/ 2147483647 h 204"/>
                  <a:gd name="T14" fmla="*/ 2147483647 w 214"/>
                  <a:gd name="T15" fmla="*/ 2147483647 h 204"/>
                  <a:gd name="T16" fmla="*/ 2147483647 w 214"/>
                  <a:gd name="T17" fmla="*/ 2147483647 h 204"/>
                  <a:gd name="T18" fmla="*/ 2147483647 w 214"/>
                  <a:gd name="T19" fmla="*/ 2147483647 h 204"/>
                  <a:gd name="T20" fmla="*/ 2147483647 w 214"/>
                  <a:gd name="T21" fmla="*/ 2147483647 h 204"/>
                  <a:gd name="T22" fmla="*/ 2147483647 w 214"/>
                  <a:gd name="T23" fmla="*/ 2147483647 h 204"/>
                  <a:gd name="T24" fmla="*/ 2147483647 w 214"/>
                  <a:gd name="T25" fmla="*/ 2147483647 h 204"/>
                  <a:gd name="T26" fmla="*/ 2147483647 w 214"/>
                  <a:gd name="T27" fmla="*/ 2147483647 h 204"/>
                  <a:gd name="T28" fmla="*/ 2147483647 w 214"/>
                  <a:gd name="T29" fmla="*/ 2147483647 h 204"/>
                  <a:gd name="T30" fmla="*/ 2147483647 w 214"/>
                  <a:gd name="T31" fmla="*/ 2147483647 h 204"/>
                  <a:gd name="T32" fmla="*/ 2147483647 w 214"/>
                  <a:gd name="T33" fmla="*/ 2147483647 h 204"/>
                  <a:gd name="T34" fmla="*/ 2147483647 w 214"/>
                  <a:gd name="T35" fmla="*/ 2147483647 h 204"/>
                  <a:gd name="T36" fmla="*/ 2147483647 w 214"/>
                  <a:gd name="T37" fmla="*/ 2147483647 h 204"/>
                  <a:gd name="T38" fmla="*/ 2147483647 w 214"/>
                  <a:gd name="T39" fmla="*/ 2147483647 h 204"/>
                  <a:gd name="T40" fmla="*/ 2147483647 w 214"/>
                  <a:gd name="T41" fmla="*/ 2147483647 h 204"/>
                  <a:gd name="T42" fmla="*/ 2147483647 w 214"/>
                  <a:gd name="T43" fmla="*/ 2147483647 h 204"/>
                  <a:gd name="T44" fmla="*/ 2147483647 w 214"/>
                  <a:gd name="T45" fmla="*/ 2147483647 h 204"/>
                  <a:gd name="T46" fmla="*/ 0 w 214"/>
                  <a:gd name="T47" fmla="*/ 2147483647 h 204"/>
                  <a:gd name="T48" fmla="*/ 2147483647 w 214"/>
                  <a:gd name="T49" fmla="*/ 2147483647 h 204"/>
                  <a:gd name="T50" fmla="*/ 2147483647 w 214"/>
                  <a:gd name="T51" fmla="*/ 2147483647 h 204"/>
                  <a:gd name="T52" fmla="*/ 2147483647 w 214"/>
                  <a:gd name="T53" fmla="*/ 2147483647 h 204"/>
                  <a:gd name="T54" fmla="*/ 2147483647 w 214"/>
                  <a:gd name="T55" fmla="*/ 2147483647 h 204"/>
                  <a:gd name="T56" fmla="*/ 2147483647 w 214"/>
                  <a:gd name="T57" fmla="*/ 2147483647 h 204"/>
                  <a:gd name="T58" fmla="*/ 2147483647 w 214"/>
                  <a:gd name="T59" fmla="*/ 2147483647 h 204"/>
                  <a:gd name="T60" fmla="*/ 2147483647 w 214"/>
                  <a:gd name="T61" fmla="*/ 2147483647 h 204"/>
                  <a:gd name="T62" fmla="*/ 2147483647 w 214"/>
                  <a:gd name="T63" fmla="*/ 2147483647 h 204"/>
                  <a:gd name="T64" fmla="*/ 2147483647 w 214"/>
                  <a:gd name="T65" fmla="*/ 2147483647 h 204"/>
                  <a:gd name="T66" fmla="*/ 2147483647 w 214"/>
                  <a:gd name="T67" fmla="*/ 2147483647 h 204"/>
                  <a:gd name="T68" fmla="*/ 2147483647 w 214"/>
                  <a:gd name="T69" fmla="*/ 2147483647 h 204"/>
                  <a:gd name="T70" fmla="*/ 2147483647 w 214"/>
                  <a:gd name="T71" fmla="*/ 2147483647 h 204"/>
                  <a:gd name="T72" fmla="*/ 2147483647 w 214"/>
                  <a:gd name="T73" fmla="*/ 2147483647 h 204"/>
                  <a:gd name="T74" fmla="*/ 2147483647 w 214"/>
                  <a:gd name="T75" fmla="*/ 2147483647 h 204"/>
                  <a:gd name="T76" fmla="*/ 2147483647 w 214"/>
                  <a:gd name="T77" fmla="*/ 2147483647 h 204"/>
                  <a:gd name="T78" fmla="*/ 2147483647 w 214"/>
                  <a:gd name="T79" fmla="*/ 2147483647 h 204"/>
                  <a:gd name="T80" fmla="*/ 2147483647 w 214"/>
                  <a:gd name="T81" fmla="*/ 2147483647 h 204"/>
                  <a:gd name="T82" fmla="*/ 2147483647 w 214"/>
                  <a:gd name="T83" fmla="*/ 2147483647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4"/>
                  <a:gd name="T127" fmla="*/ 0 h 204"/>
                  <a:gd name="T128" fmla="*/ 214 w 21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4" h="204">
                    <a:moveTo>
                      <a:pt x="214" y="56"/>
                    </a:moveTo>
                    <a:lnTo>
                      <a:pt x="210" y="64"/>
                    </a:lnTo>
                    <a:lnTo>
                      <a:pt x="206" y="70"/>
                    </a:lnTo>
                    <a:lnTo>
                      <a:pt x="200" y="74"/>
                    </a:lnTo>
                    <a:lnTo>
                      <a:pt x="198" y="80"/>
                    </a:lnTo>
                    <a:lnTo>
                      <a:pt x="200" y="84"/>
                    </a:lnTo>
                    <a:lnTo>
                      <a:pt x="206" y="88"/>
                    </a:lnTo>
                    <a:lnTo>
                      <a:pt x="188" y="98"/>
                    </a:lnTo>
                    <a:lnTo>
                      <a:pt x="188" y="110"/>
                    </a:lnTo>
                    <a:lnTo>
                      <a:pt x="190" y="114"/>
                    </a:lnTo>
                    <a:lnTo>
                      <a:pt x="192" y="116"/>
                    </a:lnTo>
                    <a:lnTo>
                      <a:pt x="196" y="120"/>
                    </a:lnTo>
                    <a:lnTo>
                      <a:pt x="196" y="124"/>
                    </a:lnTo>
                    <a:lnTo>
                      <a:pt x="196" y="130"/>
                    </a:lnTo>
                    <a:lnTo>
                      <a:pt x="192" y="134"/>
                    </a:lnTo>
                    <a:lnTo>
                      <a:pt x="188" y="136"/>
                    </a:lnTo>
                    <a:lnTo>
                      <a:pt x="184" y="140"/>
                    </a:lnTo>
                    <a:lnTo>
                      <a:pt x="170" y="146"/>
                    </a:lnTo>
                    <a:lnTo>
                      <a:pt x="166" y="150"/>
                    </a:lnTo>
                    <a:lnTo>
                      <a:pt x="162" y="154"/>
                    </a:lnTo>
                    <a:lnTo>
                      <a:pt x="150" y="148"/>
                    </a:lnTo>
                    <a:lnTo>
                      <a:pt x="144" y="144"/>
                    </a:lnTo>
                    <a:lnTo>
                      <a:pt x="134" y="142"/>
                    </a:lnTo>
                    <a:lnTo>
                      <a:pt x="142" y="162"/>
                    </a:lnTo>
                    <a:lnTo>
                      <a:pt x="146" y="170"/>
                    </a:lnTo>
                    <a:lnTo>
                      <a:pt x="148" y="172"/>
                    </a:lnTo>
                    <a:lnTo>
                      <a:pt x="152" y="176"/>
                    </a:lnTo>
                    <a:lnTo>
                      <a:pt x="146" y="186"/>
                    </a:lnTo>
                    <a:lnTo>
                      <a:pt x="134" y="194"/>
                    </a:lnTo>
                    <a:lnTo>
                      <a:pt x="124" y="200"/>
                    </a:lnTo>
                    <a:lnTo>
                      <a:pt x="116" y="204"/>
                    </a:lnTo>
                    <a:lnTo>
                      <a:pt x="108" y="204"/>
                    </a:lnTo>
                    <a:lnTo>
                      <a:pt x="102" y="204"/>
                    </a:lnTo>
                    <a:lnTo>
                      <a:pt x="98" y="202"/>
                    </a:lnTo>
                    <a:lnTo>
                      <a:pt x="96" y="198"/>
                    </a:lnTo>
                    <a:lnTo>
                      <a:pt x="96" y="188"/>
                    </a:lnTo>
                    <a:lnTo>
                      <a:pt x="92" y="178"/>
                    </a:lnTo>
                    <a:lnTo>
                      <a:pt x="88" y="170"/>
                    </a:lnTo>
                    <a:lnTo>
                      <a:pt x="86" y="166"/>
                    </a:lnTo>
                    <a:lnTo>
                      <a:pt x="86" y="162"/>
                    </a:lnTo>
                    <a:lnTo>
                      <a:pt x="88" y="162"/>
                    </a:lnTo>
                    <a:lnTo>
                      <a:pt x="90" y="158"/>
                    </a:lnTo>
                    <a:lnTo>
                      <a:pt x="90" y="156"/>
                    </a:lnTo>
                    <a:lnTo>
                      <a:pt x="88" y="150"/>
                    </a:lnTo>
                    <a:lnTo>
                      <a:pt x="86" y="146"/>
                    </a:lnTo>
                    <a:lnTo>
                      <a:pt x="82" y="142"/>
                    </a:lnTo>
                    <a:lnTo>
                      <a:pt x="80" y="136"/>
                    </a:lnTo>
                    <a:lnTo>
                      <a:pt x="82" y="130"/>
                    </a:lnTo>
                    <a:lnTo>
                      <a:pt x="84" y="120"/>
                    </a:lnTo>
                    <a:lnTo>
                      <a:pt x="92" y="104"/>
                    </a:lnTo>
                    <a:lnTo>
                      <a:pt x="84" y="104"/>
                    </a:lnTo>
                    <a:lnTo>
                      <a:pt x="78" y="106"/>
                    </a:lnTo>
                    <a:lnTo>
                      <a:pt x="74" y="106"/>
                    </a:lnTo>
                    <a:lnTo>
                      <a:pt x="66" y="106"/>
                    </a:lnTo>
                    <a:lnTo>
                      <a:pt x="60" y="106"/>
                    </a:lnTo>
                    <a:lnTo>
                      <a:pt x="54" y="104"/>
                    </a:lnTo>
                    <a:lnTo>
                      <a:pt x="50" y="100"/>
                    </a:lnTo>
                    <a:lnTo>
                      <a:pt x="50" y="94"/>
                    </a:lnTo>
                    <a:lnTo>
                      <a:pt x="38" y="92"/>
                    </a:lnTo>
                    <a:lnTo>
                      <a:pt x="24" y="90"/>
                    </a:lnTo>
                    <a:lnTo>
                      <a:pt x="20" y="88"/>
                    </a:lnTo>
                    <a:lnTo>
                      <a:pt x="16" y="86"/>
                    </a:lnTo>
                    <a:lnTo>
                      <a:pt x="12" y="82"/>
                    </a:lnTo>
                    <a:lnTo>
                      <a:pt x="10" y="80"/>
                    </a:lnTo>
                    <a:lnTo>
                      <a:pt x="12" y="76"/>
                    </a:lnTo>
                    <a:lnTo>
                      <a:pt x="16" y="70"/>
                    </a:lnTo>
                    <a:lnTo>
                      <a:pt x="14" y="64"/>
                    </a:lnTo>
                    <a:lnTo>
                      <a:pt x="10" y="60"/>
                    </a:lnTo>
                    <a:lnTo>
                      <a:pt x="8" y="56"/>
                    </a:lnTo>
                    <a:lnTo>
                      <a:pt x="6" y="52"/>
                    </a:lnTo>
                    <a:lnTo>
                      <a:pt x="2" y="50"/>
                    </a:lnTo>
                    <a:lnTo>
                      <a:pt x="0" y="44"/>
                    </a:lnTo>
                    <a:lnTo>
                      <a:pt x="2" y="36"/>
                    </a:lnTo>
                    <a:lnTo>
                      <a:pt x="6" y="28"/>
                    </a:lnTo>
                    <a:lnTo>
                      <a:pt x="18" y="16"/>
                    </a:lnTo>
                    <a:lnTo>
                      <a:pt x="26" y="6"/>
                    </a:lnTo>
                    <a:lnTo>
                      <a:pt x="28" y="12"/>
                    </a:lnTo>
                    <a:lnTo>
                      <a:pt x="30" y="16"/>
                    </a:lnTo>
                    <a:lnTo>
                      <a:pt x="30" y="20"/>
                    </a:lnTo>
                    <a:lnTo>
                      <a:pt x="28" y="24"/>
                    </a:lnTo>
                    <a:lnTo>
                      <a:pt x="24" y="28"/>
                    </a:lnTo>
                    <a:lnTo>
                      <a:pt x="24" y="34"/>
                    </a:lnTo>
                    <a:lnTo>
                      <a:pt x="24" y="44"/>
                    </a:lnTo>
                    <a:lnTo>
                      <a:pt x="28" y="48"/>
                    </a:lnTo>
                    <a:lnTo>
                      <a:pt x="30" y="48"/>
                    </a:lnTo>
                    <a:lnTo>
                      <a:pt x="34" y="46"/>
                    </a:lnTo>
                    <a:lnTo>
                      <a:pt x="38" y="44"/>
                    </a:lnTo>
                    <a:lnTo>
                      <a:pt x="40" y="38"/>
                    </a:lnTo>
                    <a:lnTo>
                      <a:pt x="38" y="34"/>
                    </a:lnTo>
                    <a:lnTo>
                      <a:pt x="36" y="30"/>
                    </a:lnTo>
                    <a:lnTo>
                      <a:pt x="32" y="26"/>
                    </a:lnTo>
                    <a:lnTo>
                      <a:pt x="30" y="24"/>
                    </a:lnTo>
                    <a:lnTo>
                      <a:pt x="32" y="20"/>
                    </a:lnTo>
                    <a:lnTo>
                      <a:pt x="34" y="16"/>
                    </a:lnTo>
                    <a:lnTo>
                      <a:pt x="44" y="10"/>
                    </a:lnTo>
                    <a:lnTo>
                      <a:pt x="50" y="4"/>
                    </a:lnTo>
                    <a:lnTo>
                      <a:pt x="58" y="0"/>
                    </a:lnTo>
                    <a:lnTo>
                      <a:pt x="62" y="4"/>
                    </a:lnTo>
                    <a:lnTo>
                      <a:pt x="66" y="4"/>
                    </a:lnTo>
                    <a:lnTo>
                      <a:pt x="70" y="6"/>
                    </a:lnTo>
                    <a:lnTo>
                      <a:pt x="76" y="6"/>
                    </a:lnTo>
                    <a:lnTo>
                      <a:pt x="82" y="12"/>
                    </a:lnTo>
                    <a:lnTo>
                      <a:pt x="88" y="18"/>
                    </a:lnTo>
                    <a:lnTo>
                      <a:pt x="94" y="20"/>
                    </a:lnTo>
                    <a:lnTo>
                      <a:pt x="106" y="22"/>
                    </a:lnTo>
                    <a:lnTo>
                      <a:pt x="114" y="22"/>
                    </a:lnTo>
                    <a:lnTo>
                      <a:pt x="120" y="24"/>
                    </a:lnTo>
                    <a:lnTo>
                      <a:pt x="126" y="26"/>
                    </a:lnTo>
                    <a:lnTo>
                      <a:pt x="132" y="28"/>
                    </a:lnTo>
                    <a:lnTo>
                      <a:pt x="146" y="24"/>
                    </a:lnTo>
                    <a:lnTo>
                      <a:pt x="162" y="20"/>
                    </a:lnTo>
                    <a:lnTo>
                      <a:pt x="174" y="16"/>
                    </a:lnTo>
                    <a:lnTo>
                      <a:pt x="176" y="16"/>
                    </a:lnTo>
                    <a:lnTo>
                      <a:pt x="174" y="18"/>
                    </a:lnTo>
                    <a:lnTo>
                      <a:pt x="170" y="24"/>
                    </a:lnTo>
                    <a:lnTo>
                      <a:pt x="170" y="26"/>
                    </a:lnTo>
                    <a:lnTo>
                      <a:pt x="174" y="34"/>
                    </a:lnTo>
                    <a:lnTo>
                      <a:pt x="180" y="32"/>
                    </a:lnTo>
                    <a:lnTo>
                      <a:pt x="184" y="34"/>
                    </a:lnTo>
                    <a:lnTo>
                      <a:pt x="190" y="38"/>
                    </a:lnTo>
                    <a:lnTo>
                      <a:pt x="194" y="40"/>
                    </a:lnTo>
                    <a:lnTo>
                      <a:pt x="196" y="46"/>
                    </a:lnTo>
                    <a:lnTo>
                      <a:pt x="196" y="52"/>
                    </a:lnTo>
                    <a:lnTo>
                      <a:pt x="192" y="56"/>
                    </a:lnTo>
                    <a:lnTo>
                      <a:pt x="200" y="54"/>
                    </a:lnTo>
                    <a:lnTo>
                      <a:pt x="204" y="54"/>
                    </a:lnTo>
                    <a:lnTo>
                      <a:pt x="208" y="56"/>
                    </a:lnTo>
                    <a:lnTo>
                      <a:pt x="214" y="5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59" name="Freeform 92"/>
              <p:cNvSpPr/>
              <p:nvPr/>
            </p:nvSpPr>
            <p:spPr bwMode="auto">
              <a:xfrm>
                <a:off x="2908158" y="4430914"/>
                <a:ext cx="924794" cy="1103105"/>
              </a:xfrm>
              <a:custGeom>
                <a:avLst/>
                <a:gdLst>
                  <a:gd name="T0" fmla="*/ 2147483647 w 632"/>
                  <a:gd name="T1" fmla="*/ 2147483647 h 698"/>
                  <a:gd name="T2" fmla="*/ 2147483647 w 632"/>
                  <a:gd name="T3" fmla="*/ 2147483647 h 698"/>
                  <a:gd name="T4" fmla="*/ 2147483647 w 632"/>
                  <a:gd name="T5" fmla="*/ 2147483647 h 698"/>
                  <a:gd name="T6" fmla="*/ 2147483647 w 632"/>
                  <a:gd name="T7" fmla="*/ 2147483647 h 698"/>
                  <a:gd name="T8" fmla="*/ 2147483647 w 632"/>
                  <a:gd name="T9" fmla="*/ 2147483647 h 698"/>
                  <a:gd name="T10" fmla="*/ 2147483647 w 632"/>
                  <a:gd name="T11" fmla="*/ 2147483647 h 698"/>
                  <a:gd name="T12" fmla="*/ 2147483647 w 632"/>
                  <a:gd name="T13" fmla="*/ 2147483647 h 698"/>
                  <a:gd name="T14" fmla="*/ 2147483647 w 632"/>
                  <a:gd name="T15" fmla="*/ 2147483647 h 698"/>
                  <a:gd name="T16" fmla="*/ 2147483647 w 632"/>
                  <a:gd name="T17" fmla="*/ 2147483647 h 698"/>
                  <a:gd name="T18" fmla="*/ 2147483647 w 632"/>
                  <a:gd name="T19" fmla="*/ 2147483647 h 698"/>
                  <a:gd name="T20" fmla="*/ 2147483647 w 632"/>
                  <a:gd name="T21" fmla="*/ 2147483647 h 698"/>
                  <a:gd name="T22" fmla="*/ 2147483647 w 632"/>
                  <a:gd name="T23" fmla="*/ 2147483647 h 698"/>
                  <a:gd name="T24" fmla="*/ 2147483647 w 632"/>
                  <a:gd name="T25" fmla="*/ 2147483647 h 698"/>
                  <a:gd name="T26" fmla="*/ 2147483647 w 632"/>
                  <a:gd name="T27" fmla="*/ 2147483647 h 698"/>
                  <a:gd name="T28" fmla="*/ 2147483647 w 632"/>
                  <a:gd name="T29" fmla="*/ 2147483647 h 698"/>
                  <a:gd name="T30" fmla="*/ 0 w 632"/>
                  <a:gd name="T31" fmla="*/ 2147483647 h 698"/>
                  <a:gd name="T32" fmla="*/ 2147483647 w 632"/>
                  <a:gd name="T33" fmla="*/ 2147483647 h 698"/>
                  <a:gd name="T34" fmla="*/ 2147483647 w 632"/>
                  <a:gd name="T35" fmla="*/ 2147483647 h 698"/>
                  <a:gd name="T36" fmla="*/ 2147483647 w 632"/>
                  <a:gd name="T37" fmla="*/ 2147483647 h 698"/>
                  <a:gd name="T38" fmla="*/ 2147483647 w 632"/>
                  <a:gd name="T39" fmla="*/ 2147483647 h 698"/>
                  <a:gd name="T40" fmla="*/ 2147483647 w 632"/>
                  <a:gd name="T41" fmla="*/ 2147483647 h 698"/>
                  <a:gd name="T42" fmla="*/ 2147483647 w 632"/>
                  <a:gd name="T43" fmla="*/ 2147483647 h 698"/>
                  <a:gd name="T44" fmla="*/ 2147483647 w 632"/>
                  <a:gd name="T45" fmla="*/ 2147483647 h 698"/>
                  <a:gd name="T46" fmla="*/ 2147483647 w 632"/>
                  <a:gd name="T47" fmla="*/ 2147483647 h 698"/>
                  <a:gd name="T48" fmla="*/ 2147483647 w 632"/>
                  <a:gd name="T49" fmla="*/ 2147483647 h 698"/>
                  <a:gd name="T50" fmla="*/ 2147483647 w 632"/>
                  <a:gd name="T51" fmla="*/ 2147483647 h 698"/>
                  <a:gd name="T52" fmla="*/ 2147483647 w 632"/>
                  <a:gd name="T53" fmla="*/ 2147483647 h 698"/>
                  <a:gd name="T54" fmla="*/ 2147483647 w 632"/>
                  <a:gd name="T55" fmla="*/ 2147483647 h 698"/>
                  <a:gd name="T56" fmla="*/ 2147483647 w 632"/>
                  <a:gd name="T57" fmla="*/ 2147483647 h 698"/>
                  <a:gd name="T58" fmla="*/ 2147483647 w 632"/>
                  <a:gd name="T59" fmla="*/ 2147483647 h 698"/>
                  <a:gd name="T60" fmla="*/ 2147483647 w 632"/>
                  <a:gd name="T61" fmla="*/ 2147483647 h 698"/>
                  <a:gd name="T62" fmla="*/ 2147483647 w 632"/>
                  <a:gd name="T63" fmla="*/ 2147483647 h 698"/>
                  <a:gd name="T64" fmla="*/ 2147483647 w 632"/>
                  <a:gd name="T65" fmla="*/ 2147483647 h 698"/>
                  <a:gd name="T66" fmla="*/ 2147483647 w 632"/>
                  <a:gd name="T67" fmla="*/ 2147483647 h 698"/>
                  <a:gd name="T68" fmla="*/ 2147483647 w 632"/>
                  <a:gd name="T69" fmla="*/ 2147483647 h 698"/>
                  <a:gd name="T70" fmla="*/ 2147483647 w 632"/>
                  <a:gd name="T71" fmla="*/ 2147483647 h 698"/>
                  <a:gd name="T72" fmla="*/ 2147483647 w 632"/>
                  <a:gd name="T73" fmla="*/ 2147483647 h 698"/>
                  <a:gd name="T74" fmla="*/ 2147483647 w 632"/>
                  <a:gd name="T75" fmla="*/ 2147483647 h 698"/>
                  <a:gd name="T76" fmla="*/ 2147483647 w 632"/>
                  <a:gd name="T77" fmla="*/ 2147483647 h 698"/>
                  <a:gd name="T78" fmla="*/ 2147483647 w 632"/>
                  <a:gd name="T79" fmla="*/ 2147483647 h 698"/>
                  <a:gd name="T80" fmla="*/ 2147483647 w 632"/>
                  <a:gd name="T81" fmla="*/ 2147483647 h 698"/>
                  <a:gd name="T82" fmla="*/ 2147483647 w 632"/>
                  <a:gd name="T83" fmla="*/ 2147483647 h 698"/>
                  <a:gd name="T84" fmla="*/ 2147483647 w 632"/>
                  <a:gd name="T85" fmla="*/ 2147483647 h 698"/>
                  <a:gd name="T86" fmla="*/ 2147483647 w 632"/>
                  <a:gd name="T87" fmla="*/ 2147483647 h 698"/>
                  <a:gd name="T88" fmla="*/ 2147483647 w 632"/>
                  <a:gd name="T89" fmla="*/ 2147483647 h 698"/>
                  <a:gd name="T90" fmla="*/ 2147483647 w 632"/>
                  <a:gd name="T91" fmla="*/ 2147483647 h 698"/>
                  <a:gd name="T92" fmla="*/ 2147483647 w 632"/>
                  <a:gd name="T93" fmla="*/ 2147483647 h 698"/>
                  <a:gd name="T94" fmla="*/ 2147483647 w 632"/>
                  <a:gd name="T95" fmla="*/ 2147483647 h 698"/>
                  <a:gd name="T96" fmla="*/ 2147483647 w 632"/>
                  <a:gd name="T97" fmla="*/ 2147483647 h 698"/>
                  <a:gd name="T98" fmla="*/ 2147483647 w 632"/>
                  <a:gd name="T99" fmla="*/ 2147483647 h 698"/>
                  <a:gd name="T100" fmla="*/ 2147483647 w 632"/>
                  <a:gd name="T101" fmla="*/ 2147483647 h 698"/>
                  <a:gd name="T102" fmla="*/ 2147483647 w 632"/>
                  <a:gd name="T103" fmla="*/ 2147483647 h 698"/>
                  <a:gd name="T104" fmla="*/ 2147483647 w 632"/>
                  <a:gd name="T105" fmla="*/ 2147483647 h 69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32"/>
                  <a:gd name="T160" fmla="*/ 0 h 698"/>
                  <a:gd name="T161" fmla="*/ 632 w 632"/>
                  <a:gd name="T162" fmla="*/ 698 h 69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32" h="698">
                    <a:moveTo>
                      <a:pt x="362" y="12"/>
                    </a:moveTo>
                    <a:lnTo>
                      <a:pt x="356" y="26"/>
                    </a:lnTo>
                    <a:lnTo>
                      <a:pt x="348" y="38"/>
                    </a:lnTo>
                    <a:lnTo>
                      <a:pt x="342" y="44"/>
                    </a:lnTo>
                    <a:lnTo>
                      <a:pt x="336" y="50"/>
                    </a:lnTo>
                    <a:lnTo>
                      <a:pt x="330" y="54"/>
                    </a:lnTo>
                    <a:lnTo>
                      <a:pt x="320" y="54"/>
                    </a:lnTo>
                    <a:lnTo>
                      <a:pt x="314" y="54"/>
                    </a:lnTo>
                    <a:lnTo>
                      <a:pt x="308" y="52"/>
                    </a:lnTo>
                    <a:lnTo>
                      <a:pt x="306" y="50"/>
                    </a:lnTo>
                    <a:lnTo>
                      <a:pt x="304" y="44"/>
                    </a:lnTo>
                    <a:lnTo>
                      <a:pt x="294" y="48"/>
                    </a:lnTo>
                    <a:lnTo>
                      <a:pt x="282" y="52"/>
                    </a:lnTo>
                    <a:lnTo>
                      <a:pt x="282" y="62"/>
                    </a:lnTo>
                    <a:lnTo>
                      <a:pt x="280" y="60"/>
                    </a:lnTo>
                    <a:lnTo>
                      <a:pt x="276" y="58"/>
                    </a:lnTo>
                    <a:lnTo>
                      <a:pt x="274" y="56"/>
                    </a:lnTo>
                    <a:lnTo>
                      <a:pt x="270" y="56"/>
                    </a:lnTo>
                    <a:lnTo>
                      <a:pt x="264" y="56"/>
                    </a:lnTo>
                    <a:lnTo>
                      <a:pt x="260" y="58"/>
                    </a:lnTo>
                    <a:lnTo>
                      <a:pt x="254" y="64"/>
                    </a:lnTo>
                    <a:lnTo>
                      <a:pt x="248" y="68"/>
                    </a:lnTo>
                    <a:lnTo>
                      <a:pt x="244" y="70"/>
                    </a:lnTo>
                    <a:lnTo>
                      <a:pt x="238" y="70"/>
                    </a:lnTo>
                    <a:lnTo>
                      <a:pt x="234" y="70"/>
                    </a:lnTo>
                    <a:lnTo>
                      <a:pt x="232" y="68"/>
                    </a:lnTo>
                    <a:lnTo>
                      <a:pt x="226" y="62"/>
                    </a:lnTo>
                    <a:lnTo>
                      <a:pt x="224" y="54"/>
                    </a:lnTo>
                    <a:lnTo>
                      <a:pt x="222" y="44"/>
                    </a:lnTo>
                    <a:lnTo>
                      <a:pt x="224" y="38"/>
                    </a:lnTo>
                    <a:lnTo>
                      <a:pt x="226" y="34"/>
                    </a:lnTo>
                    <a:lnTo>
                      <a:pt x="226" y="30"/>
                    </a:lnTo>
                    <a:lnTo>
                      <a:pt x="226" y="26"/>
                    </a:lnTo>
                    <a:lnTo>
                      <a:pt x="226" y="20"/>
                    </a:lnTo>
                    <a:lnTo>
                      <a:pt x="224" y="14"/>
                    </a:lnTo>
                    <a:lnTo>
                      <a:pt x="220" y="10"/>
                    </a:lnTo>
                    <a:lnTo>
                      <a:pt x="220" y="8"/>
                    </a:lnTo>
                    <a:lnTo>
                      <a:pt x="220" y="0"/>
                    </a:lnTo>
                    <a:lnTo>
                      <a:pt x="208" y="0"/>
                    </a:lnTo>
                    <a:lnTo>
                      <a:pt x="208" y="6"/>
                    </a:lnTo>
                    <a:lnTo>
                      <a:pt x="204" y="10"/>
                    </a:lnTo>
                    <a:lnTo>
                      <a:pt x="200" y="12"/>
                    </a:lnTo>
                    <a:lnTo>
                      <a:pt x="196" y="16"/>
                    </a:lnTo>
                    <a:lnTo>
                      <a:pt x="182" y="22"/>
                    </a:lnTo>
                    <a:lnTo>
                      <a:pt x="178" y="26"/>
                    </a:lnTo>
                    <a:lnTo>
                      <a:pt x="174" y="30"/>
                    </a:lnTo>
                    <a:lnTo>
                      <a:pt x="162" y="24"/>
                    </a:lnTo>
                    <a:lnTo>
                      <a:pt x="156" y="20"/>
                    </a:lnTo>
                    <a:lnTo>
                      <a:pt x="146" y="18"/>
                    </a:lnTo>
                    <a:lnTo>
                      <a:pt x="154" y="38"/>
                    </a:lnTo>
                    <a:lnTo>
                      <a:pt x="158" y="46"/>
                    </a:lnTo>
                    <a:lnTo>
                      <a:pt x="160" y="48"/>
                    </a:lnTo>
                    <a:lnTo>
                      <a:pt x="164" y="52"/>
                    </a:lnTo>
                    <a:lnTo>
                      <a:pt x="158" y="62"/>
                    </a:lnTo>
                    <a:lnTo>
                      <a:pt x="146" y="70"/>
                    </a:lnTo>
                    <a:lnTo>
                      <a:pt x="136" y="76"/>
                    </a:lnTo>
                    <a:lnTo>
                      <a:pt x="128" y="80"/>
                    </a:lnTo>
                    <a:lnTo>
                      <a:pt x="120" y="80"/>
                    </a:lnTo>
                    <a:lnTo>
                      <a:pt x="114" y="80"/>
                    </a:lnTo>
                    <a:lnTo>
                      <a:pt x="110" y="78"/>
                    </a:lnTo>
                    <a:lnTo>
                      <a:pt x="108" y="74"/>
                    </a:lnTo>
                    <a:lnTo>
                      <a:pt x="108" y="64"/>
                    </a:lnTo>
                    <a:lnTo>
                      <a:pt x="104" y="54"/>
                    </a:lnTo>
                    <a:lnTo>
                      <a:pt x="90" y="62"/>
                    </a:lnTo>
                    <a:lnTo>
                      <a:pt x="80" y="64"/>
                    </a:lnTo>
                    <a:lnTo>
                      <a:pt x="68" y="64"/>
                    </a:lnTo>
                    <a:lnTo>
                      <a:pt x="62" y="68"/>
                    </a:lnTo>
                    <a:lnTo>
                      <a:pt x="64" y="68"/>
                    </a:lnTo>
                    <a:lnTo>
                      <a:pt x="66" y="70"/>
                    </a:lnTo>
                    <a:lnTo>
                      <a:pt x="68" y="74"/>
                    </a:lnTo>
                    <a:lnTo>
                      <a:pt x="72" y="76"/>
                    </a:lnTo>
                    <a:lnTo>
                      <a:pt x="72" y="84"/>
                    </a:lnTo>
                    <a:lnTo>
                      <a:pt x="66" y="84"/>
                    </a:lnTo>
                    <a:lnTo>
                      <a:pt x="62" y="86"/>
                    </a:lnTo>
                    <a:lnTo>
                      <a:pt x="60" y="90"/>
                    </a:lnTo>
                    <a:lnTo>
                      <a:pt x="58" y="92"/>
                    </a:lnTo>
                    <a:lnTo>
                      <a:pt x="60" y="98"/>
                    </a:lnTo>
                    <a:lnTo>
                      <a:pt x="62" y="104"/>
                    </a:lnTo>
                    <a:lnTo>
                      <a:pt x="66" y="110"/>
                    </a:lnTo>
                    <a:lnTo>
                      <a:pt x="68" y="116"/>
                    </a:lnTo>
                    <a:lnTo>
                      <a:pt x="66" y="140"/>
                    </a:lnTo>
                    <a:lnTo>
                      <a:pt x="62" y="168"/>
                    </a:lnTo>
                    <a:lnTo>
                      <a:pt x="62" y="172"/>
                    </a:lnTo>
                    <a:lnTo>
                      <a:pt x="58" y="174"/>
                    </a:lnTo>
                    <a:lnTo>
                      <a:pt x="46" y="176"/>
                    </a:lnTo>
                    <a:lnTo>
                      <a:pt x="36" y="178"/>
                    </a:lnTo>
                    <a:lnTo>
                      <a:pt x="26" y="180"/>
                    </a:lnTo>
                    <a:lnTo>
                      <a:pt x="20" y="184"/>
                    </a:lnTo>
                    <a:lnTo>
                      <a:pt x="18" y="188"/>
                    </a:lnTo>
                    <a:lnTo>
                      <a:pt x="16" y="196"/>
                    </a:lnTo>
                    <a:lnTo>
                      <a:pt x="14" y="204"/>
                    </a:lnTo>
                    <a:lnTo>
                      <a:pt x="10" y="216"/>
                    </a:lnTo>
                    <a:lnTo>
                      <a:pt x="8" y="220"/>
                    </a:lnTo>
                    <a:lnTo>
                      <a:pt x="6" y="222"/>
                    </a:lnTo>
                    <a:lnTo>
                      <a:pt x="2" y="226"/>
                    </a:lnTo>
                    <a:lnTo>
                      <a:pt x="0" y="230"/>
                    </a:lnTo>
                    <a:lnTo>
                      <a:pt x="2" y="236"/>
                    </a:lnTo>
                    <a:lnTo>
                      <a:pt x="4" y="240"/>
                    </a:lnTo>
                    <a:lnTo>
                      <a:pt x="8" y="248"/>
                    </a:lnTo>
                    <a:lnTo>
                      <a:pt x="14" y="256"/>
                    </a:lnTo>
                    <a:lnTo>
                      <a:pt x="16" y="260"/>
                    </a:lnTo>
                    <a:lnTo>
                      <a:pt x="16" y="266"/>
                    </a:lnTo>
                    <a:lnTo>
                      <a:pt x="24" y="268"/>
                    </a:lnTo>
                    <a:lnTo>
                      <a:pt x="30" y="272"/>
                    </a:lnTo>
                    <a:lnTo>
                      <a:pt x="36" y="278"/>
                    </a:lnTo>
                    <a:lnTo>
                      <a:pt x="40" y="280"/>
                    </a:lnTo>
                    <a:lnTo>
                      <a:pt x="44" y="278"/>
                    </a:lnTo>
                    <a:lnTo>
                      <a:pt x="46" y="278"/>
                    </a:lnTo>
                    <a:lnTo>
                      <a:pt x="48" y="270"/>
                    </a:lnTo>
                    <a:lnTo>
                      <a:pt x="58" y="270"/>
                    </a:lnTo>
                    <a:lnTo>
                      <a:pt x="58" y="286"/>
                    </a:lnTo>
                    <a:lnTo>
                      <a:pt x="58" y="292"/>
                    </a:lnTo>
                    <a:lnTo>
                      <a:pt x="60" y="294"/>
                    </a:lnTo>
                    <a:lnTo>
                      <a:pt x="62" y="296"/>
                    </a:lnTo>
                    <a:lnTo>
                      <a:pt x="64" y="296"/>
                    </a:lnTo>
                    <a:lnTo>
                      <a:pt x="66" y="296"/>
                    </a:lnTo>
                    <a:lnTo>
                      <a:pt x="74" y="298"/>
                    </a:lnTo>
                    <a:lnTo>
                      <a:pt x="86" y="300"/>
                    </a:lnTo>
                    <a:lnTo>
                      <a:pt x="94" y="296"/>
                    </a:lnTo>
                    <a:lnTo>
                      <a:pt x="102" y="290"/>
                    </a:lnTo>
                    <a:lnTo>
                      <a:pt x="116" y="280"/>
                    </a:lnTo>
                    <a:lnTo>
                      <a:pt x="122" y="276"/>
                    </a:lnTo>
                    <a:lnTo>
                      <a:pt x="130" y="274"/>
                    </a:lnTo>
                    <a:lnTo>
                      <a:pt x="136" y="274"/>
                    </a:lnTo>
                    <a:lnTo>
                      <a:pt x="138" y="276"/>
                    </a:lnTo>
                    <a:lnTo>
                      <a:pt x="140" y="280"/>
                    </a:lnTo>
                    <a:lnTo>
                      <a:pt x="140" y="284"/>
                    </a:lnTo>
                    <a:lnTo>
                      <a:pt x="138" y="294"/>
                    </a:lnTo>
                    <a:lnTo>
                      <a:pt x="140" y="304"/>
                    </a:lnTo>
                    <a:lnTo>
                      <a:pt x="144" y="310"/>
                    </a:lnTo>
                    <a:lnTo>
                      <a:pt x="148" y="318"/>
                    </a:lnTo>
                    <a:lnTo>
                      <a:pt x="158" y="324"/>
                    </a:lnTo>
                    <a:lnTo>
                      <a:pt x="168" y="328"/>
                    </a:lnTo>
                    <a:lnTo>
                      <a:pt x="172" y="326"/>
                    </a:lnTo>
                    <a:lnTo>
                      <a:pt x="174" y="328"/>
                    </a:lnTo>
                    <a:lnTo>
                      <a:pt x="178" y="332"/>
                    </a:lnTo>
                    <a:lnTo>
                      <a:pt x="182" y="334"/>
                    </a:lnTo>
                    <a:lnTo>
                      <a:pt x="188" y="336"/>
                    </a:lnTo>
                    <a:lnTo>
                      <a:pt x="188" y="340"/>
                    </a:lnTo>
                    <a:lnTo>
                      <a:pt x="190" y="342"/>
                    </a:lnTo>
                    <a:lnTo>
                      <a:pt x="194" y="342"/>
                    </a:lnTo>
                    <a:lnTo>
                      <a:pt x="198" y="342"/>
                    </a:lnTo>
                    <a:lnTo>
                      <a:pt x="208" y="340"/>
                    </a:lnTo>
                    <a:lnTo>
                      <a:pt x="212" y="342"/>
                    </a:lnTo>
                    <a:lnTo>
                      <a:pt x="216" y="344"/>
                    </a:lnTo>
                    <a:lnTo>
                      <a:pt x="220" y="354"/>
                    </a:lnTo>
                    <a:lnTo>
                      <a:pt x="222" y="364"/>
                    </a:lnTo>
                    <a:lnTo>
                      <a:pt x="224" y="366"/>
                    </a:lnTo>
                    <a:lnTo>
                      <a:pt x="226" y="368"/>
                    </a:lnTo>
                    <a:lnTo>
                      <a:pt x="226" y="376"/>
                    </a:lnTo>
                    <a:lnTo>
                      <a:pt x="226" y="382"/>
                    </a:lnTo>
                    <a:lnTo>
                      <a:pt x="228" y="386"/>
                    </a:lnTo>
                    <a:lnTo>
                      <a:pt x="232" y="390"/>
                    </a:lnTo>
                    <a:lnTo>
                      <a:pt x="242" y="392"/>
                    </a:lnTo>
                    <a:lnTo>
                      <a:pt x="254" y="394"/>
                    </a:lnTo>
                    <a:lnTo>
                      <a:pt x="254" y="400"/>
                    </a:lnTo>
                    <a:lnTo>
                      <a:pt x="254" y="404"/>
                    </a:lnTo>
                    <a:lnTo>
                      <a:pt x="258" y="408"/>
                    </a:lnTo>
                    <a:lnTo>
                      <a:pt x="260" y="412"/>
                    </a:lnTo>
                    <a:lnTo>
                      <a:pt x="268" y="420"/>
                    </a:lnTo>
                    <a:lnTo>
                      <a:pt x="270" y="422"/>
                    </a:lnTo>
                    <a:lnTo>
                      <a:pt x="270" y="430"/>
                    </a:lnTo>
                    <a:lnTo>
                      <a:pt x="270" y="436"/>
                    </a:lnTo>
                    <a:lnTo>
                      <a:pt x="266" y="444"/>
                    </a:lnTo>
                    <a:lnTo>
                      <a:pt x="264" y="448"/>
                    </a:lnTo>
                    <a:lnTo>
                      <a:pt x="264" y="454"/>
                    </a:lnTo>
                    <a:lnTo>
                      <a:pt x="264" y="464"/>
                    </a:lnTo>
                    <a:lnTo>
                      <a:pt x="270" y="480"/>
                    </a:lnTo>
                    <a:lnTo>
                      <a:pt x="276" y="496"/>
                    </a:lnTo>
                    <a:lnTo>
                      <a:pt x="278" y="500"/>
                    </a:lnTo>
                    <a:lnTo>
                      <a:pt x="282" y="502"/>
                    </a:lnTo>
                    <a:lnTo>
                      <a:pt x="292" y="502"/>
                    </a:lnTo>
                    <a:lnTo>
                      <a:pt x="300" y="504"/>
                    </a:lnTo>
                    <a:lnTo>
                      <a:pt x="306" y="508"/>
                    </a:lnTo>
                    <a:lnTo>
                      <a:pt x="308" y="514"/>
                    </a:lnTo>
                    <a:lnTo>
                      <a:pt x="314" y="526"/>
                    </a:lnTo>
                    <a:lnTo>
                      <a:pt x="320" y="536"/>
                    </a:lnTo>
                    <a:lnTo>
                      <a:pt x="322" y="532"/>
                    </a:lnTo>
                    <a:lnTo>
                      <a:pt x="326" y="530"/>
                    </a:lnTo>
                    <a:lnTo>
                      <a:pt x="328" y="528"/>
                    </a:lnTo>
                    <a:lnTo>
                      <a:pt x="332" y="530"/>
                    </a:lnTo>
                    <a:lnTo>
                      <a:pt x="332" y="534"/>
                    </a:lnTo>
                    <a:lnTo>
                      <a:pt x="332" y="540"/>
                    </a:lnTo>
                    <a:lnTo>
                      <a:pt x="332" y="554"/>
                    </a:lnTo>
                    <a:lnTo>
                      <a:pt x="332" y="564"/>
                    </a:lnTo>
                    <a:lnTo>
                      <a:pt x="338" y="564"/>
                    </a:lnTo>
                    <a:lnTo>
                      <a:pt x="344" y="562"/>
                    </a:lnTo>
                    <a:lnTo>
                      <a:pt x="346" y="572"/>
                    </a:lnTo>
                    <a:lnTo>
                      <a:pt x="348" y="582"/>
                    </a:lnTo>
                    <a:lnTo>
                      <a:pt x="348" y="586"/>
                    </a:lnTo>
                    <a:lnTo>
                      <a:pt x="346" y="590"/>
                    </a:lnTo>
                    <a:lnTo>
                      <a:pt x="340" y="596"/>
                    </a:lnTo>
                    <a:lnTo>
                      <a:pt x="326" y="602"/>
                    </a:lnTo>
                    <a:lnTo>
                      <a:pt x="318" y="610"/>
                    </a:lnTo>
                    <a:lnTo>
                      <a:pt x="308" y="622"/>
                    </a:lnTo>
                    <a:lnTo>
                      <a:pt x="302" y="636"/>
                    </a:lnTo>
                    <a:lnTo>
                      <a:pt x="298" y="642"/>
                    </a:lnTo>
                    <a:lnTo>
                      <a:pt x="298" y="648"/>
                    </a:lnTo>
                    <a:lnTo>
                      <a:pt x="308" y="648"/>
                    </a:lnTo>
                    <a:lnTo>
                      <a:pt x="318" y="652"/>
                    </a:lnTo>
                    <a:lnTo>
                      <a:pt x="330" y="660"/>
                    </a:lnTo>
                    <a:lnTo>
                      <a:pt x="340" y="666"/>
                    </a:lnTo>
                    <a:lnTo>
                      <a:pt x="362" y="684"/>
                    </a:lnTo>
                    <a:lnTo>
                      <a:pt x="380" y="698"/>
                    </a:lnTo>
                    <a:lnTo>
                      <a:pt x="382" y="686"/>
                    </a:lnTo>
                    <a:lnTo>
                      <a:pt x="384" y="674"/>
                    </a:lnTo>
                    <a:lnTo>
                      <a:pt x="390" y="672"/>
                    </a:lnTo>
                    <a:lnTo>
                      <a:pt x="396" y="668"/>
                    </a:lnTo>
                    <a:lnTo>
                      <a:pt x="402" y="664"/>
                    </a:lnTo>
                    <a:lnTo>
                      <a:pt x="406" y="656"/>
                    </a:lnTo>
                    <a:lnTo>
                      <a:pt x="414" y="638"/>
                    </a:lnTo>
                    <a:lnTo>
                      <a:pt x="418" y="624"/>
                    </a:lnTo>
                    <a:lnTo>
                      <a:pt x="422" y="620"/>
                    </a:lnTo>
                    <a:lnTo>
                      <a:pt x="424" y="620"/>
                    </a:lnTo>
                    <a:lnTo>
                      <a:pt x="426" y="618"/>
                    </a:lnTo>
                    <a:lnTo>
                      <a:pt x="430" y="614"/>
                    </a:lnTo>
                    <a:lnTo>
                      <a:pt x="436" y="596"/>
                    </a:lnTo>
                    <a:lnTo>
                      <a:pt x="434" y="594"/>
                    </a:lnTo>
                    <a:lnTo>
                      <a:pt x="432" y="592"/>
                    </a:lnTo>
                    <a:lnTo>
                      <a:pt x="428" y="588"/>
                    </a:lnTo>
                    <a:lnTo>
                      <a:pt x="428" y="560"/>
                    </a:lnTo>
                    <a:lnTo>
                      <a:pt x="432" y="554"/>
                    </a:lnTo>
                    <a:lnTo>
                      <a:pt x="438" y="546"/>
                    </a:lnTo>
                    <a:lnTo>
                      <a:pt x="454" y="534"/>
                    </a:lnTo>
                    <a:lnTo>
                      <a:pt x="472" y="524"/>
                    </a:lnTo>
                    <a:lnTo>
                      <a:pt x="488" y="516"/>
                    </a:lnTo>
                    <a:lnTo>
                      <a:pt x="498" y="514"/>
                    </a:lnTo>
                    <a:lnTo>
                      <a:pt x="510" y="514"/>
                    </a:lnTo>
                    <a:lnTo>
                      <a:pt x="522" y="512"/>
                    </a:lnTo>
                    <a:lnTo>
                      <a:pt x="528" y="510"/>
                    </a:lnTo>
                    <a:lnTo>
                      <a:pt x="528" y="506"/>
                    </a:lnTo>
                    <a:lnTo>
                      <a:pt x="538" y="494"/>
                    </a:lnTo>
                    <a:lnTo>
                      <a:pt x="546" y="478"/>
                    </a:lnTo>
                    <a:lnTo>
                      <a:pt x="558" y="448"/>
                    </a:lnTo>
                    <a:lnTo>
                      <a:pt x="560" y="438"/>
                    </a:lnTo>
                    <a:lnTo>
                      <a:pt x="562" y="428"/>
                    </a:lnTo>
                    <a:lnTo>
                      <a:pt x="562" y="420"/>
                    </a:lnTo>
                    <a:lnTo>
                      <a:pt x="564" y="418"/>
                    </a:lnTo>
                    <a:lnTo>
                      <a:pt x="568" y="414"/>
                    </a:lnTo>
                    <a:lnTo>
                      <a:pt x="562" y="412"/>
                    </a:lnTo>
                    <a:lnTo>
                      <a:pt x="572" y="380"/>
                    </a:lnTo>
                    <a:lnTo>
                      <a:pt x="570" y="366"/>
                    </a:lnTo>
                    <a:lnTo>
                      <a:pt x="568" y="360"/>
                    </a:lnTo>
                    <a:lnTo>
                      <a:pt x="568" y="350"/>
                    </a:lnTo>
                    <a:lnTo>
                      <a:pt x="566" y="340"/>
                    </a:lnTo>
                    <a:lnTo>
                      <a:pt x="564" y="338"/>
                    </a:lnTo>
                    <a:lnTo>
                      <a:pt x="566" y="332"/>
                    </a:lnTo>
                    <a:lnTo>
                      <a:pt x="568" y="328"/>
                    </a:lnTo>
                    <a:lnTo>
                      <a:pt x="572" y="326"/>
                    </a:lnTo>
                    <a:lnTo>
                      <a:pt x="580" y="326"/>
                    </a:lnTo>
                    <a:lnTo>
                      <a:pt x="584" y="316"/>
                    </a:lnTo>
                    <a:lnTo>
                      <a:pt x="590" y="306"/>
                    </a:lnTo>
                    <a:lnTo>
                      <a:pt x="590" y="304"/>
                    </a:lnTo>
                    <a:lnTo>
                      <a:pt x="596" y="294"/>
                    </a:lnTo>
                    <a:lnTo>
                      <a:pt x="602" y="284"/>
                    </a:lnTo>
                    <a:lnTo>
                      <a:pt x="614" y="268"/>
                    </a:lnTo>
                    <a:lnTo>
                      <a:pt x="622" y="258"/>
                    </a:lnTo>
                    <a:lnTo>
                      <a:pt x="628" y="250"/>
                    </a:lnTo>
                    <a:lnTo>
                      <a:pt x="630" y="236"/>
                    </a:lnTo>
                    <a:lnTo>
                      <a:pt x="632" y="224"/>
                    </a:lnTo>
                    <a:lnTo>
                      <a:pt x="632" y="208"/>
                    </a:lnTo>
                    <a:lnTo>
                      <a:pt x="628" y="196"/>
                    </a:lnTo>
                    <a:lnTo>
                      <a:pt x="626" y="192"/>
                    </a:lnTo>
                    <a:lnTo>
                      <a:pt x="622" y="186"/>
                    </a:lnTo>
                    <a:lnTo>
                      <a:pt x="618" y="184"/>
                    </a:lnTo>
                    <a:lnTo>
                      <a:pt x="614" y="182"/>
                    </a:lnTo>
                    <a:lnTo>
                      <a:pt x="604" y="182"/>
                    </a:lnTo>
                    <a:lnTo>
                      <a:pt x="594" y="176"/>
                    </a:lnTo>
                    <a:lnTo>
                      <a:pt x="586" y="172"/>
                    </a:lnTo>
                    <a:lnTo>
                      <a:pt x="580" y="166"/>
                    </a:lnTo>
                    <a:lnTo>
                      <a:pt x="566" y="152"/>
                    </a:lnTo>
                    <a:lnTo>
                      <a:pt x="556" y="146"/>
                    </a:lnTo>
                    <a:lnTo>
                      <a:pt x="548" y="142"/>
                    </a:lnTo>
                    <a:lnTo>
                      <a:pt x="538" y="142"/>
                    </a:lnTo>
                    <a:lnTo>
                      <a:pt x="530" y="142"/>
                    </a:lnTo>
                    <a:lnTo>
                      <a:pt x="522" y="144"/>
                    </a:lnTo>
                    <a:lnTo>
                      <a:pt x="512" y="142"/>
                    </a:lnTo>
                    <a:lnTo>
                      <a:pt x="508" y="140"/>
                    </a:lnTo>
                    <a:lnTo>
                      <a:pt x="504" y="136"/>
                    </a:lnTo>
                    <a:lnTo>
                      <a:pt x="500" y="134"/>
                    </a:lnTo>
                    <a:lnTo>
                      <a:pt x="494" y="132"/>
                    </a:lnTo>
                    <a:lnTo>
                      <a:pt x="486" y="134"/>
                    </a:lnTo>
                    <a:lnTo>
                      <a:pt x="480" y="136"/>
                    </a:lnTo>
                    <a:lnTo>
                      <a:pt x="476" y="140"/>
                    </a:lnTo>
                    <a:lnTo>
                      <a:pt x="472" y="142"/>
                    </a:lnTo>
                    <a:lnTo>
                      <a:pt x="470" y="132"/>
                    </a:lnTo>
                    <a:lnTo>
                      <a:pt x="466" y="124"/>
                    </a:lnTo>
                    <a:lnTo>
                      <a:pt x="460" y="120"/>
                    </a:lnTo>
                    <a:lnTo>
                      <a:pt x="454" y="114"/>
                    </a:lnTo>
                    <a:lnTo>
                      <a:pt x="446" y="110"/>
                    </a:lnTo>
                    <a:lnTo>
                      <a:pt x="440" y="106"/>
                    </a:lnTo>
                    <a:lnTo>
                      <a:pt x="430" y="104"/>
                    </a:lnTo>
                    <a:lnTo>
                      <a:pt x="422" y="104"/>
                    </a:lnTo>
                    <a:lnTo>
                      <a:pt x="414" y="102"/>
                    </a:lnTo>
                    <a:lnTo>
                      <a:pt x="412" y="114"/>
                    </a:lnTo>
                    <a:lnTo>
                      <a:pt x="406" y="120"/>
                    </a:lnTo>
                    <a:lnTo>
                      <a:pt x="400" y="126"/>
                    </a:lnTo>
                    <a:lnTo>
                      <a:pt x="394" y="134"/>
                    </a:lnTo>
                    <a:lnTo>
                      <a:pt x="392" y="122"/>
                    </a:lnTo>
                    <a:lnTo>
                      <a:pt x="380" y="122"/>
                    </a:lnTo>
                    <a:lnTo>
                      <a:pt x="370" y="120"/>
                    </a:lnTo>
                    <a:lnTo>
                      <a:pt x="360" y="120"/>
                    </a:lnTo>
                    <a:lnTo>
                      <a:pt x="348" y="120"/>
                    </a:lnTo>
                    <a:lnTo>
                      <a:pt x="358" y="116"/>
                    </a:lnTo>
                    <a:lnTo>
                      <a:pt x="366" y="112"/>
                    </a:lnTo>
                    <a:lnTo>
                      <a:pt x="368" y="104"/>
                    </a:lnTo>
                    <a:lnTo>
                      <a:pt x="358" y="106"/>
                    </a:lnTo>
                    <a:lnTo>
                      <a:pt x="364" y="96"/>
                    </a:lnTo>
                    <a:lnTo>
                      <a:pt x="370" y="86"/>
                    </a:lnTo>
                    <a:lnTo>
                      <a:pt x="374" y="82"/>
                    </a:lnTo>
                    <a:lnTo>
                      <a:pt x="380" y="76"/>
                    </a:lnTo>
                    <a:lnTo>
                      <a:pt x="382" y="70"/>
                    </a:lnTo>
                    <a:lnTo>
                      <a:pt x="386" y="64"/>
                    </a:lnTo>
                    <a:lnTo>
                      <a:pt x="376" y="56"/>
                    </a:lnTo>
                    <a:lnTo>
                      <a:pt x="370" y="50"/>
                    </a:lnTo>
                    <a:lnTo>
                      <a:pt x="368" y="42"/>
                    </a:lnTo>
                    <a:lnTo>
                      <a:pt x="368" y="36"/>
                    </a:lnTo>
                    <a:lnTo>
                      <a:pt x="368" y="28"/>
                    </a:lnTo>
                    <a:lnTo>
                      <a:pt x="368" y="20"/>
                    </a:lnTo>
                    <a:lnTo>
                      <a:pt x="364" y="14"/>
                    </a:lnTo>
                    <a:lnTo>
                      <a:pt x="362" y="1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60" name="Freeform 93"/>
              <p:cNvSpPr/>
              <p:nvPr/>
            </p:nvSpPr>
            <p:spPr bwMode="auto">
              <a:xfrm>
                <a:off x="2742110" y="4535783"/>
                <a:ext cx="127995" cy="185842"/>
              </a:xfrm>
              <a:custGeom>
                <a:avLst/>
                <a:gdLst>
                  <a:gd name="T0" fmla="*/ 2147483647 w 88"/>
                  <a:gd name="T1" fmla="*/ 2147483647 h 118"/>
                  <a:gd name="T2" fmla="*/ 2147483647 w 88"/>
                  <a:gd name="T3" fmla="*/ 2147483647 h 118"/>
                  <a:gd name="T4" fmla="*/ 2147483647 w 88"/>
                  <a:gd name="T5" fmla="*/ 2147483647 h 118"/>
                  <a:gd name="T6" fmla="*/ 2147483647 w 88"/>
                  <a:gd name="T7" fmla="*/ 2147483647 h 118"/>
                  <a:gd name="T8" fmla="*/ 2147483647 w 88"/>
                  <a:gd name="T9" fmla="*/ 2147483647 h 118"/>
                  <a:gd name="T10" fmla="*/ 2147483647 w 88"/>
                  <a:gd name="T11" fmla="*/ 2147483647 h 118"/>
                  <a:gd name="T12" fmla="*/ 2147483647 w 88"/>
                  <a:gd name="T13" fmla="*/ 2147483647 h 118"/>
                  <a:gd name="T14" fmla="*/ 2147483647 w 88"/>
                  <a:gd name="T15" fmla="*/ 2147483647 h 118"/>
                  <a:gd name="T16" fmla="*/ 2147483647 w 88"/>
                  <a:gd name="T17" fmla="*/ 2147483647 h 118"/>
                  <a:gd name="T18" fmla="*/ 2147483647 w 88"/>
                  <a:gd name="T19" fmla="*/ 2147483647 h 118"/>
                  <a:gd name="T20" fmla="*/ 2147483647 w 88"/>
                  <a:gd name="T21" fmla="*/ 2147483647 h 118"/>
                  <a:gd name="T22" fmla="*/ 2147483647 w 88"/>
                  <a:gd name="T23" fmla="*/ 2147483647 h 118"/>
                  <a:gd name="T24" fmla="*/ 2147483647 w 88"/>
                  <a:gd name="T25" fmla="*/ 2147483647 h 118"/>
                  <a:gd name="T26" fmla="*/ 2147483647 w 88"/>
                  <a:gd name="T27" fmla="*/ 2147483647 h 118"/>
                  <a:gd name="T28" fmla="*/ 2147483647 w 88"/>
                  <a:gd name="T29" fmla="*/ 2147483647 h 118"/>
                  <a:gd name="T30" fmla="*/ 2147483647 w 88"/>
                  <a:gd name="T31" fmla="*/ 2147483647 h 118"/>
                  <a:gd name="T32" fmla="*/ 2147483647 w 88"/>
                  <a:gd name="T33" fmla="*/ 2147483647 h 118"/>
                  <a:gd name="T34" fmla="*/ 2147483647 w 88"/>
                  <a:gd name="T35" fmla="*/ 2147483647 h 118"/>
                  <a:gd name="T36" fmla="*/ 2147483647 w 88"/>
                  <a:gd name="T37" fmla="*/ 2147483647 h 118"/>
                  <a:gd name="T38" fmla="*/ 2147483647 w 88"/>
                  <a:gd name="T39" fmla="*/ 2147483647 h 118"/>
                  <a:gd name="T40" fmla="*/ 2147483647 w 88"/>
                  <a:gd name="T41" fmla="*/ 2147483647 h 118"/>
                  <a:gd name="T42" fmla="*/ 2147483647 w 88"/>
                  <a:gd name="T43" fmla="*/ 2147483647 h 118"/>
                  <a:gd name="T44" fmla="*/ 2147483647 w 88"/>
                  <a:gd name="T45" fmla="*/ 2147483647 h 118"/>
                  <a:gd name="T46" fmla="*/ 2147483647 w 88"/>
                  <a:gd name="T47" fmla="*/ 2147483647 h 118"/>
                  <a:gd name="T48" fmla="*/ 2147483647 w 88"/>
                  <a:gd name="T49" fmla="*/ 2147483647 h 118"/>
                  <a:gd name="T50" fmla="*/ 2147483647 w 88"/>
                  <a:gd name="T51" fmla="*/ 2147483647 h 118"/>
                  <a:gd name="T52" fmla="*/ 2147483647 w 88"/>
                  <a:gd name="T53" fmla="*/ 2147483647 h 118"/>
                  <a:gd name="T54" fmla="*/ 2147483647 w 88"/>
                  <a:gd name="T55" fmla="*/ 0 h 118"/>
                  <a:gd name="T56" fmla="*/ 2147483647 w 88"/>
                  <a:gd name="T57" fmla="*/ 2147483647 h 118"/>
                  <a:gd name="T58" fmla="*/ 2147483647 w 88"/>
                  <a:gd name="T59" fmla="*/ 2147483647 h 118"/>
                  <a:gd name="T60" fmla="*/ 2147483647 w 88"/>
                  <a:gd name="T61" fmla="*/ 2147483647 h 118"/>
                  <a:gd name="T62" fmla="*/ 2147483647 w 88"/>
                  <a:gd name="T63" fmla="*/ 2147483647 h 118"/>
                  <a:gd name="T64" fmla="*/ 2147483647 w 88"/>
                  <a:gd name="T65" fmla="*/ 2147483647 h 118"/>
                  <a:gd name="T66" fmla="*/ 2147483647 w 88"/>
                  <a:gd name="T67" fmla="*/ 2147483647 h 118"/>
                  <a:gd name="T68" fmla="*/ 2147483647 w 88"/>
                  <a:gd name="T69" fmla="*/ 2147483647 h 118"/>
                  <a:gd name="T70" fmla="*/ 0 w 88"/>
                  <a:gd name="T71" fmla="*/ 2147483647 h 118"/>
                  <a:gd name="T72" fmla="*/ 2147483647 w 88"/>
                  <a:gd name="T73" fmla="*/ 2147483647 h 118"/>
                  <a:gd name="T74" fmla="*/ 2147483647 w 88"/>
                  <a:gd name="T75" fmla="*/ 2147483647 h 118"/>
                  <a:gd name="T76" fmla="*/ 2147483647 w 88"/>
                  <a:gd name="T77" fmla="*/ 2147483647 h 118"/>
                  <a:gd name="T78" fmla="*/ 2147483647 w 88"/>
                  <a:gd name="T79" fmla="*/ 2147483647 h 118"/>
                  <a:gd name="T80" fmla="*/ 2147483647 w 88"/>
                  <a:gd name="T81" fmla="*/ 2147483647 h 118"/>
                  <a:gd name="T82" fmla="*/ 2147483647 w 88"/>
                  <a:gd name="T83" fmla="*/ 2147483647 h 118"/>
                  <a:gd name="T84" fmla="*/ 2147483647 w 88"/>
                  <a:gd name="T85" fmla="*/ 2147483647 h 118"/>
                  <a:gd name="T86" fmla="*/ 2147483647 w 88"/>
                  <a:gd name="T87" fmla="*/ 2147483647 h 118"/>
                  <a:gd name="T88" fmla="*/ 2147483647 w 88"/>
                  <a:gd name="T89" fmla="*/ 2147483647 h 118"/>
                  <a:gd name="T90" fmla="*/ 2147483647 w 88"/>
                  <a:gd name="T91" fmla="*/ 2147483647 h 118"/>
                  <a:gd name="T92" fmla="*/ 2147483647 w 88"/>
                  <a:gd name="T93" fmla="*/ 2147483647 h 1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118"/>
                  <a:gd name="T143" fmla="*/ 88 w 88"/>
                  <a:gd name="T144" fmla="*/ 118 h 1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118">
                    <a:moveTo>
                      <a:pt x="12" y="86"/>
                    </a:moveTo>
                    <a:lnTo>
                      <a:pt x="10" y="90"/>
                    </a:lnTo>
                    <a:lnTo>
                      <a:pt x="12" y="92"/>
                    </a:lnTo>
                    <a:lnTo>
                      <a:pt x="12" y="98"/>
                    </a:lnTo>
                    <a:lnTo>
                      <a:pt x="10" y="102"/>
                    </a:lnTo>
                    <a:lnTo>
                      <a:pt x="8" y="106"/>
                    </a:lnTo>
                    <a:lnTo>
                      <a:pt x="18" y="112"/>
                    </a:lnTo>
                    <a:lnTo>
                      <a:pt x="30" y="118"/>
                    </a:lnTo>
                    <a:lnTo>
                      <a:pt x="34" y="116"/>
                    </a:lnTo>
                    <a:lnTo>
                      <a:pt x="36" y="112"/>
                    </a:lnTo>
                    <a:lnTo>
                      <a:pt x="40" y="102"/>
                    </a:lnTo>
                    <a:lnTo>
                      <a:pt x="46" y="88"/>
                    </a:lnTo>
                    <a:lnTo>
                      <a:pt x="50" y="84"/>
                    </a:lnTo>
                    <a:lnTo>
                      <a:pt x="56" y="80"/>
                    </a:lnTo>
                    <a:lnTo>
                      <a:pt x="68" y="74"/>
                    </a:lnTo>
                    <a:lnTo>
                      <a:pt x="78" y="66"/>
                    </a:lnTo>
                    <a:lnTo>
                      <a:pt x="84" y="54"/>
                    </a:lnTo>
                    <a:lnTo>
                      <a:pt x="86" y="50"/>
                    </a:lnTo>
                    <a:lnTo>
                      <a:pt x="86" y="42"/>
                    </a:lnTo>
                    <a:lnTo>
                      <a:pt x="88" y="40"/>
                    </a:lnTo>
                    <a:lnTo>
                      <a:pt x="86" y="32"/>
                    </a:lnTo>
                    <a:lnTo>
                      <a:pt x="84" y="28"/>
                    </a:lnTo>
                    <a:lnTo>
                      <a:pt x="86" y="26"/>
                    </a:lnTo>
                    <a:lnTo>
                      <a:pt x="70" y="24"/>
                    </a:lnTo>
                    <a:lnTo>
                      <a:pt x="56" y="18"/>
                    </a:lnTo>
                    <a:lnTo>
                      <a:pt x="42" y="10"/>
                    </a:lnTo>
                    <a:lnTo>
                      <a:pt x="34" y="2"/>
                    </a:lnTo>
                    <a:lnTo>
                      <a:pt x="28" y="0"/>
                    </a:lnTo>
                    <a:lnTo>
                      <a:pt x="20" y="2"/>
                    </a:lnTo>
                    <a:lnTo>
                      <a:pt x="14" y="6"/>
                    </a:lnTo>
                    <a:lnTo>
                      <a:pt x="12" y="10"/>
                    </a:lnTo>
                    <a:lnTo>
                      <a:pt x="12" y="14"/>
                    </a:lnTo>
                    <a:lnTo>
                      <a:pt x="12" y="26"/>
                    </a:lnTo>
                    <a:lnTo>
                      <a:pt x="6" y="40"/>
                    </a:lnTo>
                    <a:lnTo>
                      <a:pt x="2" y="54"/>
                    </a:lnTo>
                    <a:lnTo>
                      <a:pt x="0" y="64"/>
                    </a:lnTo>
                    <a:lnTo>
                      <a:pt x="4" y="70"/>
                    </a:lnTo>
                    <a:lnTo>
                      <a:pt x="6" y="72"/>
                    </a:lnTo>
                    <a:lnTo>
                      <a:pt x="10" y="72"/>
                    </a:lnTo>
                    <a:lnTo>
                      <a:pt x="14" y="70"/>
                    </a:lnTo>
                    <a:lnTo>
                      <a:pt x="18" y="66"/>
                    </a:lnTo>
                    <a:lnTo>
                      <a:pt x="18" y="74"/>
                    </a:lnTo>
                    <a:lnTo>
                      <a:pt x="18" y="80"/>
                    </a:lnTo>
                    <a:lnTo>
                      <a:pt x="12" y="84"/>
                    </a:lnTo>
                    <a:lnTo>
                      <a:pt x="8" y="86"/>
                    </a:lnTo>
                    <a:lnTo>
                      <a:pt x="10" y="86"/>
                    </a:lnTo>
                    <a:lnTo>
                      <a:pt x="12" y="8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61" name="Freeform 94"/>
              <p:cNvSpPr/>
              <p:nvPr/>
            </p:nvSpPr>
            <p:spPr bwMode="auto">
              <a:xfrm>
                <a:off x="2735191" y="4584898"/>
                <a:ext cx="305574" cy="525667"/>
              </a:xfrm>
              <a:custGeom>
                <a:avLst/>
                <a:gdLst>
                  <a:gd name="T0" fmla="*/ 2147483647 w 208"/>
                  <a:gd name="T1" fmla="*/ 2147483647 h 332"/>
                  <a:gd name="T2" fmla="*/ 2147483647 w 208"/>
                  <a:gd name="T3" fmla="*/ 2147483647 h 332"/>
                  <a:gd name="T4" fmla="*/ 2147483647 w 208"/>
                  <a:gd name="T5" fmla="*/ 2147483647 h 332"/>
                  <a:gd name="T6" fmla="*/ 2147483647 w 208"/>
                  <a:gd name="T7" fmla="*/ 2147483647 h 332"/>
                  <a:gd name="T8" fmla="*/ 2147483647 w 208"/>
                  <a:gd name="T9" fmla="*/ 2147483647 h 332"/>
                  <a:gd name="T10" fmla="*/ 2147483647 w 208"/>
                  <a:gd name="T11" fmla="*/ 2147483647 h 332"/>
                  <a:gd name="T12" fmla="*/ 2147483647 w 208"/>
                  <a:gd name="T13" fmla="*/ 2147483647 h 332"/>
                  <a:gd name="T14" fmla="*/ 2147483647 w 208"/>
                  <a:gd name="T15" fmla="*/ 2147483647 h 332"/>
                  <a:gd name="T16" fmla="*/ 0 w 208"/>
                  <a:gd name="T17" fmla="*/ 2147483647 h 332"/>
                  <a:gd name="T18" fmla="*/ 2147483647 w 208"/>
                  <a:gd name="T19" fmla="*/ 2147483647 h 332"/>
                  <a:gd name="T20" fmla="*/ 2147483647 w 208"/>
                  <a:gd name="T21" fmla="*/ 2147483647 h 332"/>
                  <a:gd name="T22" fmla="*/ 2147483647 w 208"/>
                  <a:gd name="T23" fmla="*/ 2147483647 h 332"/>
                  <a:gd name="T24" fmla="*/ 2147483647 w 208"/>
                  <a:gd name="T25" fmla="*/ 2147483647 h 332"/>
                  <a:gd name="T26" fmla="*/ 2147483647 w 208"/>
                  <a:gd name="T27" fmla="*/ 2147483647 h 332"/>
                  <a:gd name="T28" fmla="*/ 2147483647 w 208"/>
                  <a:gd name="T29" fmla="*/ 2147483647 h 332"/>
                  <a:gd name="T30" fmla="*/ 2147483647 w 208"/>
                  <a:gd name="T31" fmla="*/ 2147483647 h 332"/>
                  <a:gd name="T32" fmla="*/ 2147483647 w 208"/>
                  <a:gd name="T33" fmla="*/ 0 h 332"/>
                  <a:gd name="T34" fmla="*/ 2147483647 w 208"/>
                  <a:gd name="T35" fmla="*/ 2147483647 h 332"/>
                  <a:gd name="T36" fmla="*/ 2147483647 w 208"/>
                  <a:gd name="T37" fmla="*/ 2147483647 h 332"/>
                  <a:gd name="T38" fmla="*/ 2147483647 w 208"/>
                  <a:gd name="T39" fmla="*/ 2147483647 h 332"/>
                  <a:gd name="T40" fmla="*/ 2147483647 w 208"/>
                  <a:gd name="T41" fmla="*/ 2147483647 h 332"/>
                  <a:gd name="T42" fmla="*/ 2147483647 w 208"/>
                  <a:gd name="T43" fmla="*/ 2147483647 h 332"/>
                  <a:gd name="T44" fmla="*/ 2147483647 w 208"/>
                  <a:gd name="T45" fmla="*/ 2147483647 h 332"/>
                  <a:gd name="T46" fmla="*/ 2147483647 w 208"/>
                  <a:gd name="T47" fmla="*/ 2147483647 h 332"/>
                  <a:gd name="T48" fmla="*/ 2147483647 w 208"/>
                  <a:gd name="T49" fmla="*/ 2147483647 h 332"/>
                  <a:gd name="T50" fmla="*/ 2147483647 w 208"/>
                  <a:gd name="T51" fmla="*/ 2147483647 h 332"/>
                  <a:gd name="T52" fmla="*/ 2147483647 w 208"/>
                  <a:gd name="T53" fmla="*/ 2147483647 h 332"/>
                  <a:gd name="T54" fmla="*/ 2147483647 w 208"/>
                  <a:gd name="T55" fmla="*/ 2147483647 h 332"/>
                  <a:gd name="T56" fmla="*/ 2147483647 w 208"/>
                  <a:gd name="T57" fmla="*/ 2147483647 h 332"/>
                  <a:gd name="T58" fmla="*/ 2147483647 w 208"/>
                  <a:gd name="T59" fmla="*/ 2147483647 h 332"/>
                  <a:gd name="T60" fmla="*/ 2147483647 w 208"/>
                  <a:gd name="T61" fmla="*/ 2147483647 h 332"/>
                  <a:gd name="T62" fmla="*/ 2147483647 w 208"/>
                  <a:gd name="T63" fmla="*/ 2147483647 h 332"/>
                  <a:gd name="T64" fmla="*/ 2147483647 w 208"/>
                  <a:gd name="T65" fmla="*/ 2147483647 h 332"/>
                  <a:gd name="T66" fmla="*/ 2147483647 w 208"/>
                  <a:gd name="T67" fmla="*/ 2147483647 h 332"/>
                  <a:gd name="T68" fmla="*/ 2147483647 w 208"/>
                  <a:gd name="T69" fmla="*/ 2147483647 h 332"/>
                  <a:gd name="T70" fmla="*/ 2147483647 w 208"/>
                  <a:gd name="T71" fmla="*/ 2147483647 h 332"/>
                  <a:gd name="T72" fmla="*/ 2147483647 w 208"/>
                  <a:gd name="T73" fmla="*/ 2147483647 h 332"/>
                  <a:gd name="T74" fmla="*/ 2147483647 w 208"/>
                  <a:gd name="T75" fmla="*/ 2147483647 h 332"/>
                  <a:gd name="T76" fmla="*/ 2147483647 w 208"/>
                  <a:gd name="T77" fmla="*/ 2147483647 h 332"/>
                  <a:gd name="T78" fmla="*/ 2147483647 w 208"/>
                  <a:gd name="T79" fmla="*/ 2147483647 h 332"/>
                  <a:gd name="T80" fmla="*/ 2147483647 w 208"/>
                  <a:gd name="T81" fmla="*/ 2147483647 h 332"/>
                  <a:gd name="T82" fmla="*/ 2147483647 w 208"/>
                  <a:gd name="T83" fmla="*/ 2147483647 h 332"/>
                  <a:gd name="T84" fmla="*/ 2147483647 w 208"/>
                  <a:gd name="T85" fmla="*/ 2147483647 h 3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8"/>
                  <a:gd name="T130" fmla="*/ 0 h 332"/>
                  <a:gd name="T131" fmla="*/ 208 w 208"/>
                  <a:gd name="T132" fmla="*/ 332 h 3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8" h="332">
                    <a:moveTo>
                      <a:pt x="186" y="332"/>
                    </a:moveTo>
                    <a:lnTo>
                      <a:pt x="180" y="324"/>
                    </a:lnTo>
                    <a:lnTo>
                      <a:pt x="174" y="318"/>
                    </a:lnTo>
                    <a:lnTo>
                      <a:pt x="154" y="300"/>
                    </a:lnTo>
                    <a:lnTo>
                      <a:pt x="146" y="294"/>
                    </a:lnTo>
                    <a:lnTo>
                      <a:pt x="136" y="292"/>
                    </a:lnTo>
                    <a:lnTo>
                      <a:pt x="118" y="282"/>
                    </a:lnTo>
                    <a:lnTo>
                      <a:pt x="108" y="276"/>
                    </a:lnTo>
                    <a:lnTo>
                      <a:pt x="98" y="268"/>
                    </a:lnTo>
                    <a:lnTo>
                      <a:pt x="94" y="262"/>
                    </a:lnTo>
                    <a:lnTo>
                      <a:pt x="90" y="254"/>
                    </a:lnTo>
                    <a:lnTo>
                      <a:pt x="80" y="232"/>
                    </a:lnTo>
                    <a:lnTo>
                      <a:pt x="72" y="212"/>
                    </a:lnTo>
                    <a:lnTo>
                      <a:pt x="62" y="194"/>
                    </a:lnTo>
                    <a:lnTo>
                      <a:pt x="52" y="174"/>
                    </a:lnTo>
                    <a:lnTo>
                      <a:pt x="46" y="158"/>
                    </a:lnTo>
                    <a:lnTo>
                      <a:pt x="40" y="146"/>
                    </a:lnTo>
                    <a:lnTo>
                      <a:pt x="32" y="132"/>
                    </a:lnTo>
                    <a:lnTo>
                      <a:pt x="24" y="118"/>
                    </a:lnTo>
                    <a:lnTo>
                      <a:pt x="22" y="114"/>
                    </a:lnTo>
                    <a:lnTo>
                      <a:pt x="18" y="112"/>
                    </a:lnTo>
                    <a:lnTo>
                      <a:pt x="12" y="108"/>
                    </a:lnTo>
                    <a:lnTo>
                      <a:pt x="4" y="106"/>
                    </a:lnTo>
                    <a:lnTo>
                      <a:pt x="2" y="104"/>
                    </a:lnTo>
                    <a:lnTo>
                      <a:pt x="0" y="100"/>
                    </a:lnTo>
                    <a:lnTo>
                      <a:pt x="0" y="82"/>
                    </a:lnTo>
                    <a:lnTo>
                      <a:pt x="0" y="66"/>
                    </a:lnTo>
                    <a:lnTo>
                      <a:pt x="2" y="64"/>
                    </a:lnTo>
                    <a:lnTo>
                      <a:pt x="4" y="60"/>
                    </a:lnTo>
                    <a:lnTo>
                      <a:pt x="12" y="54"/>
                    </a:lnTo>
                    <a:lnTo>
                      <a:pt x="16" y="54"/>
                    </a:lnTo>
                    <a:lnTo>
                      <a:pt x="14" y="58"/>
                    </a:lnTo>
                    <a:lnTo>
                      <a:pt x="16" y="60"/>
                    </a:lnTo>
                    <a:lnTo>
                      <a:pt x="16" y="66"/>
                    </a:lnTo>
                    <a:lnTo>
                      <a:pt x="14" y="70"/>
                    </a:lnTo>
                    <a:lnTo>
                      <a:pt x="12" y="74"/>
                    </a:lnTo>
                    <a:lnTo>
                      <a:pt x="22" y="80"/>
                    </a:lnTo>
                    <a:lnTo>
                      <a:pt x="34" y="86"/>
                    </a:lnTo>
                    <a:lnTo>
                      <a:pt x="38" y="84"/>
                    </a:lnTo>
                    <a:lnTo>
                      <a:pt x="40" y="80"/>
                    </a:lnTo>
                    <a:lnTo>
                      <a:pt x="44" y="70"/>
                    </a:lnTo>
                    <a:lnTo>
                      <a:pt x="50" y="56"/>
                    </a:lnTo>
                    <a:lnTo>
                      <a:pt x="54" y="52"/>
                    </a:lnTo>
                    <a:lnTo>
                      <a:pt x="60" y="48"/>
                    </a:lnTo>
                    <a:lnTo>
                      <a:pt x="72" y="42"/>
                    </a:lnTo>
                    <a:lnTo>
                      <a:pt x="82" y="34"/>
                    </a:lnTo>
                    <a:lnTo>
                      <a:pt x="88" y="22"/>
                    </a:lnTo>
                    <a:lnTo>
                      <a:pt x="90" y="18"/>
                    </a:lnTo>
                    <a:lnTo>
                      <a:pt x="90" y="10"/>
                    </a:lnTo>
                    <a:lnTo>
                      <a:pt x="92" y="8"/>
                    </a:lnTo>
                    <a:lnTo>
                      <a:pt x="90" y="0"/>
                    </a:lnTo>
                    <a:lnTo>
                      <a:pt x="96" y="0"/>
                    </a:lnTo>
                    <a:lnTo>
                      <a:pt x="100" y="4"/>
                    </a:lnTo>
                    <a:lnTo>
                      <a:pt x="106" y="8"/>
                    </a:lnTo>
                    <a:lnTo>
                      <a:pt x="114" y="14"/>
                    </a:lnTo>
                    <a:lnTo>
                      <a:pt x="120" y="22"/>
                    </a:lnTo>
                    <a:lnTo>
                      <a:pt x="124" y="26"/>
                    </a:lnTo>
                    <a:lnTo>
                      <a:pt x="126" y="34"/>
                    </a:lnTo>
                    <a:lnTo>
                      <a:pt x="128" y="42"/>
                    </a:lnTo>
                    <a:lnTo>
                      <a:pt x="144" y="42"/>
                    </a:lnTo>
                    <a:lnTo>
                      <a:pt x="146" y="42"/>
                    </a:lnTo>
                    <a:lnTo>
                      <a:pt x="148" y="40"/>
                    </a:lnTo>
                    <a:lnTo>
                      <a:pt x="152" y="38"/>
                    </a:lnTo>
                    <a:lnTo>
                      <a:pt x="154" y="38"/>
                    </a:lnTo>
                    <a:lnTo>
                      <a:pt x="156" y="40"/>
                    </a:lnTo>
                    <a:lnTo>
                      <a:pt x="160" y="44"/>
                    </a:lnTo>
                    <a:lnTo>
                      <a:pt x="160" y="40"/>
                    </a:lnTo>
                    <a:lnTo>
                      <a:pt x="164" y="38"/>
                    </a:lnTo>
                    <a:lnTo>
                      <a:pt x="172" y="40"/>
                    </a:lnTo>
                    <a:lnTo>
                      <a:pt x="178" y="44"/>
                    </a:lnTo>
                    <a:lnTo>
                      <a:pt x="176" y="48"/>
                    </a:lnTo>
                    <a:lnTo>
                      <a:pt x="174" y="52"/>
                    </a:lnTo>
                    <a:lnTo>
                      <a:pt x="170" y="56"/>
                    </a:lnTo>
                    <a:lnTo>
                      <a:pt x="168" y="60"/>
                    </a:lnTo>
                    <a:lnTo>
                      <a:pt x="170" y="64"/>
                    </a:lnTo>
                    <a:lnTo>
                      <a:pt x="174" y="66"/>
                    </a:lnTo>
                    <a:lnTo>
                      <a:pt x="180" y="70"/>
                    </a:lnTo>
                    <a:lnTo>
                      <a:pt x="180" y="74"/>
                    </a:lnTo>
                    <a:lnTo>
                      <a:pt x="176" y="76"/>
                    </a:lnTo>
                    <a:lnTo>
                      <a:pt x="164" y="78"/>
                    </a:lnTo>
                    <a:lnTo>
                      <a:pt x="154" y="80"/>
                    </a:lnTo>
                    <a:lnTo>
                      <a:pt x="144" y="82"/>
                    </a:lnTo>
                    <a:lnTo>
                      <a:pt x="138" y="86"/>
                    </a:lnTo>
                    <a:lnTo>
                      <a:pt x="136" y="90"/>
                    </a:lnTo>
                    <a:lnTo>
                      <a:pt x="134" y="98"/>
                    </a:lnTo>
                    <a:lnTo>
                      <a:pt x="132" y="106"/>
                    </a:lnTo>
                    <a:lnTo>
                      <a:pt x="128" y="118"/>
                    </a:lnTo>
                    <a:lnTo>
                      <a:pt x="126" y="122"/>
                    </a:lnTo>
                    <a:lnTo>
                      <a:pt x="124" y="124"/>
                    </a:lnTo>
                    <a:lnTo>
                      <a:pt x="120" y="128"/>
                    </a:lnTo>
                    <a:lnTo>
                      <a:pt x="118" y="132"/>
                    </a:lnTo>
                    <a:lnTo>
                      <a:pt x="120" y="138"/>
                    </a:lnTo>
                    <a:lnTo>
                      <a:pt x="122" y="142"/>
                    </a:lnTo>
                    <a:lnTo>
                      <a:pt x="126" y="150"/>
                    </a:lnTo>
                    <a:lnTo>
                      <a:pt x="132" y="158"/>
                    </a:lnTo>
                    <a:lnTo>
                      <a:pt x="134" y="162"/>
                    </a:lnTo>
                    <a:lnTo>
                      <a:pt x="134" y="168"/>
                    </a:lnTo>
                    <a:lnTo>
                      <a:pt x="142" y="170"/>
                    </a:lnTo>
                    <a:lnTo>
                      <a:pt x="148" y="174"/>
                    </a:lnTo>
                    <a:lnTo>
                      <a:pt x="154" y="180"/>
                    </a:lnTo>
                    <a:lnTo>
                      <a:pt x="158" y="182"/>
                    </a:lnTo>
                    <a:lnTo>
                      <a:pt x="162" y="180"/>
                    </a:lnTo>
                    <a:lnTo>
                      <a:pt x="164" y="180"/>
                    </a:lnTo>
                    <a:lnTo>
                      <a:pt x="166" y="172"/>
                    </a:lnTo>
                    <a:lnTo>
                      <a:pt x="176" y="172"/>
                    </a:lnTo>
                    <a:lnTo>
                      <a:pt x="176" y="188"/>
                    </a:lnTo>
                    <a:lnTo>
                      <a:pt x="176" y="194"/>
                    </a:lnTo>
                    <a:lnTo>
                      <a:pt x="178" y="196"/>
                    </a:lnTo>
                    <a:lnTo>
                      <a:pt x="180" y="198"/>
                    </a:lnTo>
                    <a:lnTo>
                      <a:pt x="182" y="198"/>
                    </a:lnTo>
                    <a:lnTo>
                      <a:pt x="184" y="198"/>
                    </a:lnTo>
                    <a:lnTo>
                      <a:pt x="192" y="200"/>
                    </a:lnTo>
                    <a:lnTo>
                      <a:pt x="202" y="212"/>
                    </a:lnTo>
                    <a:lnTo>
                      <a:pt x="206" y="218"/>
                    </a:lnTo>
                    <a:lnTo>
                      <a:pt x="208" y="226"/>
                    </a:lnTo>
                    <a:lnTo>
                      <a:pt x="206" y="258"/>
                    </a:lnTo>
                    <a:lnTo>
                      <a:pt x="204" y="264"/>
                    </a:lnTo>
                    <a:lnTo>
                      <a:pt x="204" y="266"/>
                    </a:lnTo>
                    <a:lnTo>
                      <a:pt x="202" y="270"/>
                    </a:lnTo>
                    <a:lnTo>
                      <a:pt x="200" y="276"/>
                    </a:lnTo>
                    <a:lnTo>
                      <a:pt x="202" y="290"/>
                    </a:lnTo>
                    <a:lnTo>
                      <a:pt x="204" y="294"/>
                    </a:lnTo>
                    <a:lnTo>
                      <a:pt x="208" y="296"/>
                    </a:lnTo>
                    <a:lnTo>
                      <a:pt x="204" y="306"/>
                    </a:lnTo>
                    <a:lnTo>
                      <a:pt x="202" y="316"/>
                    </a:lnTo>
                    <a:lnTo>
                      <a:pt x="200" y="322"/>
                    </a:lnTo>
                    <a:lnTo>
                      <a:pt x="196" y="326"/>
                    </a:lnTo>
                    <a:lnTo>
                      <a:pt x="190" y="330"/>
                    </a:lnTo>
                    <a:lnTo>
                      <a:pt x="186" y="33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62" name="Freeform 95"/>
              <p:cNvSpPr/>
              <p:nvPr/>
            </p:nvSpPr>
            <p:spPr bwMode="auto">
              <a:xfrm>
                <a:off x="3017704" y="4863660"/>
                <a:ext cx="285971" cy="375666"/>
              </a:xfrm>
              <a:custGeom>
                <a:avLst/>
                <a:gdLst>
                  <a:gd name="T0" fmla="*/ 2147483647 w 196"/>
                  <a:gd name="T1" fmla="*/ 2147483647 h 238"/>
                  <a:gd name="T2" fmla="*/ 2147483647 w 196"/>
                  <a:gd name="T3" fmla="*/ 2147483647 h 238"/>
                  <a:gd name="T4" fmla="*/ 2147483647 w 196"/>
                  <a:gd name="T5" fmla="*/ 2147483647 h 238"/>
                  <a:gd name="T6" fmla="*/ 2147483647 w 196"/>
                  <a:gd name="T7" fmla="*/ 2147483647 h 238"/>
                  <a:gd name="T8" fmla="*/ 2147483647 w 196"/>
                  <a:gd name="T9" fmla="*/ 2147483647 h 238"/>
                  <a:gd name="T10" fmla="*/ 2147483647 w 196"/>
                  <a:gd name="T11" fmla="*/ 2147483647 h 238"/>
                  <a:gd name="T12" fmla="*/ 2147483647 w 196"/>
                  <a:gd name="T13" fmla="*/ 2147483647 h 238"/>
                  <a:gd name="T14" fmla="*/ 2147483647 w 196"/>
                  <a:gd name="T15" fmla="*/ 2147483647 h 238"/>
                  <a:gd name="T16" fmla="*/ 2147483647 w 196"/>
                  <a:gd name="T17" fmla="*/ 2147483647 h 238"/>
                  <a:gd name="T18" fmla="*/ 2147483647 w 196"/>
                  <a:gd name="T19" fmla="*/ 2147483647 h 238"/>
                  <a:gd name="T20" fmla="*/ 2147483647 w 196"/>
                  <a:gd name="T21" fmla="*/ 2147483647 h 238"/>
                  <a:gd name="T22" fmla="*/ 2147483647 w 196"/>
                  <a:gd name="T23" fmla="*/ 2147483647 h 238"/>
                  <a:gd name="T24" fmla="*/ 2147483647 w 196"/>
                  <a:gd name="T25" fmla="*/ 2147483647 h 238"/>
                  <a:gd name="T26" fmla="*/ 2147483647 w 196"/>
                  <a:gd name="T27" fmla="*/ 2147483647 h 238"/>
                  <a:gd name="T28" fmla="*/ 2147483647 w 196"/>
                  <a:gd name="T29" fmla="*/ 2147483647 h 238"/>
                  <a:gd name="T30" fmla="*/ 2147483647 w 196"/>
                  <a:gd name="T31" fmla="*/ 2147483647 h 238"/>
                  <a:gd name="T32" fmla="*/ 2147483647 w 196"/>
                  <a:gd name="T33" fmla="*/ 2147483647 h 238"/>
                  <a:gd name="T34" fmla="*/ 2147483647 w 196"/>
                  <a:gd name="T35" fmla="*/ 2147483647 h 238"/>
                  <a:gd name="T36" fmla="*/ 2147483647 w 196"/>
                  <a:gd name="T37" fmla="*/ 2147483647 h 238"/>
                  <a:gd name="T38" fmla="*/ 2147483647 w 196"/>
                  <a:gd name="T39" fmla="*/ 2147483647 h 238"/>
                  <a:gd name="T40" fmla="*/ 2147483647 w 196"/>
                  <a:gd name="T41" fmla="*/ 2147483647 h 238"/>
                  <a:gd name="T42" fmla="*/ 2147483647 w 196"/>
                  <a:gd name="T43" fmla="*/ 2147483647 h 238"/>
                  <a:gd name="T44" fmla="*/ 2147483647 w 196"/>
                  <a:gd name="T45" fmla="*/ 2147483647 h 238"/>
                  <a:gd name="T46" fmla="*/ 2147483647 w 196"/>
                  <a:gd name="T47" fmla="*/ 2147483647 h 238"/>
                  <a:gd name="T48" fmla="*/ 2147483647 w 196"/>
                  <a:gd name="T49" fmla="*/ 2147483647 h 238"/>
                  <a:gd name="T50" fmla="*/ 2147483647 w 196"/>
                  <a:gd name="T51" fmla="*/ 2147483647 h 238"/>
                  <a:gd name="T52" fmla="*/ 2147483647 w 196"/>
                  <a:gd name="T53" fmla="*/ 2147483647 h 238"/>
                  <a:gd name="T54" fmla="*/ 2147483647 w 196"/>
                  <a:gd name="T55" fmla="*/ 2147483647 h 238"/>
                  <a:gd name="T56" fmla="*/ 2147483647 w 196"/>
                  <a:gd name="T57" fmla="*/ 2147483647 h 238"/>
                  <a:gd name="T58" fmla="*/ 2147483647 w 196"/>
                  <a:gd name="T59" fmla="*/ 2147483647 h 238"/>
                  <a:gd name="T60" fmla="*/ 2147483647 w 196"/>
                  <a:gd name="T61" fmla="*/ 2147483647 h 238"/>
                  <a:gd name="T62" fmla="*/ 2147483647 w 196"/>
                  <a:gd name="T63" fmla="*/ 2147483647 h 238"/>
                  <a:gd name="T64" fmla="*/ 2147483647 w 196"/>
                  <a:gd name="T65" fmla="*/ 2147483647 h 238"/>
                  <a:gd name="T66" fmla="*/ 2147483647 w 196"/>
                  <a:gd name="T67" fmla="*/ 2147483647 h 238"/>
                  <a:gd name="T68" fmla="*/ 2147483647 w 196"/>
                  <a:gd name="T69" fmla="*/ 2147483647 h 238"/>
                  <a:gd name="T70" fmla="*/ 2147483647 w 196"/>
                  <a:gd name="T71" fmla="*/ 2147483647 h 238"/>
                  <a:gd name="T72" fmla="*/ 2147483647 w 196"/>
                  <a:gd name="T73" fmla="*/ 2147483647 h 238"/>
                  <a:gd name="T74" fmla="*/ 2147483647 w 196"/>
                  <a:gd name="T75" fmla="*/ 2147483647 h 238"/>
                  <a:gd name="T76" fmla="*/ 2147483647 w 196"/>
                  <a:gd name="T77" fmla="*/ 2147483647 h 238"/>
                  <a:gd name="T78" fmla="*/ 2147483647 w 196"/>
                  <a:gd name="T79" fmla="*/ 2147483647 h 238"/>
                  <a:gd name="T80" fmla="*/ 2147483647 w 196"/>
                  <a:gd name="T81" fmla="*/ 2147483647 h 238"/>
                  <a:gd name="T82" fmla="*/ 2147483647 w 196"/>
                  <a:gd name="T83" fmla="*/ 2147483647 h 238"/>
                  <a:gd name="T84" fmla="*/ 2147483647 w 196"/>
                  <a:gd name="T85" fmla="*/ 2147483647 h 238"/>
                  <a:gd name="T86" fmla="*/ 2147483647 w 196"/>
                  <a:gd name="T87" fmla="*/ 2147483647 h 238"/>
                  <a:gd name="T88" fmla="*/ 2147483647 w 196"/>
                  <a:gd name="T89" fmla="*/ 0 h 238"/>
                  <a:gd name="T90" fmla="*/ 2147483647 w 196"/>
                  <a:gd name="T91" fmla="*/ 2147483647 h 238"/>
                  <a:gd name="T92" fmla="*/ 2147483647 w 196"/>
                  <a:gd name="T93" fmla="*/ 2147483647 h 238"/>
                  <a:gd name="T94" fmla="*/ 2147483647 w 196"/>
                  <a:gd name="T95" fmla="*/ 2147483647 h 238"/>
                  <a:gd name="T96" fmla="*/ 0 w 196"/>
                  <a:gd name="T97" fmla="*/ 2147483647 h 2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6"/>
                  <a:gd name="T148" fmla="*/ 0 h 238"/>
                  <a:gd name="T149" fmla="*/ 196 w 196"/>
                  <a:gd name="T150" fmla="*/ 238 h 2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6" h="238">
                    <a:moveTo>
                      <a:pt x="0" y="24"/>
                    </a:moveTo>
                    <a:lnTo>
                      <a:pt x="10" y="34"/>
                    </a:lnTo>
                    <a:lnTo>
                      <a:pt x="14" y="42"/>
                    </a:lnTo>
                    <a:lnTo>
                      <a:pt x="16" y="50"/>
                    </a:lnTo>
                    <a:lnTo>
                      <a:pt x="14" y="82"/>
                    </a:lnTo>
                    <a:lnTo>
                      <a:pt x="12" y="88"/>
                    </a:lnTo>
                    <a:lnTo>
                      <a:pt x="12" y="90"/>
                    </a:lnTo>
                    <a:lnTo>
                      <a:pt x="10" y="94"/>
                    </a:lnTo>
                    <a:lnTo>
                      <a:pt x="8" y="100"/>
                    </a:lnTo>
                    <a:lnTo>
                      <a:pt x="10" y="114"/>
                    </a:lnTo>
                    <a:lnTo>
                      <a:pt x="12" y="118"/>
                    </a:lnTo>
                    <a:lnTo>
                      <a:pt x="16" y="120"/>
                    </a:lnTo>
                    <a:lnTo>
                      <a:pt x="14" y="126"/>
                    </a:lnTo>
                    <a:lnTo>
                      <a:pt x="12" y="132"/>
                    </a:lnTo>
                    <a:lnTo>
                      <a:pt x="8" y="146"/>
                    </a:lnTo>
                    <a:lnTo>
                      <a:pt x="18" y="156"/>
                    </a:lnTo>
                    <a:lnTo>
                      <a:pt x="22" y="168"/>
                    </a:lnTo>
                    <a:lnTo>
                      <a:pt x="26" y="198"/>
                    </a:lnTo>
                    <a:lnTo>
                      <a:pt x="28" y="200"/>
                    </a:lnTo>
                    <a:lnTo>
                      <a:pt x="30" y="202"/>
                    </a:lnTo>
                    <a:lnTo>
                      <a:pt x="34" y="204"/>
                    </a:lnTo>
                    <a:lnTo>
                      <a:pt x="36" y="208"/>
                    </a:lnTo>
                    <a:lnTo>
                      <a:pt x="42" y="228"/>
                    </a:lnTo>
                    <a:lnTo>
                      <a:pt x="44" y="234"/>
                    </a:lnTo>
                    <a:lnTo>
                      <a:pt x="46" y="238"/>
                    </a:lnTo>
                    <a:lnTo>
                      <a:pt x="50" y="238"/>
                    </a:lnTo>
                    <a:lnTo>
                      <a:pt x="56" y="236"/>
                    </a:lnTo>
                    <a:lnTo>
                      <a:pt x="60" y="232"/>
                    </a:lnTo>
                    <a:lnTo>
                      <a:pt x="70" y="220"/>
                    </a:lnTo>
                    <a:lnTo>
                      <a:pt x="76" y="226"/>
                    </a:lnTo>
                    <a:lnTo>
                      <a:pt x="84" y="228"/>
                    </a:lnTo>
                    <a:lnTo>
                      <a:pt x="92" y="230"/>
                    </a:lnTo>
                    <a:lnTo>
                      <a:pt x="98" y="238"/>
                    </a:lnTo>
                    <a:lnTo>
                      <a:pt x="100" y="232"/>
                    </a:lnTo>
                    <a:lnTo>
                      <a:pt x="104" y="230"/>
                    </a:lnTo>
                    <a:lnTo>
                      <a:pt x="112" y="228"/>
                    </a:lnTo>
                    <a:lnTo>
                      <a:pt x="126" y="228"/>
                    </a:lnTo>
                    <a:lnTo>
                      <a:pt x="126" y="204"/>
                    </a:lnTo>
                    <a:lnTo>
                      <a:pt x="128" y="196"/>
                    </a:lnTo>
                    <a:lnTo>
                      <a:pt x="132" y="188"/>
                    </a:lnTo>
                    <a:lnTo>
                      <a:pt x="136" y="180"/>
                    </a:lnTo>
                    <a:lnTo>
                      <a:pt x="144" y="176"/>
                    </a:lnTo>
                    <a:lnTo>
                      <a:pt x="152" y="172"/>
                    </a:lnTo>
                    <a:lnTo>
                      <a:pt x="162" y="172"/>
                    </a:lnTo>
                    <a:lnTo>
                      <a:pt x="170" y="172"/>
                    </a:lnTo>
                    <a:lnTo>
                      <a:pt x="178" y="174"/>
                    </a:lnTo>
                    <a:lnTo>
                      <a:pt x="190" y="180"/>
                    </a:lnTo>
                    <a:lnTo>
                      <a:pt x="190" y="174"/>
                    </a:lnTo>
                    <a:lnTo>
                      <a:pt x="192" y="170"/>
                    </a:lnTo>
                    <a:lnTo>
                      <a:pt x="196" y="162"/>
                    </a:lnTo>
                    <a:lnTo>
                      <a:pt x="196" y="156"/>
                    </a:lnTo>
                    <a:lnTo>
                      <a:pt x="196" y="148"/>
                    </a:lnTo>
                    <a:lnTo>
                      <a:pt x="194" y="146"/>
                    </a:lnTo>
                    <a:lnTo>
                      <a:pt x="186" y="138"/>
                    </a:lnTo>
                    <a:lnTo>
                      <a:pt x="184" y="134"/>
                    </a:lnTo>
                    <a:lnTo>
                      <a:pt x="180" y="130"/>
                    </a:lnTo>
                    <a:lnTo>
                      <a:pt x="180" y="126"/>
                    </a:lnTo>
                    <a:lnTo>
                      <a:pt x="180" y="120"/>
                    </a:lnTo>
                    <a:lnTo>
                      <a:pt x="168" y="118"/>
                    </a:lnTo>
                    <a:lnTo>
                      <a:pt x="158" y="116"/>
                    </a:lnTo>
                    <a:lnTo>
                      <a:pt x="154" y="112"/>
                    </a:lnTo>
                    <a:lnTo>
                      <a:pt x="152" y="108"/>
                    </a:lnTo>
                    <a:lnTo>
                      <a:pt x="152" y="102"/>
                    </a:lnTo>
                    <a:lnTo>
                      <a:pt x="152" y="94"/>
                    </a:lnTo>
                    <a:lnTo>
                      <a:pt x="150" y="92"/>
                    </a:lnTo>
                    <a:lnTo>
                      <a:pt x="148" y="90"/>
                    </a:lnTo>
                    <a:lnTo>
                      <a:pt x="146" y="80"/>
                    </a:lnTo>
                    <a:lnTo>
                      <a:pt x="142" y="70"/>
                    </a:lnTo>
                    <a:lnTo>
                      <a:pt x="138" y="68"/>
                    </a:lnTo>
                    <a:lnTo>
                      <a:pt x="134" y="66"/>
                    </a:lnTo>
                    <a:lnTo>
                      <a:pt x="124" y="68"/>
                    </a:lnTo>
                    <a:lnTo>
                      <a:pt x="120" y="68"/>
                    </a:lnTo>
                    <a:lnTo>
                      <a:pt x="116" y="68"/>
                    </a:lnTo>
                    <a:lnTo>
                      <a:pt x="114" y="66"/>
                    </a:lnTo>
                    <a:lnTo>
                      <a:pt x="114" y="62"/>
                    </a:lnTo>
                    <a:lnTo>
                      <a:pt x="108" y="60"/>
                    </a:lnTo>
                    <a:lnTo>
                      <a:pt x="104" y="58"/>
                    </a:lnTo>
                    <a:lnTo>
                      <a:pt x="100" y="54"/>
                    </a:lnTo>
                    <a:lnTo>
                      <a:pt x="98" y="52"/>
                    </a:lnTo>
                    <a:lnTo>
                      <a:pt x="94" y="54"/>
                    </a:lnTo>
                    <a:lnTo>
                      <a:pt x="84" y="50"/>
                    </a:lnTo>
                    <a:lnTo>
                      <a:pt x="74" y="44"/>
                    </a:lnTo>
                    <a:lnTo>
                      <a:pt x="70" y="36"/>
                    </a:lnTo>
                    <a:lnTo>
                      <a:pt x="66" y="30"/>
                    </a:lnTo>
                    <a:lnTo>
                      <a:pt x="64" y="20"/>
                    </a:lnTo>
                    <a:lnTo>
                      <a:pt x="66" y="10"/>
                    </a:lnTo>
                    <a:lnTo>
                      <a:pt x="66" y="6"/>
                    </a:lnTo>
                    <a:lnTo>
                      <a:pt x="64" y="2"/>
                    </a:lnTo>
                    <a:lnTo>
                      <a:pt x="62" y="0"/>
                    </a:lnTo>
                    <a:lnTo>
                      <a:pt x="56" y="0"/>
                    </a:lnTo>
                    <a:lnTo>
                      <a:pt x="48" y="2"/>
                    </a:lnTo>
                    <a:lnTo>
                      <a:pt x="42" y="6"/>
                    </a:lnTo>
                    <a:lnTo>
                      <a:pt x="30" y="14"/>
                    </a:lnTo>
                    <a:lnTo>
                      <a:pt x="20" y="22"/>
                    </a:lnTo>
                    <a:lnTo>
                      <a:pt x="12" y="26"/>
                    </a:lnTo>
                    <a:lnTo>
                      <a:pt x="8" y="26"/>
                    </a:lnTo>
                    <a:lnTo>
                      <a:pt x="4" y="24"/>
                    </a:lnTo>
                    <a:lnTo>
                      <a:pt x="0" y="2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63" name="Freeform 96"/>
              <p:cNvSpPr/>
              <p:nvPr/>
            </p:nvSpPr>
            <p:spPr bwMode="auto">
              <a:xfrm>
                <a:off x="3201048" y="5137114"/>
                <a:ext cx="196029" cy="238940"/>
              </a:xfrm>
              <a:custGeom>
                <a:avLst/>
                <a:gdLst>
                  <a:gd name="T0" fmla="*/ 2147483647 w 134"/>
                  <a:gd name="T1" fmla="*/ 2147483647 h 152"/>
                  <a:gd name="T2" fmla="*/ 2147483647 w 134"/>
                  <a:gd name="T3" fmla="*/ 2147483647 h 152"/>
                  <a:gd name="T4" fmla="*/ 2147483647 w 134"/>
                  <a:gd name="T5" fmla="*/ 2147483647 h 152"/>
                  <a:gd name="T6" fmla="*/ 2147483647 w 134"/>
                  <a:gd name="T7" fmla="*/ 2147483647 h 152"/>
                  <a:gd name="T8" fmla="*/ 2147483647 w 134"/>
                  <a:gd name="T9" fmla="*/ 2147483647 h 152"/>
                  <a:gd name="T10" fmla="*/ 2147483647 w 134"/>
                  <a:gd name="T11" fmla="*/ 2147483647 h 152"/>
                  <a:gd name="T12" fmla="*/ 2147483647 w 134"/>
                  <a:gd name="T13" fmla="*/ 2147483647 h 152"/>
                  <a:gd name="T14" fmla="*/ 2147483647 w 134"/>
                  <a:gd name="T15" fmla="*/ 2147483647 h 152"/>
                  <a:gd name="T16" fmla="*/ 2147483647 w 134"/>
                  <a:gd name="T17" fmla="*/ 2147483647 h 152"/>
                  <a:gd name="T18" fmla="*/ 2147483647 w 134"/>
                  <a:gd name="T19" fmla="*/ 2147483647 h 152"/>
                  <a:gd name="T20" fmla="*/ 2147483647 w 134"/>
                  <a:gd name="T21" fmla="*/ 2147483647 h 152"/>
                  <a:gd name="T22" fmla="*/ 2147483647 w 134"/>
                  <a:gd name="T23" fmla="*/ 2147483647 h 152"/>
                  <a:gd name="T24" fmla="*/ 2147483647 w 134"/>
                  <a:gd name="T25" fmla="*/ 2147483647 h 152"/>
                  <a:gd name="T26" fmla="*/ 2147483647 w 134"/>
                  <a:gd name="T27" fmla="*/ 2147483647 h 152"/>
                  <a:gd name="T28" fmla="*/ 2147483647 w 134"/>
                  <a:gd name="T29" fmla="*/ 2147483647 h 152"/>
                  <a:gd name="T30" fmla="*/ 2147483647 w 134"/>
                  <a:gd name="T31" fmla="*/ 2147483647 h 152"/>
                  <a:gd name="T32" fmla="*/ 2147483647 w 134"/>
                  <a:gd name="T33" fmla="*/ 2147483647 h 152"/>
                  <a:gd name="T34" fmla="*/ 2147483647 w 134"/>
                  <a:gd name="T35" fmla="*/ 2147483647 h 152"/>
                  <a:gd name="T36" fmla="*/ 2147483647 w 134"/>
                  <a:gd name="T37" fmla="*/ 2147483647 h 152"/>
                  <a:gd name="T38" fmla="*/ 2147483647 w 134"/>
                  <a:gd name="T39" fmla="*/ 2147483647 h 152"/>
                  <a:gd name="T40" fmla="*/ 2147483647 w 134"/>
                  <a:gd name="T41" fmla="*/ 2147483647 h 152"/>
                  <a:gd name="T42" fmla="*/ 2147483647 w 134"/>
                  <a:gd name="T43" fmla="*/ 2147483647 h 152"/>
                  <a:gd name="T44" fmla="*/ 2147483647 w 134"/>
                  <a:gd name="T45" fmla="*/ 2147483647 h 152"/>
                  <a:gd name="T46" fmla="*/ 2147483647 w 134"/>
                  <a:gd name="T47" fmla="*/ 2147483647 h 152"/>
                  <a:gd name="T48" fmla="*/ 2147483647 w 134"/>
                  <a:gd name="T49" fmla="*/ 2147483647 h 152"/>
                  <a:gd name="T50" fmla="*/ 2147483647 w 134"/>
                  <a:gd name="T51" fmla="*/ 2147483647 h 152"/>
                  <a:gd name="T52" fmla="*/ 2147483647 w 134"/>
                  <a:gd name="T53" fmla="*/ 2147483647 h 152"/>
                  <a:gd name="T54" fmla="*/ 2147483647 w 134"/>
                  <a:gd name="T55" fmla="*/ 2147483647 h 152"/>
                  <a:gd name="T56" fmla="*/ 2147483647 w 134"/>
                  <a:gd name="T57" fmla="*/ 2147483647 h 152"/>
                  <a:gd name="T58" fmla="*/ 2147483647 w 134"/>
                  <a:gd name="T59" fmla="*/ 2147483647 h 152"/>
                  <a:gd name="T60" fmla="*/ 2147483647 w 134"/>
                  <a:gd name="T61" fmla="*/ 2147483647 h 152"/>
                  <a:gd name="T62" fmla="*/ 2147483647 w 134"/>
                  <a:gd name="T63" fmla="*/ 2147483647 h 152"/>
                  <a:gd name="T64" fmla="*/ 0 w 134"/>
                  <a:gd name="T65" fmla="*/ 2147483647 h 152"/>
                  <a:gd name="T66" fmla="*/ 0 w 134"/>
                  <a:gd name="T67" fmla="*/ 2147483647 h 152"/>
                  <a:gd name="T68" fmla="*/ 0 w 134"/>
                  <a:gd name="T69" fmla="*/ 2147483647 h 152"/>
                  <a:gd name="T70" fmla="*/ 2147483647 w 134"/>
                  <a:gd name="T71" fmla="*/ 2147483647 h 152"/>
                  <a:gd name="T72" fmla="*/ 2147483647 w 134"/>
                  <a:gd name="T73" fmla="*/ 2147483647 h 152"/>
                  <a:gd name="T74" fmla="*/ 2147483647 w 134"/>
                  <a:gd name="T75" fmla="*/ 2147483647 h 152"/>
                  <a:gd name="T76" fmla="*/ 2147483647 w 134"/>
                  <a:gd name="T77" fmla="*/ 2147483647 h 152"/>
                  <a:gd name="T78" fmla="*/ 2147483647 w 134"/>
                  <a:gd name="T79" fmla="*/ 0 h 152"/>
                  <a:gd name="T80" fmla="*/ 2147483647 w 134"/>
                  <a:gd name="T81" fmla="*/ 0 h 152"/>
                  <a:gd name="T82" fmla="*/ 2147483647 w 134"/>
                  <a:gd name="T83" fmla="*/ 0 h 152"/>
                  <a:gd name="T84" fmla="*/ 2147483647 w 134"/>
                  <a:gd name="T85" fmla="*/ 2147483647 h 152"/>
                  <a:gd name="T86" fmla="*/ 2147483647 w 134"/>
                  <a:gd name="T87" fmla="*/ 2147483647 h 152"/>
                  <a:gd name="T88" fmla="*/ 2147483647 w 134"/>
                  <a:gd name="T89" fmla="*/ 2147483647 h 152"/>
                  <a:gd name="T90" fmla="*/ 2147483647 w 134"/>
                  <a:gd name="T91" fmla="*/ 2147483647 h 152"/>
                  <a:gd name="T92" fmla="*/ 2147483647 w 134"/>
                  <a:gd name="T93" fmla="*/ 2147483647 h 152"/>
                  <a:gd name="T94" fmla="*/ 2147483647 w 134"/>
                  <a:gd name="T95" fmla="*/ 2147483647 h 152"/>
                  <a:gd name="T96" fmla="*/ 2147483647 w 134"/>
                  <a:gd name="T97" fmla="*/ 2147483647 h 152"/>
                  <a:gd name="T98" fmla="*/ 2147483647 w 134"/>
                  <a:gd name="T99" fmla="*/ 2147483647 h 152"/>
                  <a:gd name="T100" fmla="*/ 2147483647 w 134"/>
                  <a:gd name="T101" fmla="*/ 2147483647 h 152"/>
                  <a:gd name="T102" fmla="*/ 2147483647 w 134"/>
                  <a:gd name="T103" fmla="*/ 2147483647 h 152"/>
                  <a:gd name="T104" fmla="*/ 2147483647 w 134"/>
                  <a:gd name="T105" fmla="*/ 2147483647 h 152"/>
                  <a:gd name="T106" fmla="*/ 2147483647 w 134"/>
                  <a:gd name="T107" fmla="*/ 2147483647 h 152"/>
                  <a:gd name="T108" fmla="*/ 2147483647 w 134"/>
                  <a:gd name="T109" fmla="*/ 2147483647 h 152"/>
                  <a:gd name="T110" fmla="*/ 2147483647 w 134"/>
                  <a:gd name="T111" fmla="*/ 2147483647 h 152"/>
                  <a:gd name="T112" fmla="*/ 2147483647 w 134"/>
                  <a:gd name="T113" fmla="*/ 2147483647 h 152"/>
                  <a:gd name="T114" fmla="*/ 2147483647 w 134"/>
                  <a:gd name="T115" fmla="*/ 2147483647 h 152"/>
                  <a:gd name="T116" fmla="*/ 2147483647 w 134"/>
                  <a:gd name="T117" fmla="*/ 2147483647 h 152"/>
                  <a:gd name="T118" fmla="*/ 2147483647 w 134"/>
                  <a:gd name="T119" fmla="*/ 2147483647 h 152"/>
                  <a:gd name="T120" fmla="*/ 2147483647 w 134"/>
                  <a:gd name="T121" fmla="*/ 2147483647 h 152"/>
                  <a:gd name="T122" fmla="*/ 2147483647 w 134"/>
                  <a:gd name="T123" fmla="*/ 2147483647 h 152"/>
                  <a:gd name="T124" fmla="*/ 2147483647 w 134"/>
                  <a:gd name="T125" fmla="*/ 2147483647 h 1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4"/>
                  <a:gd name="T190" fmla="*/ 0 h 152"/>
                  <a:gd name="T191" fmla="*/ 134 w 134"/>
                  <a:gd name="T192" fmla="*/ 152 h 1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4" h="152">
                    <a:moveTo>
                      <a:pt x="132" y="118"/>
                    </a:moveTo>
                    <a:lnTo>
                      <a:pt x="134" y="122"/>
                    </a:lnTo>
                    <a:lnTo>
                      <a:pt x="134" y="130"/>
                    </a:lnTo>
                    <a:lnTo>
                      <a:pt x="134" y="136"/>
                    </a:lnTo>
                    <a:lnTo>
                      <a:pt x="130" y="138"/>
                    </a:lnTo>
                    <a:lnTo>
                      <a:pt x="122" y="146"/>
                    </a:lnTo>
                    <a:lnTo>
                      <a:pt x="112" y="150"/>
                    </a:lnTo>
                    <a:lnTo>
                      <a:pt x="102" y="152"/>
                    </a:lnTo>
                    <a:lnTo>
                      <a:pt x="94" y="152"/>
                    </a:lnTo>
                    <a:lnTo>
                      <a:pt x="86" y="150"/>
                    </a:lnTo>
                    <a:lnTo>
                      <a:pt x="82" y="148"/>
                    </a:lnTo>
                    <a:lnTo>
                      <a:pt x="74" y="148"/>
                    </a:lnTo>
                    <a:lnTo>
                      <a:pt x="76" y="138"/>
                    </a:lnTo>
                    <a:lnTo>
                      <a:pt x="80" y="132"/>
                    </a:lnTo>
                    <a:lnTo>
                      <a:pt x="82" y="124"/>
                    </a:lnTo>
                    <a:lnTo>
                      <a:pt x="84" y="116"/>
                    </a:lnTo>
                    <a:lnTo>
                      <a:pt x="82" y="110"/>
                    </a:lnTo>
                    <a:lnTo>
                      <a:pt x="78" y="106"/>
                    </a:lnTo>
                    <a:lnTo>
                      <a:pt x="72" y="106"/>
                    </a:lnTo>
                    <a:lnTo>
                      <a:pt x="64" y="104"/>
                    </a:lnTo>
                    <a:lnTo>
                      <a:pt x="62" y="102"/>
                    </a:lnTo>
                    <a:lnTo>
                      <a:pt x="60" y="98"/>
                    </a:lnTo>
                    <a:lnTo>
                      <a:pt x="58" y="94"/>
                    </a:lnTo>
                    <a:lnTo>
                      <a:pt x="54" y="92"/>
                    </a:lnTo>
                    <a:lnTo>
                      <a:pt x="46" y="90"/>
                    </a:lnTo>
                    <a:lnTo>
                      <a:pt x="40" y="88"/>
                    </a:lnTo>
                    <a:lnTo>
                      <a:pt x="34" y="88"/>
                    </a:lnTo>
                    <a:lnTo>
                      <a:pt x="30" y="86"/>
                    </a:lnTo>
                    <a:lnTo>
                      <a:pt x="24" y="82"/>
                    </a:lnTo>
                    <a:lnTo>
                      <a:pt x="12" y="66"/>
                    </a:lnTo>
                    <a:lnTo>
                      <a:pt x="4" y="62"/>
                    </a:lnTo>
                    <a:lnTo>
                      <a:pt x="2" y="60"/>
                    </a:lnTo>
                    <a:lnTo>
                      <a:pt x="0" y="58"/>
                    </a:lnTo>
                    <a:lnTo>
                      <a:pt x="0" y="56"/>
                    </a:lnTo>
                    <a:lnTo>
                      <a:pt x="0" y="32"/>
                    </a:lnTo>
                    <a:lnTo>
                      <a:pt x="2" y="24"/>
                    </a:lnTo>
                    <a:lnTo>
                      <a:pt x="6" y="16"/>
                    </a:lnTo>
                    <a:lnTo>
                      <a:pt x="10" y="8"/>
                    </a:lnTo>
                    <a:lnTo>
                      <a:pt x="18" y="4"/>
                    </a:lnTo>
                    <a:lnTo>
                      <a:pt x="26" y="0"/>
                    </a:lnTo>
                    <a:lnTo>
                      <a:pt x="36" y="0"/>
                    </a:lnTo>
                    <a:lnTo>
                      <a:pt x="44" y="0"/>
                    </a:lnTo>
                    <a:lnTo>
                      <a:pt x="52" y="2"/>
                    </a:lnTo>
                    <a:lnTo>
                      <a:pt x="64" y="8"/>
                    </a:lnTo>
                    <a:lnTo>
                      <a:pt x="64" y="18"/>
                    </a:lnTo>
                    <a:lnTo>
                      <a:pt x="70" y="34"/>
                    </a:lnTo>
                    <a:lnTo>
                      <a:pt x="76" y="50"/>
                    </a:lnTo>
                    <a:lnTo>
                      <a:pt x="78" y="54"/>
                    </a:lnTo>
                    <a:lnTo>
                      <a:pt x="82" y="56"/>
                    </a:lnTo>
                    <a:lnTo>
                      <a:pt x="92" y="56"/>
                    </a:lnTo>
                    <a:lnTo>
                      <a:pt x="100" y="58"/>
                    </a:lnTo>
                    <a:lnTo>
                      <a:pt x="106" y="62"/>
                    </a:lnTo>
                    <a:lnTo>
                      <a:pt x="108" y="68"/>
                    </a:lnTo>
                    <a:lnTo>
                      <a:pt x="114" y="80"/>
                    </a:lnTo>
                    <a:lnTo>
                      <a:pt x="120" y="90"/>
                    </a:lnTo>
                    <a:lnTo>
                      <a:pt x="122" y="86"/>
                    </a:lnTo>
                    <a:lnTo>
                      <a:pt x="126" y="84"/>
                    </a:lnTo>
                    <a:lnTo>
                      <a:pt x="128" y="82"/>
                    </a:lnTo>
                    <a:lnTo>
                      <a:pt x="132" y="84"/>
                    </a:lnTo>
                    <a:lnTo>
                      <a:pt x="132" y="88"/>
                    </a:lnTo>
                    <a:lnTo>
                      <a:pt x="132" y="94"/>
                    </a:lnTo>
                    <a:lnTo>
                      <a:pt x="132" y="106"/>
                    </a:lnTo>
                    <a:lnTo>
                      <a:pt x="132" y="11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64" name="Freeform 97"/>
              <p:cNvSpPr/>
              <p:nvPr/>
            </p:nvSpPr>
            <p:spPr bwMode="auto">
              <a:xfrm>
                <a:off x="3341727" y="5455700"/>
                <a:ext cx="122230" cy="128763"/>
              </a:xfrm>
              <a:custGeom>
                <a:avLst/>
                <a:gdLst>
                  <a:gd name="T0" fmla="*/ 2147483647 w 84"/>
                  <a:gd name="T1" fmla="*/ 0 h 82"/>
                  <a:gd name="T2" fmla="*/ 2147483647 w 84"/>
                  <a:gd name="T3" fmla="*/ 0 h 82"/>
                  <a:gd name="T4" fmla="*/ 2147483647 w 84"/>
                  <a:gd name="T5" fmla="*/ 2147483647 h 82"/>
                  <a:gd name="T6" fmla="*/ 2147483647 w 84"/>
                  <a:gd name="T7" fmla="*/ 2147483647 h 82"/>
                  <a:gd name="T8" fmla="*/ 2147483647 w 84"/>
                  <a:gd name="T9" fmla="*/ 2147483647 h 82"/>
                  <a:gd name="T10" fmla="*/ 2147483647 w 84"/>
                  <a:gd name="T11" fmla="*/ 2147483647 h 82"/>
                  <a:gd name="T12" fmla="*/ 2147483647 w 84"/>
                  <a:gd name="T13" fmla="*/ 2147483647 h 82"/>
                  <a:gd name="T14" fmla="*/ 2147483647 w 84"/>
                  <a:gd name="T15" fmla="*/ 2147483647 h 82"/>
                  <a:gd name="T16" fmla="*/ 2147483647 w 84"/>
                  <a:gd name="T17" fmla="*/ 2147483647 h 82"/>
                  <a:gd name="T18" fmla="*/ 2147483647 w 84"/>
                  <a:gd name="T19" fmla="*/ 2147483647 h 82"/>
                  <a:gd name="T20" fmla="*/ 2147483647 w 84"/>
                  <a:gd name="T21" fmla="*/ 2147483647 h 82"/>
                  <a:gd name="T22" fmla="*/ 2147483647 w 84"/>
                  <a:gd name="T23" fmla="*/ 2147483647 h 82"/>
                  <a:gd name="T24" fmla="*/ 2147483647 w 84"/>
                  <a:gd name="T25" fmla="*/ 2147483647 h 82"/>
                  <a:gd name="T26" fmla="*/ 2147483647 w 84"/>
                  <a:gd name="T27" fmla="*/ 2147483647 h 82"/>
                  <a:gd name="T28" fmla="*/ 2147483647 w 84"/>
                  <a:gd name="T29" fmla="*/ 2147483647 h 82"/>
                  <a:gd name="T30" fmla="*/ 0 w 84"/>
                  <a:gd name="T31" fmla="*/ 2147483647 h 82"/>
                  <a:gd name="T32" fmla="*/ 2147483647 w 84"/>
                  <a:gd name="T33" fmla="*/ 0 h 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4"/>
                  <a:gd name="T52" fmla="*/ 0 h 82"/>
                  <a:gd name="T53" fmla="*/ 84 w 84"/>
                  <a:gd name="T54" fmla="*/ 82 h 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4" h="82">
                    <a:moveTo>
                      <a:pt x="2" y="0"/>
                    </a:moveTo>
                    <a:lnTo>
                      <a:pt x="12" y="0"/>
                    </a:lnTo>
                    <a:lnTo>
                      <a:pt x="22" y="4"/>
                    </a:lnTo>
                    <a:lnTo>
                      <a:pt x="34" y="12"/>
                    </a:lnTo>
                    <a:lnTo>
                      <a:pt x="44" y="18"/>
                    </a:lnTo>
                    <a:lnTo>
                      <a:pt x="66" y="36"/>
                    </a:lnTo>
                    <a:lnTo>
                      <a:pt x="84" y="50"/>
                    </a:lnTo>
                    <a:lnTo>
                      <a:pt x="78" y="62"/>
                    </a:lnTo>
                    <a:lnTo>
                      <a:pt x="72" y="72"/>
                    </a:lnTo>
                    <a:lnTo>
                      <a:pt x="66" y="78"/>
                    </a:lnTo>
                    <a:lnTo>
                      <a:pt x="60" y="82"/>
                    </a:lnTo>
                    <a:lnTo>
                      <a:pt x="58" y="82"/>
                    </a:lnTo>
                    <a:lnTo>
                      <a:pt x="40" y="80"/>
                    </a:lnTo>
                    <a:lnTo>
                      <a:pt x="24" y="76"/>
                    </a:lnTo>
                    <a:lnTo>
                      <a:pt x="12" y="72"/>
                    </a:lnTo>
                    <a:lnTo>
                      <a:pt x="0" y="66"/>
                    </a:lnTo>
                    <a:lnTo>
                      <a:pt x="2"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65" name="Freeform 98"/>
              <p:cNvSpPr/>
              <p:nvPr/>
            </p:nvSpPr>
            <p:spPr bwMode="auto">
              <a:xfrm>
                <a:off x="3059216" y="5212778"/>
                <a:ext cx="357464" cy="872130"/>
              </a:xfrm>
              <a:custGeom>
                <a:avLst/>
                <a:gdLst>
                  <a:gd name="T0" fmla="*/ 2147483647 w 246"/>
                  <a:gd name="T1" fmla="*/ 2147483647 h 552"/>
                  <a:gd name="T2" fmla="*/ 2147483647 w 246"/>
                  <a:gd name="T3" fmla="*/ 2147483647 h 552"/>
                  <a:gd name="T4" fmla="*/ 2147483647 w 246"/>
                  <a:gd name="T5" fmla="*/ 2147483647 h 552"/>
                  <a:gd name="T6" fmla="*/ 2147483647 w 246"/>
                  <a:gd name="T7" fmla="*/ 2147483647 h 552"/>
                  <a:gd name="T8" fmla="*/ 2147483647 w 246"/>
                  <a:gd name="T9" fmla="*/ 2147483647 h 552"/>
                  <a:gd name="T10" fmla="*/ 2147483647 w 246"/>
                  <a:gd name="T11" fmla="*/ 2147483647 h 552"/>
                  <a:gd name="T12" fmla="*/ 2147483647 w 246"/>
                  <a:gd name="T13" fmla="*/ 2147483647 h 552"/>
                  <a:gd name="T14" fmla="*/ 2147483647 w 246"/>
                  <a:gd name="T15" fmla="*/ 2147483647 h 552"/>
                  <a:gd name="T16" fmla="*/ 2147483647 w 246"/>
                  <a:gd name="T17" fmla="*/ 2147483647 h 552"/>
                  <a:gd name="T18" fmla="*/ 2147483647 w 246"/>
                  <a:gd name="T19" fmla="*/ 2147483647 h 552"/>
                  <a:gd name="T20" fmla="*/ 2147483647 w 246"/>
                  <a:gd name="T21" fmla="*/ 2147483647 h 552"/>
                  <a:gd name="T22" fmla="*/ 2147483647 w 246"/>
                  <a:gd name="T23" fmla="*/ 2147483647 h 552"/>
                  <a:gd name="T24" fmla="*/ 2147483647 w 246"/>
                  <a:gd name="T25" fmla="*/ 2147483647 h 552"/>
                  <a:gd name="T26" fmla="*/ 2147483647 w 246"/>
                  <a:gd name="T27" fmla="*/ 2147483647 h 552"/>
                  <a:gd name="T28" fmla="*/ 2147483647 w 246"/>
                  <a:gd name="T29" fmla="*/ 2147483647 h 552"/>
                  <a:gd name="T30" fmla="*/ 2147483647 w 246"/>
                  <a:gd name="T31" fmla="*/ 2147483647 h 552"/>
                  <a:gd name="T32" fmla="*/ 2147483647 w 246"/>
                  <a:gd name="T33" fmla="*/ 2147483647 h 552"/>
                  <a:gd name="T34" fmla="*/ 2147483647 w 246"/>
                  <a:gd name="T35" fmla="*/ 2147483647 h 552"/>
                  <a:gd name="T36" fmla="*/ 2147483647 w 246"/>
                  <a:gd name="T37" fmla="*/ 2147483647 h 552"/>
                  <a:gd name="T38" fmla="*/ 2147483647 w 246"/>
                  <a:gd name="T39" fmla="*/ 2147483647 h 552"/>
                  <a:gd name="T40" fmla="*/ 2147483647 w 246"/>
                  <a:gd name="T41" fmla="*/ 2147483647 h 552"/>
                  <a:gd name="T42" fmla="*/ 2147483647 w 246"/>
                  <a:gd name="T43" fmla="*/ 2147483647 h 552"/>
                  <a:gd name="T44" fmla="*/ 2147483647 w 246"/>
                  <a:gd name="T45" fmla="*/ 2147483647 h 552"/>
                  <a:gd name="T46" fmla="*/ 2147483647 w 246"/>
                  <a:gd name="T47" fmla="*/ 2147483647 h 552"/>
                  <a:gd name="T48" fmla="*/ 2147483647 w 246"/>
                  <a:gd name="T49" fmla="*/ 2147483647 h 552"/>
                  <a:gd name="T50" fmla="*/ 2147483647 w 246"/>
                  <a:gd name="T51" fmla="*/ 2147483647 h 552"/>
                  <a:gd name="T52" fmla="*/ 2147483647 w 246"/>
                  <a:gd name="T53" fmla="*/ 2147483647 h 552"/>
                  <a:gd name="T54" fmla="*/ 2147483647 w 246"/>
                  <a:gd name="T55" fmla="*/ 2147483647 h 552"/>
                  <a:gd name="T56" fmla="*/ 2147483647 w 246"/>
                  <a:gd name="T57" fmla="*/ 2147483647 h 552"/>
                  <a:gd name="T58" fmla="*/ 2147483647 w 246"/>
                  <a:gd name="T59" fmla="*/ 2147483647 h 552"/>
                  <a:gd name="T60" fmla="*/ 2147483647 w 246"/>
                  <a:gd name="T61" fmla="*/ 2147483647 h 552"/>
                  <a:gd name="T62" fmla="*/ 2147483647 w 246"/>
                  <a:gd name="T63" fmla="*/ 2147483647 h 552"/>
                  <a:gd name="T64" fmla="*/ 2147483647 w 246"/>
                  <a:gd name="T65" fmla="*/ 2147483647 h 552"/>
                  <a:gd name="T66" fmla="*/ 2147483647 w 246"/>
                  <a:gd name="T67" fmla="*/ 2147483647 h 552"/>
                  <a:gd name="T68" fmla="*/ 2147483647 w 246"/>
                  <a:gd name="T69" fmla="*/ 2147483647 h 552"/>
                  <a:gd name="T70" fmla="*/ 2147483647 w 246"/>
                  <a:gd name="T71" fmla="*/ 2147483647 h 552"/>
                  <a:gd name="T72" fmla="*/ 2147483647 w 246"/>
                  <a:gd name="T73" fmla="*/ 2147483647 h 552"/>
                  <a:gd name="T74" fmla="*/ 2147483647 w 246"/>
                  <a:gd name="T75" fmla="*/ 2147483647 h 552"/>
                  <a:gd name="T76" fmla="*/ 2147483647 w 246"/>
                  <a:gd name="T77" fmla="*/ 2147483647 h 552"/>
                  <a:gd name="T78" fmla="*/ 2147483647 w 246"/>
                  <a:gd name="T79" fmla="*/ 2147483647 h 552"/>
                  <a:gd name="T80" fmla="*/ 2147483647 w 246"/>
                  <a:gd name="T81" fmla="*/ 2147483647 h 552"/>
                  <a:gd name="T82" fmla="*/ 2147483647 w 246"/>
                  <a:gd name="T83" fmla="*/ 2147483647 h 552"/>
                  <a:gd name="T84" fmla="*/ 2147483647 w 246"/>
                  <a:gd name="T85" fmla="*/ 2147483647 h 552"/>
                  <a:gd name="T86" fmla="*/ 2147483647 w 246"/>
                  <a:gd name="T87" fmla="*/ 2147483647 h 552"/>
                  <a:gd name="T88" fmla="*/ 2147483647 w 246"/>
                  <a:gd name="T89" fmla="*/ 2147483647 h 552"/>
                  <a:gd name="T90" fmla="*/ 2147483647 w 246"/>
                  <a:gd name="T91" fmla="*/ 2147483647 h 552"/>
                  <a:gd name="T92" fmla="*/ 2147483647 w 246"/>
                  <a:gd name="T93" fmla="*/ 2147483647 h 552"/>
                  <a:gd name="T94" fmla="*/ 2147483647 w 246"/>
                  <a:gd name="T95" fmla="*/ 2147483647 h 552"/>
                  <a:gd name="T96" fmla="*/ 2147483647 w 246"/>
                  <a:gd name="T97" fmla="*/ 2147483647 h 552"/>
                  <a:gd name="T98" fmla="*/ 2147483647 w 246"/>
                  <a:gd name="T99" fmla="*/ 2147483647 h 552"/>
                  <a:gd name="T100" fmla="*/ 2147483647 w 246"/>
                  <a:gd name="T101" fmla="*/ 2147483647 h 552"/>
                  <a:gd name="T102" fmla="*/ 2147483647 w 246"/>
                  <a:gd name="T103" fmla="*/ 2147483647 h 552"/>
                  <a:gd name="T104" fmla="*/ 2147483647 w 246"/>
                  <a:gd name="T105" fmla="*/ 2147483647 h 552"/>
                  <a:gd name="T106" fmla="*/ 2147483647 w 246"/>
                  <a:gd name="T107" fmla="*/ 2147483647 h 552"/>
                  <a:gd name="T108" fmla="*/ 2147483647 w 246"/>
                  <a:gd name="T109" fmla="*/ 2147483647 h 552"/>
                  <a:gd name="T110" fmla="*/ 2147483647 w 246"/>
                  <a:gd name="T111" fmla="*/ 2147483647 h 552"/>
                  <a:gd name="T112" fmla="*/ 2147483647 w 246"/>
                  <a:gd name="T113" fmla="*/ 2147483647 h 552"/>
                  <a:gd name="T114" fmla="*/ 2147483647 w 246"/>
                  <a:gd name="T115" fmla="*/ 2147483647 h 552"/>
                  <a:gd name="T116" fmla="*/ 2147483647 w 246"/>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46"/>
                  <a:gd name="T178" fmla="*/ 0 h 552"/>
                  <a:gd name="T179" fmla="*/ 246 w 246"/>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46" h="552">
                    <a:moveTo>
                      <a:pt x="196" y="154"/>
                    </a:move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36" y="70"/>
                    </a:lnTo>
                    <a:lnTo>
                      <a:pt x="230" y="70"/>
                    </a:lnTo>
                    <a:lnTo>
                      <a:pt x="232" y="74"/>
                    </a:lnTo>
                    <a:lnTo>
                      <a:pt x="232" y="82"/>
                    </a:lnTo>
                    <a:lnTo>
                      <a:pt x="232" y="88"/>
                    </a:lnTo>
                    <a:lnTo>
                      <a:pt x="228" y="90"/>
                    </a:lnTo>
                    <a:lnTo>
                      <a:pt x="220" y="98"/>
                    </a:lnTo>
                    <a:lnTo>
                      <a:pt x="210" y="102"/>
                    </a:lnTo>
                    <a:lnTo>
                      <a:pt x="200" y="104"/>
                    </a:lnTo>
                    <a:lnTo>
                      <a:pt x="192" y="104"/>
                    </a:lnTo>
                    <a:lnTo>
                      <a:pt x="184" y="102"/>
                    </a:lnTo>
                    <a:lnTo>
                      <a:pt x="180" y="100"/>
                    </a:lnTo>
                    <a:lnTo>
                      <a:pt x="172" y="100"/>
                    </a:lnTo>
                    <a:lnTo>
                      <a:pt x="174" y="90"/>
                    </a:lnTo>
                    <a:lnTo>
                      <a:pt x="178" y="84"/>
                    </a:lnTo>
                    <a:lnTo>
                      <a:pt x="180" y="76"/>
                    </a:lnTo>
                    <a:lnTo>
                      <a:pt x="182" y="68"/>
                    </a:lnTo>
                    <a:lnTo>
                      <a:pt x="180" y="62"/>
                    </a:lnTo>
                    <a:lnTo>
                      <a:pt x="176" y="58"/>
                    </a:lnTo>
                    <a:lnTo>
                      <a:pt x="170" y="58"/>
                    </a:lnTo>
                    <a:lnTo>
                      <a:pt x="162" y="56"/>
                    </a:lnTo>
                    <a:lnTo>
                      <a:pt x="160" y="54"/>
                    </a:lnTo>
                    <a:lnTo>
                      <a:pt x="158" y="50"/>
                    </a:lnTo>
                    <a:lnTo>
                      <a:pt x="156" y="46"/>
                    </a:lnTo>
                    <a:lnTo>
                      <a:pt x="152" y="44"/>
                    </a:lnTo>
                    <a:lnTo>
                      <a:pt x="144" y="42"/>
                    </a:lnTo>
                    <a:lnTo>
                      <a:pt x="138" y="40"/>
                    </a:lnTo>
                    <a:lnTo>
                      <a:pt x="132" y="40"/>
                    </a:lnTo>
                    <a:lnTo>
                      <a:pt x="128" y="38"/>
                    </a:lnTo>
                    <a:lnTo>
                      <a:pt x="122" y="34"/>
                    </a:lnTo>
                    <a:lnTo>
                      <a:pt x="110" y="18"/>
                    </a:lnTo>
                    <a:lnTo>
                      <a:pt x="102" y="14"/>
                    </a:lnTo>
                    <a:lnTo>
                      <a:pt x="98" y="10"/>
                    </a:lnTo>
                    <a:lnTo>
                      <a:pt x="98" y="8"/>
                    </a:lnTo>
                    <a:lnTo>
                      <a:pt x="84" y="8"/>
                    </a:lnTo>
                    <a:lnTo>
                      <a:pt x="76" y="10"/>
                    </a:lnTo>
                    <a:lnTo>
                      <a:pt x="72" y="12"/>
                    </a:lnTo>
                    <a:lnTo>
                      <a:pt x="70" y="18"/>
                    </a:lnTo>
                    <a:lnTo>
                      <a:pt x="64" y="10"/>
                    </a:lnTo>
                    <a:lnTo>
                      <a:pt x="56" y="8"/>
                    </a:lnTo>
                    <a:lnTo>
                      <a:pt x="48" y="6"/>
                    </a:lnTo>
                    <a:lnTo>
                      <a:pt x="42" y="0"/>
                    </a:lnTo>
                    <a:lnTo>
                      <a:pt x="34" y="8"/>
                    </a:lnTo>
                    <a:lnTo>
                      <a:pt x="28" y="16"/>
                    </a:lnTo>
                    <a:lnTo>
                      <a:pt x="30" y="30"/>
                    </a:lnTo>
                    <a:lnTo>
                      <a:pt x="30" y="34"/>
                    </a:lnTo>
                    <a:lnTo>
                      <a:pt x="28" y="40"/>
                    </a:lnTo>
                    <a:lnTo>
                      <a:pt x="22" y="46"/>
                    </a:lnTo>
                    <a:lnTo>
                      <a:pt x="16" y="50"/>
                    </a:lnTo>
                    <a:lnTo>
                      <a:pt x="14" y="54"/>
                    </a:lnTo>
                    <a:lnTo>
                      <a:pt x="12" y="62"/>
                    </a:lnTo>
                    <a:lnTo>
                      <a:pt x="14" y="80"/>
                    </a:lnTo>
                    <a:lnTo>
                      <a:pt x="16" y="86"/>
                    </a:lnTo>
                    <a:lnTo>
                      <a:pt x="20" y="92"/>
                    </a:lnTo>
                    <a:lnTo>
                      <a:pt x="16" y="100"/>
                    </a:lnTo>
                    <a:lnTo>
                      <a:pt x="8" y="112"/>
                    </a:lnTo>
                    <a:lnTo>
                      <a:pt x="2" y="122"/>
                    </a:lnTo>
                    <a:lnTo>
                      <a:pt x="0" y="136"/>
                    </a:lnTo>
                    <a:lnTo>
                      <a:pt x="2" y="140"/>
                    </a:lnTo>
                    <a:lnTo>
                      <a:pt x="4" y="144"/>
                    </a:lnTo>
                    <a:lnTo>
                      <a:pt x="8" y="146"/>
                    </a:lnTo>
                    <a:lnTo>
                      <a:pt x="8" y="152"/>
                    </a:lnTo>
                    <a:lnTo>
                      <a:pt x="4" y="162"/>
                    </a:lnTo>
                    <a:lnTo>
                      <a:pt x="2" y="170"/>
                    </a:lnTo>
                    <a:lnTo>
                      <a:pt x="0" y="174"/>
                    </a:lnTo>
                    <a:lnTo>
                      <a:pt x="2" y="180"/>
                    </a:lnTo>
                    <a:lnTo>
                      <a:pt x="4" y="186"/>
                    </a:lnTo>
                    <a:lnTo>
                      <a:pt x="8" y="192"/>
                    </a:lnTo>
                    <a:lnTo>
                      <a:pt x="10" y="198"/>
                    </a:lnTo>
                    <a:lnTo>
                      <a:pt x="12" y="204"/>
                    </a:lnTo>
                    <a:lnTo>
                      <a:pt x="16" y="210"/>
                    </a:lnTo>
                    <a:lnTo>
                      <a:pt x="18" y="218"/>
                    </a:lnTo>
                    <a:lnTo>
                      <a:pt x="20" y="226"/>
                    </a:lnTo>
                    <a:lnTo>
                      <a:pt x="20" y="256"/>
                    </a:lnTo>
                    <a:lnTo>
                      <a:pt x="18" y="260"/>
                    </a:lnTo>
                    <a:lnTo>
                      <a:pt x="16" y="266"/>
                    </a:lnTo>
                    <a:lnTo>
                      <a:pt x="14" y="270"/>
                    </a:lnTo>
                    <a:lnTo>
                      <a:pt x="12" y="274"/>
                    </a:lnTo>
                    <a:lnTo>
                      <a:pt x="16" y="280"/>
                    </a:lnTo>
                    <a:lnTo>
                      <a:pt x="18" y="292"/>
                    </a:lnTo>
                    <a:lnTo>
                      <a:pt x="24" y="300"/>
                    </a:lnTo>
                    <a:lnTo>
                      <a:pt x="26" y="308"/>
                    </a:lnTo>
                    <a:lnTo>
                      <a:pt x="24" y="310"/>
                    </a:lnTo>
                    <a:lnTo>
                      <a:pt x="22" y="312"/>
                    </a:lnTo>
                    <a:lnTo>
                      <a:pt x="20" y="316"/>
                    </a:lnTo>
                    <a:lnTo>
                      <a:pt x="18" y="322"/>
                    </a:lnTo>
                    <a:lnTo>
                      <a:pt x="20" y="336"/>
                    </a:lnTo>
                    <a:lnTo>
                      <a:pt x="26" y="348"/>
                    </a:lnTo>
                    <a:lnTo>
                      <a:pt x="30" y="362"/>
                    </a:lnTo>
                    <a:lnTo>
                      <a:pt x="32" y="370"/>
                    </a:lnTo>
                    <a:lnTo>
                      <a:pt x="30" y="374"/>
                    </a:lnTo>
                    <a:lnTo>
                      <a:pt x="26" y="374"/>
                    </a:lnTo>
                    <a:lnTo>
                      <a:pt x="38" y="394"/>
                    </a:lnTo>
                    <a:lnTo>
                      <a:pt x="46" y="408"/>
                    </a:lnTo>
                    <a:lnTo>
                      <a:pt x="50" y="412"/>
                    </a:lnTo>
                    <a:lnTo>
                      <a:pt x="54" y="414"/>
                    </a:lnTo>
                    <a:lnTo>
                      <a:pt x="52" y="418"/>
                    </a:lnTo>
                    <a:lnTo>
                      <a:pt x="50" y="422"/>
                    </a:lnTo>
                    <a:lnTo>
                      <a:pt x="52" y="432"/>
                    </a:lnTo>
                    <a:lnTo>
                      <a:pt x="54" y="438"/>
                    </a:lnTo>
                    <a:lnTo>
                      <a:pt x="58" y="446"/>
                    </a:lnTo>
                    <a:lnTo>
                      <a:pt x="58" y="456"/>
                    </a:lnTo>
                    <a:lnTo>
                      <a:pt x="58" y="462"/>
                    </a:lnTo>
                    <a:lnTo>
                      <a:pt x="56" y="464"/>
                    </a:lnTo>
                    <a:lnTo>
                      <a:pt x="54" y="468"/>
                    </a:lnTo>
                    <a:lnTo>
                      <a:pt x="52" y="472"/>
                    </a:lnTo>
                    <a:lnTo>
                      <a:pt x="54" y="474"/>
                    </a:lnTo>
                    <a:lnTo>
                      <a:pt x="54" y="476"/>
                    </a:lnTo>
                    <a:lnTo>
                      <a:pt x="56" y="480"/>
                    </a:lnTo>
                    <a:lnTo>
                      <a:pt x="56" y="484"/>
                    </a:lnTo>
                    <a:lnTo>
                      <a:pt x="54" y="494"/>
                    </a:lnTo>
                    <a:lnTo>
                      <a:pt x="52" y="504"/>
                    </a:lnTo>
                    <a:lnTo>
                      <a:pt x="54" y="510"/>
                    </a:lnTo>
                    <a:lnTo>
                      <a:pt x="56" y="514"/>
                    </a:lnTo>
                    <a:lnTo>
                      <a:pt x="64" y="520"/>
                    </a:lnTo>
                    <a:lnTo>
                      <a:pt x="70" y="524"/>
                    </a:lnTo>
                    <a:lnTo>
                      <a:pt x="78" y="528"/>
                    </a:lnTo>
                    <a:lnTo>
                      <a:pt x="84" y="534"/>
                    </a:lnTo>
                    <a:lnTo>
                      <a:pt x="86" y="540"/>
                    </a:lnTo>
                    <a:lnTo>
                      <a:pt x="88" y="546"/>
                    </a:lnTo>
                    <a:lnTo>
                      <a:pt x="92" y="552"/>
                    </a:lnTo>
                    <a:lnTo>
                      <a:pt x="140" y="552"/>
                    </a:lnTo>
                    <a:lnTo>
                      <a:pt x="128" y="532"/>
                    </a:lnTo>
                    <a:lnTo>
                      <a:pt x="124" y="526"/>
                    </a:lnTo>
                    <a:lnTo>
                      <a:pt x="124" y="522"/>
                    </a:lnTo>
                    <a:lnTo>
                      <a:pt x="124" y="518"/>
                    </a:lnTo>
                    <a:lnTo>
                      <a:pt x="124" y="516"/>
                    </a:lnTo>
                    <a:lnTo>
                      <a:pt x="124" y="514"/>
                    </a:lnTo>
                    <a:lnTo>
                      <a:pt x="128" y="512"/>
                    </a:lnTo>
                    <a:lnTo>
                      <a:pt x="134" y="508"/>
                    </a:lnTo>
                    <a:lnTo>
                      <a:pt x="138" y="504"/>
                    </a:lnTo>
                    <a:lnTo>
                      <a:pt x="134" y="502"/>
                    </a:lnTo>
                    <a:lnTo>
                      <a:pt x="134" y="500"/>
                    </a:lnTo>
                    <a:lnTo>
                      <a:pt x="134" y="494"/>
                    </a:lnTo>
                    <a:lnTo>
                      <a:pt x="136" y="490"/>
                    </a:lnTo>
                    <a:lnTo>
                      <a:pt x="142" y="484"/>
                    </a:lnTo>
                    <a:lnTo>
                      <a:pt x="150" y="478"/>
                    </a:lnTo>
                    <a:lnTo>
                      <a:pt x="152" y="474"/>
                    </a:lnTo>
                    <a:lnTo>
                      <a:pt x="152" y="470"/>
                    </a:lnTo>
                    <a:lnTo>
                      <a:pt x="152" y="464"/>
                    </a:lnTo>
                    <a:lnTo>
                      <a:pt x="148" y="460"/>
                    </a:lnTo>
                    <a:lnTo>
                      <a:pt x="148" y="458"/>
                    </a:lnTo>
                    <a:lnTo>
                      <a:pt x="140" y="456"/>
                    </a:lnTo>
                    <a:lnTo>
                      <a:pt x="128" y="450"/>
                    </a:lnTo>
                    <a:lnTo>
                      <a:pt x="118" y="444"/>
                    </a:lnTo>
                    <a:lnTo>
                      <a:pt x="116" y="442"/>
                    </a:lnTo>
                    <a:lnTo>
                      <a:pt x="114" y="440"/>
                    </a:lnTo>
                    <a:lnTo>
                      <a:pt x="116" y="436"/>
                    </a:lnTo>
                    <a:lnTo>
                      <a:pt x="118" y="432"/>
                    </a:lnTo>
                    <a:lnTo>
                      <a:pt x="124" y="424"/>
                    </a:lnTo>
                    <a:lnTo>
                      <a:pt x="134" y="418"/>
                    </a:lnTo>
                    <a:lnTo>
                      <a:pt x="140" y="410"/>
                    </a:lnTo>
                    <a:lnTo>
                      <a:pt x="138" y="404"/>
                    </a:lnTo>
                    <a:lnTo>
                      <a:pt x="136" y="396"/>
                    </a:lnTo>
                    <a:lnTo>
                      <a:pt x="138" y="390"/>
                    </a:lnTo>
                    <a:lnTo>
                      <a:pt x="140" y="388"/>
                    </a:lnTo>
                    <a:lnTo>
                      <a:pt x="144" y="386"/>
                    </a:lnTo>
                    <a:lnTo>
                      <a:pt x="140" y="380"/>
                    </a:lnTo>
                    <a:lnTo>
                      <a:pt x="136" y="374"/>
                    </a:lnTo>
                    <a:lnTo>
                      <a:pt x="142" y="378"/>
                    </a:lnTo>
                    <a:lnTo>
                      <a:pt x="144" y="380"/>
                    </a:lnTo>
                    <a:lnTo>
                      <a:pt x="148" y="382"/>
                    </a:lnTo>
                    <a:lnTo>
                      <a:pt x="152" y="380"/>
                    </a:lnTo>
                    <a:lnTo>
                      <a:pt x="152" y="374"/>
                    </a:lnTo>
                    <a:lnTo>
                      <a:pt x="152" y="368"/>
                    </a:lnTo>
                    <a:lnTo>
                      <a:pt x="146" y="366"/>
                    </a:lnTo>
                    <a:lnTo>
                      <a:pt x="140" y="368"/>
                    </a:lnTo>
                    <a:lnTo>
                      <a:pt x="134" y="370"/>
                    </a:lnTo>
                    <a:lnTo>
                      <a:pt x="126" y="360"/>
                    </a:lnTo>
                    <a:lnTo>
                      <a:pt x="122" y="346"/>
                    </a:lnTo>
                    <a:lnTo>
                      <a:pt x="128" y="346"/>
                    </a:lnTo>
                    <a:lnTo>
                      <a:pt x="136" y="346"/>
                    </a:lnTo>
                    <a:lnTo>
                      <a:pt x="144" y="350"/>
                    </a:lnTo>
                    <a:lnTo>
                      <a:pt x="152" y="350"/>
                    </a:lnTo>
                    <a:lnTo>
                      <a:pt x="158" y="348"/>
                    </a:lnTo>
                    <a:lnTo>
                      <a:pt x="164" y="344"/>
                    </a:lnTo>
                    <a:lnTo>
                      <a:pt x="160" y="340"/>
                    </a:lnTo>
                    <a:lnTo>
                      <a:pt x="156" y="336"/>
                    </a:lnTo>
                    <a:lnTo>
                      <a:pt x="156" y="334"/>
                    </a:lnTo>
                    <a:lnTo>
                      <a:pt x="156" y="326"/>
                    </a:lnTo>
                    <a:lnTo>
                      <a:pt x="162" y="320"/>
                    </a:lnTo>
                    <a:lnTo>
                      <a:pt x="168" y="314"/>
                    </a:lnTo>
                    <a:lnTo>
                      <a:pt x="176" y="312"/>
                    </a:lnTo>
                    <a:lnTo>
                      <a:pt x="192" y="308"/>
                    </a:lnTo>
                    <a:lnTo>
                      <a:pt x="206" y="306"/>
                    </a:lnTo>
                    <a:lnTo>
                      <a:pt x="210" y="304"/>
                    </a:lnTo>
                    <a:lnTo>
                      <a:pt x="216" y="300"/>
                    </a:lnTo>
                    <a:lnTo>
                      <a:pt x="224" y="290"/>
                    </a:lnTo>
                    <a:lnTo>
                      <a:pt x="230" y="280"/>
                    </a:lnTo>
                    <a:lnTo>
                      <a:pt x="232" y="268"/>
                    </a:lnTo>
                    <a:lnTo>
                      <a:pt x="230" y="262"/>
                    </a:lnTo>
                    <a:lnTo>
                      <a:pt x="226" y="258"/>
                    </a:lnTo>
                    <a:lnTo>
                      <a:pt x="222" y="254"/>
                    </a:lnTo>
                    <a:lnTo>
                      <a:pt x="220" y="250"/>
                    </a:lnTo>
                    <a:lnTo>
                      <a:pt x="220" y="248"/>
                    </a:lnTo>
                    <a:lnTo>
                      <a:pt x="220" y="242"/>
                    </a:lnTo>
                    <a:lnTo>
                      <a:pt x="206" y="232"/>
                    </a:lnTo>
                    <a:lnTo>
                      <a:pt x="198" y="226"/>
                    </a:lnTo>
                    <a:lnTo>
                      <a:pt x="194" y="220"/>
                    </a:lnTo>
                    <a:lnTo>
                      <a:pt x="196" y="154"/>
                    </a:ln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44" y="78"/>
                    </a:lnTo>
                    <a:lnTo>
                      <a:pt x="246" y="88"/>
                    </a:lnTo>
                    <a:lnTo>
                      <a:pt x="246" y="92"/>
                    </a:lnTo>
                    <a:lnTo>
                      <a:pt x="244" y="96"/>
                    </a:lnTo>
                    <a:lnTo>
                      <a:pt x="238" y="102"/>
                    </a:lnTo>
                    <a:lnTo>
                      <a:pt x="224" y="108"/>
                    </a:lnTo>
                    <a:lnTo>
                      <a:pt x="216" y="116"/>
                    </a:lnTo>
                    <a:lnTo>
                      <a:pt x="206" y="128"/>
                    </a:lnTo>
                    <a:lnTo>
                      <a:pt x="200" y="142"/>
                    </a:lnTo>
                    <a:lnTo>
                      <a:pt x="196" y="148"/>
                    </a:lnTo>
                    <a:lnTo>
                      <a:pt x="196" y="154"/>
                    </a:lnTo>
                    <a:lnTo>
                      <a:pt x="194" y="220"/>
                    </a:lnTo>
                    <a:lnTo>
                      <a:pt x="196" y="15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66" name="Freeform 99"/>
              <p:cNvSpPr/>
              <p:nvPr/>
            </p:nvSpPr>
            <p:spPr bwMode="auto">
              <a:xfrm>
                <a:off x="3007326" y="5097291"/>
                <a:ext cx="281358" cy="1071246"/>
              </a:xfrm>
              <a:custGeom>
                <a:avLst/>
                <a:gdLst>
                  <a:gd name="T0" fmla="*/ 2147483647 w 192"/>
                  <a:gd name="T1" fmla="*/ 2147483647 h 678"/>
                  <a:gd name="T2" fmla="*/ 2147483647 w 192"/>
                  <a:gd name="T3" fmla="*/ 2147483647 h 678"/>
                  <a:gd name="T4" fmla="*/ 2147483647 w 192"/>
                  <a:gd name="T5" fmla="*/ 2147483647 h 678"/>
                  <a:gd name="T6" fmla="*/ 2147483647 w 192"/>
                  <a:gd name="T7" fmla="*/ 2147483647 h 678"/>
                  <a:gd name="T8" fmla="*/ 2147483647 w 192"/>
                  <a:gd name="T9" fmla="*/ 2147483647 h 678"/>
                  <a:gd name="T10" fmla="*/ 2147483647 w 192"/>
                  <a:gd name="T11" fmla="*/ 2147483647 h 678"/>
                  <a:gd name="T12" fmla="*/ 2147483647 w 192"/>
                  <a:gd name="T13" fmla="*/ 2147483647 h 678"/>
                  <a:gd name="T14" fmla="*/ 2147483647 w 192"/>
                  <a:gd name="T15" fmla="*/ 2147483647 h 678"/>
                  <a:gd name="T16" fmla="*/ 2147483647 w 192"/>
                  <a:gd name="T17" fmla="*/ 2147483647 h 678"/>
                  <a:gd name="T18" fmla="*/ 2147483647 w 192"/>
                  <a:gd name="T19" fmla="*/ 2147483647 h 678"/>
                  <a:gd name="T20" fmla="*/ 2147483647 w 192"/>
                  <a:gd name="T21" fmla="*/ 2147483647 h 678"/>
                  <a:gd name="T22" fmla="*/ 2147483647 w 192"/>
                  <a:gd name="T23" fmla="*/ 2147483647 h 678"/>
                  <a:gd name="T24" fmla="*/ 2147483647 w 192"/>
                  <a:gd name="T25" fmla="*/ 2147483647 h 678"/>
                  <a:gd name="T26" fmla="*/ 2147483647 w 192"/>
                  <a:gd name="T27" fmla="*/ 2147483647 h 678"/>
                  <a:gd name="T28" fmla="*/ 2147483647 w 192"/>
                  <a:gd name="T29" fmla="*/ 2147483647 h 678"/>
                  <a:gd name="T30" fmla="*/ 2147483647 w 192"/>
                  <a:gd name="T31" fmla="*/ 2147483647 h 678"/>
                  <a:gd name="T32" fmla="*/ 2147483647 w 192"/>
                  <a:gd name="T33" fmla="*/ 2147483647 h 678"/>
                  <a:gd name="T34" fmla="*/ 2147483647 w 192"/>
                  <a:gd name="T35" fmla="*/ 2147483647 h 678"/>
                  <a:gd name="T36" fmla="*/ 2147483647 w 192"/>
                  <a:gd name="T37" fmla="*/ 2147483647 h 678"/>
                  <a:gd name="T38" fmla="*/ 2147483647 w 192"/>
                  <a:gd name="T39" fmla="*/ 2147483647 h 678"/>
                  <a:gd name="T40" fmla="*/ 2147483647 w 192"/>
                  <a:gd name="T41" fmla="*/ 2147483647 h 678"/>
                  <a:gd name="T42" fmla="*/ 2147483647 w 192"/>
                  <a:gd name="T43" fmla="*/ 2147483647 h 678"/>
                  <a:gd name="T44" fmla="*/ 2147483647 w 192"/>
                  <a:gd name="T45" fmla="*/ 0 h 678"/>
                  <a:gd name="T46" fmla="*/ 0 w 192"/>
                  <a:gd name="T47" fmla="*/ 2147483647 h 678"/>
                  <a:gd name="T48" fmla="*/ 2147483647 w 192"/>
                  <a:gd name="T49" fmla="*/ 2147483647 h 678"/>
                  <a:gd name="T50" fmla="*/ 2147483647 w 192"/>
                  <a:gd name="T51" fmla="*/ 2147483647 h 678"/>
                  <a:gd name="T52" fmla="*/ 2147483647 w 192"/>
                  <a:gd name="T53" fmla="*/ 2147483647 h 678"/>
                  <a:gd name="T54" fmla="*/ 2147483647 w 192"/>
                  <a:gd name="T55" fmla="*/ 2147483647 h 678"/>
                  <a:gd name="T56" fmla="*/ 2147483647 w 192"/>
                  <a:gd name="T57" fmla="*/ 2147483647 h 678"/>
                  <a:gd name="T58" fmla="*/ 2147483647 w 192"/>
                  <a:gd name="T59" fmla="*/ 2147483647 h 678"/>
                  <a:gd name="T60" fmla="*/ 2147483647 w 192"/>
                  <a:gd name="T61" fmla="*/ 2147483647 h 678"/>
                  <a:gd name="T62" fmla="*/ 2147483647 w 192"/>
                  <a:gd name="T63" fmla="*/ 2147483647 h 678"/>
                  <a:gd name="T64" fmla="*/ 2147483647 w 192"/>
                  <a:gd name="T65" fmla="*/ 2147483647 h 678"/>
                  <a:gd name="T66" fmla="*/ 2147483647 w 192"/>
                  <a:gd name="T67" fmla="*/ 2147483647 h 678"/>
                  <a:gd name="T68" fmla="*/ 2147483647 w 192"/>
                  <a:gd name="T69" fmla="*/ 2147483647 h 678"/>
                  <a:gd name="T70" fmla="*/ 2147483647 w 192"/>
                  <a:gd name="T71" fmla="*/ 2147483647 h 678"/>
                  <a:gd name="T72" fmla="*/ 2147483647 w 192"/>
                  <a:gd name="T73" fmla="*/ 2147483647 h 678"/>
                  <a:gd name="T74" fmla="*/ 2147483647 w 192"/>
                  <a:gd name="T75" fmla="*/ 2147483647 h 678"/>
                  <a:gd name="T76" fmla="*/ 2147483647 w 192"/>
                  <a:gd name="T77" fmla="*/ 2147483647 h 678"/>
                  <a:gd name="T78" fmla="*/ 2147483647 w 192"/>
                  <a:gd name="T79" fmla="*/ 2147483647 h 678"/>
                  <a:gd name="T80" fmla="*/ 2147483647 w 192"/>
                  <a:gd name="T81" fmla="*/ 2147483647 h 678"/>
                  <a:gd name="T82" fmla="*/ 2147483647 w 192"/>
                  <a:gd name="T83" fmla="*/ 2147483647 h 678"/>
                  <a:gd name="T84" fmla="*/ 2147483647 w 192"/>
                  <a:gd name="T85" fmla="*/ 2147483647 h 678"/>
                  <a:gd name="T86" fmla="*/ 2147483647 w 192"/>
                  <a:gd name="T87" fmla="*/ 2147483647 h 678"/>
                  <a:gd name="T88" fmla="*/ 2147483647 w 192"/>
                  <a:gd name="T89" fmla="*/ 2147483647 h 678"/>
                  <a:gd name="T90" fmla="*/ 2147483647 w 192"/>
                  <a:gd name="T91" fmla="*/ 2147483647 h 678"/>
                  <a:gd name="T92" fmla="*/ 2147483647 w 192"/>
                  <a:gd name="T93" fmla="*/ 2147483647 h 678"/>
                  <a:gd name="T94" fmla="*/ 2147483647 w 192"/>
                  <a:gd name="T95" fmla="*/ 2147483647 h 6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2"/>
                  <a:gd name="T145" fmla="*/ 0 h 678"/>
                  <a:gd name="T146" fmla="*/ 192 w 192"/>
                  <a:gd name="T147" fmla="*/ 678 h 6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2" h="678">
                    <a:moveTo>
                      <a:pt x="174" y="624"/>
                    </a:moveTo>
                    <a:lnTo>
                      <a:pt x="126" y="624"/>
                    </a:lnTo>
                    <a:lnTo>
                      <a:pt x="122" y="618"/>
                    </a:lnTo>
                    <a:lnTo>
                      <a:pt x="120" y="612"/>
                    </a:lnTo>
                    <a:lnTo>
                      <a:pt x="118" y="606"/>
                    </a:lnTo>
                    <a:lnTo>
                      <a:pt x="112" y="600"/>
                    </a:lnTo>
                    <a:lnTo>
                      <a:pt x="104" y="596"/>
                    </a:lnTo>
                    <a:lnTo>
                      <a:pt x="98" y="592"/>
                    </a:lnTo>
                    <a:lnTo>
                      <a:pt x="90" y="586"/>
                    </a:lnTo>
                    <a:lnTo>
                      <a:pt x="88" y="582"/>
                    </a:lnTo>
                    <a:lnTo>
                      <a:pt x="86" y="576"/>
                    </a:lnTo>
                    <a:lnTo>
                      <a:pt x="88" y="566"/>
                    </a:lnTo>
                    <a:lnTo>
                      <a:pt x="90" y="556"/>
                    </a:lnTo>
                    <a:lnTo>
                      <a:pt x="90" y="552"/>
                    </a:lnTo>
                    <a:lnTo>
                      <a:pt x="88" y="548"/>
                    </a:lnTo>
                    <a:lnTo>
                      <a:pt x="88" y="546"/>
                    </a:lnTo>
                    <a:lnTo>
                      <a:pt x="86" y="544"/>
                    </a:lnTo>
                    <a:lnTo>
                      <a:pt x="88" y="540"/>
                    </a:lnTo>
                    <a:lnTo>
                      <a:pt x="90" y="536"/>
                    </a:lnTo>
                    <a:lnTo>
                      <a:pt x="92" y="534"/>
                    </a:lnTo>
                    <a:lnTo>
                      <a:pt x="92" y="528"/>
                    </a:lnTo>
                    <a:lnTo>
                      <a:pt x="92" y="518"/>
                    </a:lnTo>
                    <a:lnTo>
                      <a:pt x="88" y="510"/>
                    </a:lnTo>
                    <a:lnTo>
                      <a:pt x="86" y="504"/>
                    </a:lnTo>
                    <a:lnTo>
                      <a:pt x="84" y="494"/>
                    </a:lnTo>
                    <a:lnTo>
                      <a:pt x="86" y="490"/>
                    </a:lnTo>
                    <a:lnTo>
                      <a:pt x="88" y="486"/>
                    </a:lnTo>
                    <a:lnTo>
                      <a:pt x="84" y="484"/>
                    </a:lnTo>
                    <a:lnTo>
                      <a:pt x="80" y="480"/>
                    </a:lnTo>
                    <a:lnTo>
                      <a:pt x="72" y="466"/>
                    </a:lnTo>
                    <a:lnTo>
                      <a:pt x="60" y="446"/>
                    </a:lnTo>
                    <a:lnTo>
                      <a:pt x="64" y="446"/>
                    </a:lnTo>
                    <a:lnTo>
                      <a:pt x="66" y="442"/>
                    </a:lnTo>
                    <a:lnTo>
                      <a:pt x="64" y="434"/>
                    </a:lnTo>
                    <a:lnTo>
                      <a:pt x="60" y="420"/>
                    </a:lnTo>
                    <a:lnTo>
                      <a:pt x="54" y="408"/>
                    </a:lnTo>
                    <a:lnTo>
                      <a:pt x="52" y="394"/>
                    </a:lnTo>
                    <a:lnTo>
                      <a:pt x="54" y="388"/>
                    </a:lnTo>
                    <a:lnTo>
                      <a:pt x="56" y="384"/>
                    </a:lnTo>
                    <a:lnTo>
                      <a:pt x="58" y="382"/>
                    </a:lnTo>
                    <a:lnTo>
                      <a:pt x="60" y="380"/>
                    </a:lnTo>
                    <a:lnTo>
                      <a:pt x="58" y="372"/>
                    </a:lnTo>
                    <a:lnTo>
                      <a:pt x="52" y="364"/>
                    </a:lnTo>
                    <a:lnTo>
                      <a:pt x="50" y="352"/>
                    </a:lnTo>
                    <a:lnTo>
                      <a:pt x="46" y="346"/>
                    </a:lnTo>
                    <a:lnTo>
                      <a:pt x="48" y="342"/>
                    </a:lnTo>
                    <a:lnTo>
                      <a:pt x="50" y="338"/>
                    </a:lnTo>
                    <a:lnTo>
                      <a:pt x="52" y="332"/>
                    </a:lnTo>
                    <a:lnTo>
                      <a:pt x="54" y="328"/>
                    </a:lnTo>
                    <a:lnTo>
                      <a:pt x="54" y="298"/>
                    </a:lnTo>
                    <a:lnTo>
                      <a:pt x="52" y="290"/>
                    </a:lnTo>
                    <a:lnTo>
                      <a:pt x="50" y="282"/>
                    </a:lnTo>
                    <a:lnTo>
                      <a:pt x="46" y="276"/>
                    </a:lnTo>
                    <a:lnTo>
                      <a:pt x="44" y="270"/>
                    </a:lnTo>
                    <a:lnTo>
                      <a:pt x="42" y="264"/>
                    </a:lnTo>
                    <a:lnTo>
                      <a:pt x="38" y="258"/>
                    </a:lnTo>
                    <a:lnTo>
                      <a:pt x="36" y="252"/>
                    </a:lnTo>
                    <a:lnTo>
                      <a:pt x="34" y="246"/>
                    </a:lnTo>
                    <a:lnTo>
                      <a:pt x="36" y="242"/>
                    </a:lnTo>
                    <a:lnTo>
                      <a:pt x="38" y="234"/>
                    </a:lnTo>
                    <a:lnTo>
                      <a:pt x="42" y="224"/>
                    </a:lnTo>
                    <a:lnTo>
                      <a:pt x="42" y="218"/>
                    </a:lnTo>
                    <a:lnTo>
                      <a:pt x="38" y="216"/>
                    </a:lnTo>
                    <a:lnTo>
                      <a:pt x="36" y="212"/>
                    </a:lnTo>
                    <a:lnTo>
                      <a:pt x="34" y="208"/>
                    </a:lnTo>
                    <a:lnTo>
                      <a:pt x="36" y="194"/>
                    </a:lnTo>
                    <a:lnTo>
                      <a:pt x="42" y="184"/>
                    </a:lnTo>
                    <a:lnTo>
                      <a:pt x="50" y="172"/>
                    </a:lnTo>
                    <a:lnTo>
                      <a:pt x="54" y="164"/>
                    </a:lnTo>
                    <a:lnTo>
                      <a:pt x="50" y="158"/>
                    </a:lnTo>
                    <a:lnTo>
                      <a:pt x="48" y="152"/>
                    </a:lnTo>
                    <a:lnTo>
                      <a:pt x="46" y="134"/>
                    </a:lnTo>
                    <a:lnTo>
                      <a:pt x="48" y="126"/>
                    </a:lnTo>
                    <a:lnTo>
                      <a:pt x="50" y="122"/>
                    </a:lnTo>
                    <a:lnTo>
                      <a:pt x="56" y="118"/>
                    </a:lnTo>
                    <a:lnTo>
                      <a:pt x="62" y="112"/>
                    </a:lnTo>
                    <a:lnTo>
                      <a:pt x="64" y="106"/>
                    </a:lnTo>
                    <a:lnTo>
                      <a:pt x="64" y="102"/>
                    </a:lnTo>
                    <a:lnTo>
                      <a:pt x="62" y="88"/>
                    </a:lnTo>
                    <a:lnTo>
                      <a:pt x="60" y="90"/>
                    </a:lnTo>
                    <a:lnTo>
                      <a:pt x="56" y="90"/>
                    </a:lnTo>
                    <a:lnTo>
                      <a:pt x="52" y="90"/>
                    </a:lnTo>
                    <a:lnTo>
                      <a:pt x="50" y="86"/>
                    </a:lnTo>
                    <a:lnTo>
                      <a:pt x="48" y="80"/>
                    </a:lnTo>
                    <a:lnTo>
                      <a:pt x="42" y="60"/>
                    </a:lnTo>
                    <a:lnTo>
                      <a:pt x="40" y="56"/>
                    </a:lnTo>
                    <a:lnTo>
                      <a:pt x="36" y="54"/>
                    </a:lnTo>
                    <a:lnTo>
                      <a:pt x="34" y="52"/>
                    </a:lnTo>
                    <a:lnTo>
                      <a:pt x="32" y="50"/>
                    </a:lnTo>
                    <a:lnTo>
                      <a:pt x="28" y="20"/>
                    </a:lnTo>
                    <a:lnTo>
                      <a:pt x="22" y="8"/>
                    </a:lnTo>
                    <a:lnTo>
                      <a:pt x="14" y="0"/>
                    </a:lnTo>
                    <a:lnTo>
                      <a:pt x="12" y="0"/>
                    </a:lnTo>
                    <a:lnTo>
                      <a:pt x="8" y="4"/>
                    </a:lnTo>
                    <a:lnTo>
                      <a:pt x="4" y="6"/>
                    </a:lnTo>
                    <a:lnTo>
                      <a:pt x="0" y="8"/>
                    </a:lnTo>
                    <a:lnTo>
                      <a:pt x="4" y="18"/>
                    </a:lnTo>
                    <a:lnTo>
                      <a:pt x="8" y="32"/>
                    </a:lnTo>
                    <a:lnTo>
                      <a:pt x="12" y="48"/>
                    </a:lnTo>
                    <a:lnTo>
                      <a:pt x="14" y="66"/>
                    </a:lnTo>
                    <a:lnTo>
                      <a:pt x="10" y="80"/>
                    </a:lnTo>
                    <a:lnTo>
                      <a:pt x="8" y="96"/>
                    </a:lnTo>
                    <a:lnTo>
                      <a:pt x="12" y="102"/>
                    </a:lnTo>
                    <a:lnTo>
                      <a:pt x="16" y="106"/>
                    </a:lnTo>
                    <a:lnTo>
                      <a:pt x="18" y="118"/>
                    </a:lnTo>
                    <a:lnTo>
                      <a:pt x="18" y="134"/>
                    </a:lnTo>
                    <a:lnTo>
                      <a:pt x="16" y="162"/>
                    </a:lnTo>
                    <a:lnTo>
                      <a:pt x="10" y="192"/>
                    </a:lnTo>
                    <a:lnTo>
                      <a:pt x="12" y="198"/>
                    </a:lnTo>
                    <a:lnTo>
                      <a:pt x="14" y="202"/>
                    </a:lnTo>
                    <a:lnTo>
                      <a:pt x="16" y="206"/>
                    </a:lnTo>
                    <a:lnTo>
                      <a:pt x="18" y="210"/>
                    </a:lnTo>
                    <a:lnTo>
                      <a:pt x="18" y="214"/>
                    </a:lnTo>
                    <a:lnTo>
                      <a:pt x="16" y="214"/>
                    </a:lnTo>
                    <a:lnTo>
                      <a:pt x="14" y="216"/>
                    </a:lnTo>
                    <a:lnTo>
                      <a:pt x="14" y="218"/>
                    </a:lnTo>
                    <a:lnTo>
                      <a:pt x="14" y="236"/>
                    </a:lnTo>
                    <a:lnTo>
                      <a:pt x="20" y="252"/>
                    </a:lnTo>
                    <a:lnTo>
                      <a:pt x="22" y="268"/>
                    </a:lnTo>
                    <a:lnTo>
                      <a:pt x="24" y="286"/>
                    </a:lnTo>
                    <a:lnTo>
                      <a:pt x="22" y="302"/>
                    </a:lnTo>
                    <a:lnTo>
                      <a:pt x="22" y="310"/>
                    </a:lnTo>
                    <a:lnTo>
                      <a:pt x="20" y="318"/>
                    </a:lnTo>
                    <a:lnTo>
                      <a:pt x="22" y="326"/>
                    </a:lnTo>
                    <a:lnTo>
                      <a:pt x="22" y="332"/>
                    </a:lnTo>
                    <a:lnTo>
                      <a:pt x="20" y="340"/>
                    </a:lnTo>
                    <a:lnTo>
                      <a:pt x="16" y="346"/>
                    </a:lnTo>
                    <a:lnTo>
                      <a:pt x="12" y="350"/>
                    </a:lnTo>
                    <a:lnTo>
                      <a:pt x="10" y="352"/>
                    </a:lnTo>
                    <a:lnTo>
                      <a:pt x="10" y="358"/>
                    </a:lnTo>
                    <a:lnTo>
                      <a:pt x="12" y="362"/>
                    </a:lnTo>
                    <a:lnTo>
                      <a:pt x="18" y="372"/>
                    </a:lnTo>
                    <a:lnTo>
                      <a:pt x="22" y="380"/>
                    </a:lnTo>
                    <a:lnTo>
                      <a:pt x="24" y="388"/>
                    </a:lnTo>
                    <a:lnTo>
                      <a:pt x="24" y="404"/>
                    </a:lnTo>
                    <a:lnTo>
                      <a:pt x="26" y="418"/>
                    </a:lnTo>
                    <a:lnTo>
                      <a:pt x="28" y="436"/>
                    </a:lnTo>
                    <a:lnTo>
                      <a:pt x="34" y="456"/>
                    </a:lnTo>
                    <a:lnTo>
                      <a:pt x="36" y="462"/>
                    </a:lnTo>
                    <a:lnTo>
                      <a:pt x="40" y="462"/>
                    </a:lnTo>
                    <a:lnTo>
                      <a:pt x="44" y="462"/>
                    </a:lnTo>
                    <a:lnTo>
                      <a:pt x="46" y="462"/>
                    </a:lnTo>
                    <a:lnTo>
                      <a:pt x="46" y="460"/>
                    </a:lnTo>
                    <a:lnTo>
                      <a:pt x="44" y="448"/>
                    </a:lnTo>
                    <a:lnTo>
                      <a:pt x="40" y="436"/>
                    </a:lnTo>
                    <a:lnTo>
                      <a:pt x="44" y="434"/>
                    </a:lnTo>
                    <a:lnTo>
                      <a:pt x="50" y="434"/>
                    </a:lnTo>
                    <a:lnTo>
                      <a:pt x="52" y="442"/>
                    </a:lnTo>
                    <a:lnTo>
                      <a:pt x="52" y="456"/>
                    </a:lnTo>
                    <a:lnTo>
                      <a:pt x="54" y="462"/>
                    </a:lnTo>
                    <a:lnTo>
                      <a:pt x="56" y="466"/>
                    </a:lnTo>
                    <a:lnTo>
                      <a:pt x="56" y="480"/>
                    </a:lnTo>
                    <a:lnTo>
                      <a:pt x="50" y="482"/>
                    </a:lnTo>
                    <a:lnTo>
                      <a:pt x="44" y="482"/>
                    </a:lnTo>
                    <a:lnTo>
                      <a:pt x="46" y="486"/>
                    </a:lnTo>
                    <a:lnTo>
                      <a:pt x="48" y="490"/>
                    </a:lnTo>
                    <a:lnTo>
                      <a:pt x="50" y="492"/>
                    </a:lnTo>
                    <a:lnTo>
                      <a:pt x="50" y="496"/>
                    </a:lnTo>
                    <a:lnTo>
                      <a:pt x="50" y="502"/>
                    </a:lnTo>
                    <a:lnTo>
                      <a:pt x="46" y="506"/>
                    </a:lnTo>
                    <a:lnTo>
                      <a:pt x="42" y="512"/>
                    </a:lnTo>
                    <a:lnTo>
                      <a:pt x="40" y="518"/>
                    </a:lnTo>
                    <a:lnTo>
                      <a:pt x="42" y="522"/>
                    </a:lnTo>
                    <a:lnTo>
                      <a:pt x="46" y="524"/>
                    </a:lnTo>
                    <a:lnTo>
                      <a:pt x="56" y="526"/>
                    </a:lnTo>
                    <a:lnTo>
                      <a:pt x="54" y="530"/>
                    </a:lnTo>
                    <a:lnTo>
                      <a:pt x="56" y="534"/>
                    </a:lnTo>
                    <a:lnTo>
                      <a:pt x="58" y="540"/>
                    </a:lnTo>
                    <a:lnTo>
                      <a:pt x="58" y="544"/>
                    </a:lnTo>
                    <a:lnTo>
                      <a:pt x="50" y="544"/>
                    </a:lnTo>
                    <a:lnTo>
                      <a:pt x="50" y="554"/>
                    </a:lnTo>
                    <a:lnTo>
                      <a:pt x="54" y="560"/>
                    </a:lnTo>
                    <a:lnTo>
                      <a:pt x="62" y="568"/>
                    </a:lnTo>
                    <a:lnTo>
                      <a:pt x="62" y="572"/>
                    </a:lnTo>
                    <a:lnTo>
                      <a:pt x="62" y="576"/>
                    </a:lnTo>
                    <a:lnTo>
                      <a:pt x="66" y="582"/>
                    </a:lnTo>
                    <a:lnTo>
                      <a:pt x="74" y="594"/>
                    </a:lnTo>
                    <a:lnTo>
                      <a:pt x="80" y="602"/>
                    </a:lnTo>
                    <a:lnTo>
                      <a:pt x="86" y="606"/>
                    </a:lnTo>
                    <a:lnTo>
                      <a:pt x="96" y="606"/>
                    </a:lnTo>
                    <a:lnTo>
                      <a:pt x="94" y="618"/>
                    </a:lnTo>
                    <a:lnTo>
                      <a:pt x="96" y="622"/>
                    </a:lnTo>
                    <a:lnTo>
                      <a:pt x="100" y="626"/>
                    </a:lnTo>
                    <a:lnTo>
                      <a:pt x="96" y="630"/>
                    </a:lnTo>
                    <a:lnTo>
                      <a:pt x="106" y="640"/>
                    </a:lnTo>
                    <a:lnTo>
                      <a:pt x="122" y="648"/>
                    </a:lnTo>
                    <a:lnTo>
                      <a:pt x="154" y="660"/>
                    </a:lnTo>
                    <a:lnTo>
                      <a:pt x="156" y="664"/>
                    </a:lnTo>
                    <a:lnTo>
                      <a:pt x="158" y="666"/>
                    </a:lnTo>
                    <a:lnTo>
                      <a:pt x="160" y="668"/>
                    </a:lnTo>
                    <a:lnTo>
                      <a:pt x="164" y="670"/>
                    </a:lnTo>
                    <a:lnTo>
                      <a:pt x="172" y="672"/>
                    </a:lnTo>
                    <a:lnTo>
                      <a:pt x="178" y="674"/>
                    </a:lnTo>
                    <a:lnTo>
                      <a:pt x="192" y="678"/>
                    </a:lnTo>
                    <a:lnTo>
                      <a:pt x="174" y="62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67" name="Freeform 100"/>
              <p:cNvSpPr/>
              <p:nvPr/>
            </p:nvSpPr>
            <p:spPr bwMode="auto">
              <a:xfrm>
                <a:off x="3263316" y="6084908"/>
                <a:ext cx="99168" cy="88938"/>
              </a:xfrm>
              <a:custGeom>
                <a:avLst/>
                <a:gdLst>
                  <a:gd name="T0" fmla="*/ 0 w 68"/>
                  <a:gd name="T1" fmla="*/ 0 h 56"/>
                  <a:gd name="T2" fmla="*/ 2147483647 w 68"/>
                  <a:gd name="T3" fmla="*/ 2147483647 h 56"/>
                  <a:gd name="T4" fmla="*/ 2147483647 w 68"/>
                  <a:gd name="T5" fmla="*/ 2147483647 h 56"/>
                  <a:gd name="T6" fmla="*/ 2147483647 w 68"/>
                  <a:gd name="T7" fmla="*/ 2147483647 h 56"/>
                  <a:gd name="T8" fmla="*/ 2147483647 w 68"/>
                  <a:gd name="T9" fmla="*/ 2147483647 h 56"/>
                  <a:gd name="T10" fmla="*/ 2147483647 w 68"/>
                  <a:gd name="T11" fmla="*/ 2147483647 h 56"/>
                  <a:gd name="T12" fmla="*/ 2147483647 w 68"/>
                  <a:gd name="T13" fmla="*/ 2147483647 h 56"/>
                  <a:gd name="T14" fmla="*/ 2147483647 w 68"/>
                  <a:gd name="T15" fmla="*/ 2147483647 h 56"/>
                  <a:gd name="T16" fmla="*/ 2147483647 w 68"/>
                  <a:gd name="T17" fmla="*/ 2147483647 h 56"/>
                  <a:gd name="T18" fmla="*/ 2147483647 w 68"/>
                  <a:gd name="T19" fmla="*/ 2147483647 h 56"/>
                  <a:gd name="T20" fmla="*/ 2147483647 w 68"/>
                  <a:gd name="T21" fmla="*/ 2147483647 h 56"/>
                  <a:gd name="T22" fmla="*/ 2147483647 w 68"/>
                  <a:gd name="T23" fmla="*/ 2147483647 h 56"/>
                  <a:gd name="T24" fmla="*/ 2147483647 w 68"/>
                  <a:gd name="T25" fmla="*/ 2147483647 h 56"/>
                  <a:gd name="T26" fmla="*/ 0 w 68"/>
                  <a:gd name="T27" fmla="*/ 0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56"/>
                  <a:gd name="T44" fmla="*/ 68 w 68"/>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56">
                    <a:moveTo>
                      <a:pt x="0" y="0"/>
                    </a:moveTo>
                    <a:lnTo>
                      <a:pt x="6" y="6"/>
                    </a:lnTo>
                    <a:lnTo>
                      <a:pt x="12" y="14"/>
                    </a:lnTo>
                    <a:lnTo>
                      <a:pt x="28" y="26"/>
                    </a:lnTo>
                    <a:lnTo>
                      <a:pt x="40" y="30"/>
                    </a:lnTo>
                    <a:lnTo>
                      <a:pt x="50" y="32"/>
                    </a:lnTo>
                    <a:lnTo>
                      <a:pt x="62" y="36"/>
                    </a:lnTo>
                    <a:lnTo>
                      <a:pt x="66" y="38"/>
                    </a:lnTo>
                    <a:lnTo>
                      <a:pt x="68" y="42"/>
                    </a:lnTo>
                    <a:lnTo>
                      <a:pt x="48" y="52"/>
                    </a:lnTo>
                    <a:lnTo>
                      <a:pt x="40" y="54"/>
                    </a:lnTo>
                    <a:lnTo>
                      <a:pt x="28" y="56"/>
                    </a:lnTo>
                    <a:lnTo>
                      <a:pt x="18" y="54"/>
                    </a:lnTo>
                    <a:lnTo>
                      <a:pt x="0"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68" name="Freeform 101"/>
              <p:cNvSpPr/>
              <p:nvPr/>
            </p:nvSpPr>
            <p:spPr bwMode="auto">
              <a:xfrm>
                <a:off x="2791694" y="4215869"/>
                <a:ext cx="269828" cy="480535"/>
              </a:xfrm>
              <a:custGeom>
                <a:avLst/>
                <a:gdLst>
                  <a:gd name="T0" fmla="*/ 2147483647 w 184"/>
                  <a:gd name="T1" fmla="*/ 2147483647 h 304"/>
                  <a:gd name="T2" fmla="*/ 2147483647 w 184"/>
                  <a:gd name="T3" fmla="*/ 2147483647 h 304"/>
                  <a:gd name="T4" fmla="*/ 2147483647 w 184"/>
                  <a:gd name="T5" fmla="*/ 2147483647 h 304"/>
                  <a:gd name="T6" fmla="*/ 2147483647 w 184"/>
                  <a:gd name="T7" fmla="*/ 2147483647 h 304"/>
                  <a:gd name="T8" fmla="*/ 2147483647 w 184"/>
                  <a:gd name="T9" fmla="*/ 2147483647 h 304"/>
                  <a:gd name="T10" fmla="*/ 2147483647 w 184"/>
                  <a:gd name="T11" fmla="*/ 2147483647 h 304"/>
                  <a:gd name="T12" fmla="*/ 2147483647 w 184"/>
                  <a:gd name="T13" fmla="*/ 2147483647 h 304"/>
                  <a:gd name="T14" fmla="*/ 2147483647 w 184"/>
                  <a:gd name="T15" fmla="*/ 2147483647 h 304"/>
                  <a:gd name="T16" fmla="*/ 2147483647 w 184"/>
                  <a:gd name="T17" fmla="*/ 2147483647 h 304"/>
                  <a:gd name="T18" fmla="*/ 2147483647 w 184"/>
                  <a:gd name="T19" fmla="*/ 2147483647 h 304"/>
                  <a:gd name="T20" fmla="*/ 2147483647 w 184"/>
                  <a:gd name="T21" fmla="*/ 2147483647 h 304"/>
                  <a:gd name="T22" fmla="*/ 2147483647 w 184"/>
                  <a:gd name="T23" fmla="*/ 2147483647 h 304"/>
                  <a:gd name="T24" fmla="*/ 2147483647 w 184"/>
                  <a:gd name="T25" fmla="*/ 2147483647 h 304"/>
                  <a:gd name="T26" fmla="*/ 2147483647 w 184"/>
                  <a:gd name="T27" fmla="*/ 2147483647 h 304"/>
                  <a:gd name="T28" fmla="*/ 2147483647 w 184"/>
                  <a:gd name="T29" fmla="*/ 2147483647 h 304"/>
                  <a:gd name="T30" fmla="*/ 2147483647 w 184"/>
                  <a:gd name="T31" fmla="*/ 2147483647 h 304"/>
                  <a:gd name="T32" fmla="*/ 2147483647 w 184"/>
                  <a:gd name="T33" fmla="*/ 2147483647 h 304"/>
                  <a:gd name="T34" fmla="*/ 2147483647 w 184"/>
                  <a:gd name="T35" fmla="*/ 2147483647 h 304"/>
                  <a:gd name="T36" fmla="*/ 2147483647 w 184"/>
                  <a:gd name="T37" fmla="*/ 2147483647 h 304"/>
                  <a:gd name="T38" fmla="*/ 2147483647 w 184"/>
                  <a:gd name="T39" fmla="*/ 2147483647 h 304"/>
                  <a:gd name="T40" fmla="*/ 2147483647 w 184"/>
                  <a:gd name="T41" fmla="*/ 2147483647 h 304"/>
                  <a:gd name="T42" fmla="*/ 2147483647 w 184"/>
                  <a:gd name="T43" fmla="*/ 2147483647 h 304"/>
                  <a:gd name="T44" fmla="*/ 2147483647 w 184"/>
                  <a:gd name="T45" fmla="*/ 2147483647 h 304"/>
                  <a:gd name="T46" fmla="*/ 2147483647 w 184"/>
                  <a:gd name="T47" fmla="*/ 2147483647 h 304"/>
                  <a:gd name="T48" fmla="*/ 2147483647 w 184"/>
                  <a:gd name="T49" fmla="*/ 2147483647 h 304"/>
                  <a:gd name="T50" fmla="*/ 2147483647 w 184"/>
                  <a:gd name="T51" fmla="*/ 2147483647 h 304"/>
                  <a:gd name="T52" fmla="*/ 2147483647 w 184"/>
                  <a:gd name="T53" fmla="*/ 2147483647 h 304"/>
                  <a:gd name="T54" fmla="*/ 2147483647 w 184"/>
                  <a:gd name="T55" fmla="*/ 2147483647 h 304"/>
                  <a:gd name="T56" fmla="*/ 2147483647 w 184"/>
                  <a:gd name="T57" fmla="*/ 2147483647 h 304"/>
                  <a:gd name="T58" fmla="*/ 2147483647 w 184"/>
                  <a:gd name="T59" fmla="*/ 2147483647 h 304"/>
                  <a:gd name="T60" fmla="*/ 2147483647 w 184"/>
                  <a:gd name="T61" fmla="*/ 2147483647 h 304"/>
                  <a:gd name="T62" fmla="*/ 2147483647 w 184"/>
                  <a:gd name="T63" fmla="*/ 2147483647 h 304"/>
                  <a:gd name="T64" fmla="*/ 2147483647 w 184"/>
                  <a:gd name="T65" fmla="*/ 2147483647 h 304"/>
                  <a:gd name="T66" fmla="*/ 2147483647 w 184"/>
                  <a:gd name="T67" fmla="*/ 2147483647 h 304"/>
                  <a:gd name="T68" fmla="*/ 2147483647 w 184"/>
                  <a:gd name="T69" fmla="*/ 2147483647 h 304"/>
                  <a:gd name="T70" fmla="*/ 2147483647 w 184"/>
                  <a:gd name="T71" fmla="*/ 2147483647 h 304"/>
                  <a:gd name="T72" fmla="*/ 2147483647 w 184"/>
                  <a:gd name="T73" fmla="*/ 2147483647 h 304"/>
                  <a:gd name="T74" fmla="*/ 2147483647 w 184"/>
                  <a:gd name="T75" fmla="*/ 2147483647 h 304"/>
                  <a:gd name="T76" fmla="*/ 2147483647 w 184"/>
                  <a:gd name="T77" fmla="*/ 2147483647 h 304"/>
                  <a:gd name="T78" fmla="*/ 2147483647 w 184"/>
                  <a:gd name="T79" fmla="*/ 2147483647 h 304"/>
                  <a:gd name="T80" fmla="*/ 2147483647 w 184"/>
                  <a:gd name="T81" fmla="*/ 2147483647 h 304"/>
                  <a:gd name="T82" fmla="*/ 2147483647 w 184"/>
                  <a:gd name="T83" fmla="*/ 2147483647 h 304"/>
                  <a:gd name="T84" fmla="*/ 2147483647 w 184"/>
                  <a:gd name="T85" fmla="*/ 2147483647 h 304"/>
                  <a:gd name="T86" fmla="*/ 2147483647 w 184"/>
                  <a:gd name="T87" fmla="*/ 2147483647 h 304"/>
                  <a:gd name="T88" fmla="*/ 2147483647 w 184"/>
                  <a:gd name="T89" fmla="*/ 2147483647 h 304"/>
                  <a:gd name="T90" fmla="*/ 0 w 184"/>
                  <a:gd name="T91" fmla="*/ 2147483647 h 3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4"/>
                  <a:gd name="T139" fmla="*/ 0 h 304"/>
                  <a:gd name="T140" fmla="*/ 184 w 184"/>
                  <a:gd name="T141" fmla="*/ 304 h 3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4" h="304">
                    <a:moveTo>
                      <a:pt x="2" y="204"/>
                    </a:moveTo>
                    <a:lnTo>
                      <a:pt x="2" y="194"/>
                    </a:lnTo>
                    <a:lnTo>
                      <a:pt x="6" y="184"/>
                    </a:lnTo>
                    <a:lnTo>
                      <a:pt x="8" y="178"/>
                    </a:lnTo>
                    <a:lnTo>
                      <a:pt x="18" y="176"/>
                    </a:lnTo>
                    <a:lnTo>
                      <a:pt x="18" y="172"/>
                    </a:lnTo>
                    <a:lnTo>
                      <a:pt x="22" y="166"/>
                    </a:lnTo>
                    <a:lnTo>
                      <a:pt x="26" y="162"/>
                    </a:lnTo>
                    <a:lnTo>
                      <a:pt x="28" y="158"/>
                    </a:lnTo>
                    <a:lnTo>
                      <a:pt x="26" y="142"/>
                    </a:lnTo>
                    <a:lnTo>
                      <a:pt x="24" y="124"/>
                    </a:lnTo>
                    <a:lnTo>
                      <a:pt x="26" y="118"/>
                    </a:lnTo>
                    <a:lnTo>
                      <a:pt x="28" y="114"/>
                    </a:lnTo>
                    <a:lnTo>
                      <a:pt x="26" y="106"/>
                    </a:lnTo>
                    <a:lnTo>
                      <a:pt x="22" y="100"/>
                    </a:lnTo>
                    <a:lnTo>
                      <a:pt x="18" y="96"/>
                    </a:lnTo>
                    <a:lnTo>
                      <a:pt x="18" y="90"/>
                    </a:lnTo>
                    <a:lnTo>
                      <a:pt x="16" y="90"/>
                    </a:lnTo>
                    <a:lnTo>
                      <a:pt x="22" y="86"/>
                    </a:lnTo>
                    <a:lnTo>
                      <a:pt x="28" y="82"/>
                    </a:lnTo>
                    <a:lnTo>
                      <a:pt x="26" y="76"/>
                    </a:lnTo>
                    <a:lnTo>
                      <a:pt x="26" y="70"/>
                    </a:lnTo>
                    <a:lnTo>
                      <a:pt x="28" y="68"/>
                    </a:lnTo>
                    <a:lnTo>
                      <a:pt x="32" y="72"/>
                    </a:lnTo>
                    <a:lnTo>
                      <a:pt x="40" y="74"/>
                    </a:lnTo>
                    <a:lnTo>
                      <a:pt x="42" y="64"/>
                    </a:lnTo>
                    <a:lnTo>
                      <a:pt x="46" y="62"/>
                    </a:lnTo>
                    <a:lnTo>
                      <a:pt x="48" y="58"/>
                    </a:lnTo>
                    <a:lnTo>
                      <a:pt x="52" y="58"/>
                    </a:lnTo>
                    <a:lnTo>
                      <a:pt x="56" y="54"/>
                    </a:lnTo>
                    <a:lnTo>
                      <a:pt x="58" y="48"/>
                    </a:lnTo>
                    <a:lnTo>
                      <a:pt x="60" y="42"/>
                    </a:lnTo>
                    <a:lnTo>
                      <a:pt x="60" y="34"/>
                    </a:lnTo>
                    <a:lnTo>
                      <a:pt x="62" y="30"/>
                    </a:lnTo>
                    <a:lnTo>
                      <a:pt x="66" y="26"/>
                    </a:lnTo>
                    <a:lnTo>
                      <a:pt x="72" y="24"/>
                    </a:lnTo>
                    <a:lnTo>
                      <a:pt x="80" y="24"/>
                    </a:lnTo>
                    <a:lnTo>
                      <a:pt x="82" y="20"/>
                    </a:lnTo>
                    <a:lnTo>
                      <a:pt x="86" y="18"/>
                    </a:lnTo>
                    <a:lnTo>
                      <a:pt x="98" y="14"/>
                    </a:lnTo>
                    <a:lnTo>
                      <a:pt x="110" y="10"/>
                    </a:lnTo>
                    <a:lnTo>
                      <a:pt x="118" y="4"/>
                    </a:lnTo>
                    <a:lnTo>
                      <a:pt x="124" y="2"/>
                    </a:lnTo>
                    <a:lnTo>
                      <a:pt x="128" y="0"/>
                    </a:lnTo>
                    <a:lnTo>
                      <a:pt x="128" y="8"/>
                    </a:lnTo>
                    <a:lnTo>
                      <a:pt x="124" y="10"/>
                    </a:lnTo>
                    <a:lnTo>
                      <a:pt x="120" y="14"/>
                    </a:lnTo>
                    <a:lnTo>
                      <a:pt x="118" y="18"/>
                    </a:lnTo>
                    <a:lnTo>
                      <a:pt x="110" y="28"/>
                    </a:lnTo>
                    <a:lnTo>
                      <a:pt x="98" y="40"/>
                    </a:lnTo>
                    <a:lnTo>
                      <a:pt x="94" y="48"/>
                    </a:lnTo>
                    <a:lnTo>
                      <a:pt x="92" y="56"/>
                    </a:lnTo>
                    <a:lnTo>
                      <a:pt x="94" y="62"/>
                    </a:lnTo>
                    <a:lnTo>
                      <a:pt x="98" y="64"/>
                    </a:lnTo>
                    <a:lnTo>
                      <a:pt x="100" y="68"/>
                    </a:lnTo>
                    <a:lnTo>
                      <a:pt x="102" y="72"/>
                    </a:lnTo>
                    <a:lnTo>
                      <a:pt x="106" y="76"/>
                    </a:lnTo>
                    <a:lnTo>
                      <a:pt x="108" y="82"/>
                    </a:lnTo>
                    <a:lnTo>
                      <a:pt x="104" y="88"/>
                    </a:lnTo>
                    <a:lnTo>
                      <a:pt x="102" y="92"/>
                    </a:lnTo>
                    <a:lnTo>
                      <a:pt x="104" y="94"/>
                    </a:lnTo>
                    <a:lnTo>
                      <a:pt x="108" y="98"/>
                    </a:lnTo>
                    <a:lnTo>
                      <a:pt x="112" y="100"/>
                    </a:lnTo>
                    <a:lnTo>
                      <a:pt x="116" y="102"/>
                    </a:lnTo>
                    <a:lnTo>
                      <a:pt x="130" y="104"/>
                    </a:lnTo>
                    <a:lnTo>
                      <a:pt x="142" y="106"/>
                    </a:lnTo>
                    <a:lnTo>
                      <a:pt x="142" y="112"/>
                    </a:lnTo>
                    <a:lnTo>
                      <a:pt x="146" y="116"/>
                    </a:lnTo>
                    <a:lnTo>
                      <a:pt x="152" y="118"/>
                    </a:lnTo>
                    <a:lnTo>
                      <a:pt x="158" y="118"/>
                    </a:lnTo>
                    <a:lnTo>
                      <a:pt x="166" y="118"/>
                    </a:lnTo>
                    <a:lnTo>
                      <a:pt x="170" y="118"/>
                    </a:lnTo>
                    <a:lnTo>
                      <a:pt x="176" y="116"/>
                    </a:lnTo>
                    <a:lnTo>
                      <a:pt x="184" y="116"/>
                    </a:lnTo>
                    <a:lnTo>
                      <a:pt x="176" y="132"/>
                    </a:lnTo>
                    <a:lnTo>
                      <a:pt x="174" y="142"/>
                    </a:lnTo>
                    <a:lnTo>
                      <a:pt x="172" y="148"/>
                    </a:lnTo>
                    <a:lnTo>
                      <a:pt x="174" y="154"/>
                    </a:lnTo>
                    <a:lnTo>
                      <a:pt x="178" y="158"/>
                    </a:lnTo>
                    <a:lnTo>
                      <a:pt x="180" y="162"/>
                    </a:lnTo>
                    <a:lnTo>
                      <a:pt x="182" y="168"/>
                    </a:lnTo>
                    <a:lnTo>
                      <a:pt x="182" y="170"/>
                    </a:lnTo>
                    <a:lnTo>
                      <a:pt x="180" y="174"/>
                    </a:lnTo>
                    <a:lnTo>
                      <a:pt x="178" y="174"/>
                    </a:lnTo>
                    <a:lnTo>
                      <a:pt x="178" y="178"/>
                    </a:lnTo>
                    <a:lnTo>
                      <a:pt x="180" y="182"/>
                    </a:lnTo>
                    <a:lnTo>
                      <a:pt x="184" y="190"/>
                    </a:lnTo>
                    <a:lnTo>
                      <a:pt x="170" y="198"/>
                    </a:lnTo>
                    <a:lnTo>
                      <a:pt x="160" y="200"/>
                    </a:lnTo>
                    <a:lnTo>
                      <a:pt x="148" y="200"/>
                    </a:lnTo>
                    <a:lnTo>
                      <a:pt x="142" y="204"/>
                    </a:lnTo>
                    <a:lnTo>
                      <a:pt x="144" y="204"/>
                    </a:lnTo>
                    <a:lnTo>
                      <a:pt x="146" y="206"/>
                    </a:lnTo>
                    <a:lnTo>
                      <a:pt x="148" y="210"/>
                    </a:lnTo>
                    <a:lnTo>
                      <a:pt x="152" y="212"/>
                    </a:lnTo>
                    <a:lnTo>
                      <a:pt x="152" y="220"/>
                    </a:lnTo>
                    <a:lnTo>
                      <a:pt x="146" y="220"/>
                    </a:lnTo>
                    <a:lnTo>
                      <a:pt x="142" y="222"/>
                    </a:lnTo>
                    <a:lnTo>
                      <a:pt x="140" y="226"/>
                    </a:lnTo>
                    <a:lnTo>
                      <a:pt x="138" y="228"/>
                    </a:lnTo>
                    <a:lnTo>
                      <a:pt x="140" y="234"/>
                    </a:lnTo>
                    <a:lnTo>
                      <a:pt x="142" y="240"/>
                    </a:lnTo>
                    <a:lnTo>
                      <a:pt x="146" y="246"/>
                    </a:lnTo>
                    <a:lnTo>
                      <a:pt x="148" y="252"/>
                    </a:lnTo>
                    <a:lnTo>
                      <a:pt x="146" y="276"/>
                    </a:lnTo>
                    <a:lnTo>
                      <a:pt x="142" y="304"/>
                    </a:lnTo>
                    <a:lnTo>
                      <a:pt x="136" y="300"/>
                    </a:lnTo>
                    <a:lnTo>
                      <a:pt x="132" y="298"/>
                    </a:lnTo>
                    <a:lnTo>
                      <a:pt x="130" y="294"/>
                    </a:lnTo>
                    <a:lnTo>
                      <a:pt x="132" y="290"/>
                    </a:lnTo>
                    <a:lnTo>
                      <a:pt x="136" y="286"/>
                    </a:lnTo>
                    <a:lnTo>
                      <a:pt x="138" y="282"/>
                    </a:lnTo>
                    <a:lnTo>
                      <a:pt x="140" y="278"/>
                    </a:lnTo>
                    <a:lnTo>
                      <a:pt x="134" y="274"/>
                    </a:lnTo>
                    <a:lnTo>
                      <a:pt x="126" y="272"/>
                    </a:lnTo>
                    <a:lnTo>
                      <a:pt x="122" y="274"/>
                    </a:lnTo>
                    <a:lnTo>
                      <a:pt x="122" y="278"/>
                    </a:lnTo>
                    <a:lnTo>
                      <a:pt x="118" y="274"/>
                    </a:lnTo>
                    <a:lnTo>
                      <a:pt x="116" y="272"/>
                    </a:lnTo>
                    <a:lnTo>
                      <a:pt x="114" y="272"/>
                    </a:lnTo>
                    <a:lnTo>
                      <a:pt x="110" y="274"/>
                    </a:lnTo>
                    <a:lnTo>
                      <a:pt x="108" y="276"/>
                    </a:lnTo>
                    <a:lnTo>
                      <a:pt x="106" y="276"/>
                    </a:lnTo>
                    <a:lnTo>
                      <a:pt x="90" y="276"/>
                    </a:lnTo>
                    <a:lnTo>
                      <a:pt x="88" y="268"/>
                    </a:lnTo>
                    <a:lnTo>
                      <a:pt x="86" y="260"/>
                    </a:lnTo>
                    <a:lnTo>
                      <a:pt x="82" y="256"/>
                    </a:lnTo>
                    <a:lnTo>
                      <a:pt x="76" y="248"/>
                    </a:lnTo>
                    <a:lnTo>
                      <a:pt x="68" y="242"/>
                    </a:lnTo>
                    <a:lnTo>
                      <a:pt x="62" y="238"/>
                    </a:lnTo>
                    <a:lnTo>
                      <a:pt x="58" y="234"/>
                    </a:lnTo>
                    <a:lnTo>
                      <a:pt x="52" y="234"/>
                    </a:lnTo>
                    <a:lnTo>
                      <a:pt x="50" y="230"/>
                    </a:lnTo>
                    <a:lnTo>
                      <a:pt x="52" y="228"/>
                    </a:lnTo>
                    <a:lnTo>
                      <a:pt x="36" y="226"/>
                    </a:lnTo>
                    <a:lnTo>
                      <a:pt x="22" y="220"/>
                    </a:lnTo>
                    <a:lnTo>
                      <a:pt x="10" y="212"/>
                    </a:lnTo>
                    <a:lnTo>
                      <a:pt x="0" y="204"/>
                    </a:lnTo>
                    <a:lnTo>
                      <a:pt x="2" y="20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69" name="Freeform 103"/>
              <p:cNvSpPr/>
              <p:nvPr/>
            </p:nvSpPr>
            <p:spPr bwMode="auto">
              <a:xfrm>
                <a:off x="5138271" y="3905246"/>
                <a:ext cx="386292" cy="560181"/>
              </a:xfrm>
              <a:custGeom>
                <a:avLst/>
                <a:gdLst>
                  <a:gd name="T0" fmla="*/ 2147483647 w 264"/>
                  <a:gd name="T1" fmla="*/ 2147483647 h 354"/>
                  <a:gd name="T2" fmla="*/ 2147483647 w 264"/>
                  <a:gd name="T3" fmla="*/ 2147483647 h 354"/>
                  <a:gd name="T4" fmla="*/ 2147483647 w 264"/>
                  <a:gd name="T5" fmla="*/ 2147483647 h 354"/>
                  <a:gd name="T6" fmla="*/ 2147483647 w 264"/>
                  <a:gd name="T7" fmla="*/ 2147483647 h 354"/>
                  <a:gd name="T8" fmla="*/ 2147483647 w 264"/>
                  <a:gd name="T9" fmla="*/ 2147483647 h 354"/>
                  <a:gd name="T10" fmla="*/ 2147483647 w 264"/>
                  <a:gd name="T11" fmla="*/ 2147483647 h 354"/>
                  <a:gd name="T12" fmla="*/ 2147483647 w 264"/>
                  <a:gd name="T13" fmla="*/ 2147483647 h 354"/>
                  <a:gd name="T14" fmla="*/ 2147483647 w 264"/>
                  <a:gd name="T15" fmla="*/ 2147483647 h 354"/>
                  <a:gd name="T16" fmla="*/ 2147483647 w 264"/>
                  <a:gd name="T17" fmla="*/ 2147483647 h 354"/>
                  <a:gd name="T18" fmla="*/ 2147483647 w 264"/>
                  <a:gd name="T19" fmla="*/ 2147483647 h 354"/>
                  <a:gd name="T20" fmla="*/ 2147483647 w 264"/>
                  <a:gd name="T21" fmla="*/ 2147483647 h 354"/>
                  <a:gd name="T22" fmla="*/ 2147483647 w 264"/>
                  <a:gd name="T23" fmla="*/ 2147483647 h 354"/>
                  <a:gd name="T24" fmla="*/ 2147483647 w 264"/>
                  <a:gd name="T25" fmla="*/ 2147483647 h 354"/>
                  <a:gd name="T26" fmla="*/ 2147483647 w 264"/>
                  <a:gd name="T27" fmla="*/ 2147483647 h 354"/>
                  <a:gd name="T28" fmla="*/ 2147483647 w 264"/>
                  <a:gd name="T29" fmla="*/ 2147483647 h 354"/>
                  <a:gd name="T30" fmla="*/ 2147483647 w 264"/>
                  <a:gd name="T31" fmla="*/ 2147483647 h 354"/>
                  <a:gd name="T32" fmla="*/ 2147483647 w 264"/>
                  <a:gd name="T33" fmla="*/ 2147483647 h 354"/>
                  <a:gd name="T34" fmla="*/ 2147483647 w 264"/>
                  <a:gd name="T35" fmla="*/ 2147483647 h 354"/>
                  <a:gd name="T36" fmla="*/ 2147483647 w 264"/>
                  <a:gd name="T37" fmla="*/ 2147483647 h 354"/>
                  <a:gd name="T38" fmla="*/ 2147483647 w 264"/>
                  <a:gd name="T39" fmla="*/ 2147483647 h 354"/>
                  <a:gd name="T40" fmla="*/ 2147483647 w 264"/>
                  <a:gd name="T41" fmla="*/ 2147483647 h 354"/>
                  <a:gd name="T42" fmla="*/ 2147483647 w 264"/>
                  <a:gd name="T43" fmla="*/ 2147483647 h 354"/>
                  <a:gd name="T44" fmla="*/ 2147483647 w 264"/>
                  <a:gd name="T45" fmla="*/ 2147483647 h 354"/>
                  <a:gd name="T46" fmla="*/ 2147483647 w 264"/>
                  <a:gd name="T47" fmla="*/ 2147483647 h 354"/>
                  <a:gd name="T48" fmla="*/ 2147483647 w 264"/>
                  <a:gd name="T49" fmla="*/ 2147483647 h 354"/>
                  <a:gd name="T50" fmla="*/ 2147483647 w 264"/>
                  <a:gd name="T51" fmla="*/ 2147483647 h 354"/>
                  <a:gd name="T52" fmla="*/ 2147483647 w 264"/>
                  <a:gd name="T53" fmla="*/ 2147483647 h 354"/>
                  <a:gd name="T54" fmla="*/ 2147483647 w 264"/>
                  <a:gd name="T55" fmla="*/ 2147483647 h 354"/>
                  <a:gd name="T56" fmla="*/ 2147483647 w 264"/>
                  <a:gd name="T57" fmla="*/ 2147483647 h 354"/>
                  <a:gd name="T58" fmla="*/ 2147483647 w 264"/>
                  <a:gd name="T59" fmla="*/ 2147483647 h 354"/>
                  <a:gd name="T60" fmla="*/ 2147483647 w 264"/>
                  <a:gd name="T61" fmla="*/ 2147483647 h 354"/>
                  <a:gd name="T62" fmla="*/ 2147483647 w 264"/>
                  <a:gd name="T63" fmla="*/ 2147483647 h 354"/>
                  <a:gd name="T64" fmla="*/ 2147483647 w 264"/>
                  <a:gd name="T65" fmla="*/ 2147483647 h 354"/>
                  <a:gd name="T66" fmla="*/ 2147483647 w 264"/>
                  <a:gd name="T67" fmla="*/ 2147483647 h 354"/>
                  <a:gd name="T68" fmla="*/ 2147483647 w 264"/>
                  <a:gd name="T69" fmla="*/ 2147483647 h 354"/>
                  <a:gd name="T70" fmla="*/ 2147483647 w 264"/>
                  <a:gd name="T71" fmla="*/ 2147483647 h 354"/>
                  <a:gd name="T72" fmla="*/ 2147483647 w 264"/>
                  <a:gd name="T73" fmla="*/ 2147483647 h 354"/>
                  <a:gd name="T74" fmla="*/ 2147483647 w 264"/>
                  <a:gd name="T75" fmla="*/ 2147483647 h 354"/>
                  <a:gd name="T76" fmla="*/ 2147483647 w 264"/>
                  <a:gd name="T77" fmla="*/ 2147483647 h 354"/>
                  <a:gd name="T78" fmla="*/ 2147483647 w 264"/>
                  <a:gd name="T79" fmla="*/ 2147483647 h 354"/>
                  <a:gd name="T80" fmla="*/ 2147483647 w 264"/>
                  <a:gd name="T81" fmla="*/ 2147483647 h 354"/>
                  <a:gd name="T82" fmla="*/ 2147483647 w 264"/>
                  <a:gd name="T83" fmla="*/ 2147483647 h 354"/>
                  <a:gd name="T84" fmla="*/ 2147483647 w 264"/>
                  <a:gd name="T85" fmla="*/ 2147483647 h 354"/>
                  <a:gd name="T86" fmla="*/ 2147483647 w 264"/>
                  <a:gd name="T87" fmla="*/ 2147483647 h 354"/>
                  <a:gd name="T88" fmla="*/ 2147483647 w 264"/>
                  <a:gd name="T89" fmla="*/ 2147483647 h 354"/>
                  <a:gd name="T90" fmla="*/ 2147483647 w 264"/>
                  <a:gd name="T91" fmla="*/ 0 h 354"/>
                  <a:gd name="T92" fmla="*/ 2147483647 w 264"/>
                  <a:gd name="T93" fmla="*/ 2147483647 h 354"/>
                  <a:gd name="T94" fmla="*/ 2147483647 w 264"/>
                  <a:gd name="T95" fmla="*/ 2147483647 h 354"/>
                  <a:gd name="T96" fmla="*/ 2147483647 w 264"/>
                  <a:gd name="T97" fmla="*/ 2147483647 h 354"/>
                  <a:gd name="T98" fmla="*/ 2147483647 w 264"/>
                  <a:gd name="T99" fmla="*/ 2147483647 h 354"/>
                  <a:gd name="T100" fmla="*/ 2147483647 w 264"/>
                  <a:gd name="T101" fmla="*/ 2147483647 h 354"/>
                  <a:gd name="T102" fmla="*/ 2147483647 w 264"/>
                  <a:gd name="T103" fmla="*/ 2147483647 h 354"/>
                  <a:gd name="T104" fmla="*/ 2147483647 w 264"/>
                  <a:gd name="T105" fmla="*/ 2147483647 h 354"/>
                  <a:gd name="T106" fmla="*/ 2147483647 w 264"/>
                  <a:gd name="T107" fmla="*/ 2147483647 h 354"/>
                  <a:gd name="T108" fmla="*/ 2147483647 w 264"/>
                  <a:gd name="T109" fmla="*/ 2147483647 h 354"/>
                  <a:gd name="T110" fmla="*/ 0 w 264"/>
                  <a:gd name="T111" fmla="*/ 2147483647 h 354"/>
                  <a:gd name="T112" fmla="*/ 2147483647 w 264"/>
                  <a:gd name="T113" fmla="*/ 2147483647 h 354"/>
                  <a:gd name="T114" fmla="*/ 2147483647 w 264"/>
                  <a:gd name="T115" fmla="*/ 2147483647 h 354"/>
                  <a:gd name="T116" fmla="*/ 2147483647 w 264"/>
                  <a:gd name="T117" fmla="*/ 2147483647 h 3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4"/>
                  <a:gd name="T178" fmla="*/ 0 h 354"/>
                  <a:gd name="T179" fmla="*/ 264 w 264"/>
                  <a:gd name="T180" fmla="*/ 354 h 35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4" h="354">
                    <a:moveTo>
                      <a:pt x="18" y="220"/>
                    </a:moveTo>
                    <a:lnTo>
                      <a:pt x="20" y="220"/>
                    </a:lnTo>
                    <a:lnTo>
                      <a:pt x="20" y="226"/>
                    </a:lnTo>
                    <a:lnTo>
                      <a:pt x="24" y="232"/>
                    </a:lnTo>
                    <a:lnTo>
                      <a:pt x="26" y="240"/>
                    </a:lnTo>
                    <a:lnTo>
                      <a:pt x="28" y="248"/>
                    </a:lnTo>
                    <a:lnTo>
                      <a:pt x="28" y="260"/>
                    </a:lnTo>
                    <a:lnTo>
                      <a:pt x="40" y="260"/>
                    </a:lnTo>
                    <a:lnTo>
                      <a:pt x="40" y="264"/>
                    </a:lnTo>
                    <a:lnTo>
                      <a:pt x="42" y="266"/>
                    </a:lnTo>
                    <a:lnTo>
                      <a:pt x="46" y="270"/>
                    </a:lnTo>
                    <a:lnTo>
                      <a:pt x="52" y="274"/>
                    </a:lnTo>
                    <a:lnTo>
                      <a:pt x="54" y="276"/>
                    </a:lnTo>
                    <a:lnTo>
                      <a:pt x="54" y="282"/>
                    </a:lnTo>
                    <a:lnTo>
                      <a:pt x="58" y="288"/>
                    </a:lnTo>
                    <a:lnTo>
                      <a:pt x="62" y="290"/>
                    </a:lnTo>
                    <a:lnTo>
                      <a:pt x="70" y="300"/>
                    </a:lnTo>
                    <a:lnTo>
                      <a:pt x="80" y="308"/>
                    </a:lnTo>
                    <a:lnTo>
                      <a:pt x="84" y="312"/>
                    </a:lnTo>
                    <a:lnTo>
                      <a:pt x="88" y="316"/>
                    </a:lnTo>
                    <a:lnTo>
                      <a:pt x="88" y="322"/>
                    </a:lnTo>
                    <a:lnTo>
                      <a:pt x="88" y="326"/>
                    </a:lnTo>
                    <a:lnTo>
                      <a:pt x="90" y="328"/>
                    </a:lnTo>
                    <a:lnTo>
                      <a:pt x="98" y="336"/>
                    </a:lnTo>
                    <a:lnTo>
                      <a:pt x="104" y="338"/>
                    </a:lnTo>
                    <a:lnTo>
                      <a:pt x="112" y="342"/>
                    </a:lnTo>
                    <a:lnTo>
                      <a:pt x="112" y="338"/>
                    </a:lnTo>
                    <a:lnTo>
                      <a:pt x="116" y="338"/>
                    </a:lnTo>
                    <a:lnTo>
                      <a:pt x="120" y="342"/>
                    </a:lnTo>
                    <a:lnTo>
                      <a:pt x="124" y="338"/>
                    </a:lnTo>
                    <a:lnTo>
                      <a:pt x="132" y="338"/>
                    </a:lnTo>
                    <a:lnTo>
                      <a:pt x="134" y="342"/>
                    </a:lnTo>
                    <a:lnTo>
                      <a:pt x="136" y="346"/>
                    </a:lnTo>
                    <a:lnTo>
                      <a:pt x="146" y="354"/>
                    </a:lnTo>
                    <a:lnTo>
                      <a:pt x="150" y="352"/>
                    </a:lnTo>
                    <a:lnTo>
                      <a:pt x="156" y="350"/>
                    </a:lnTo>
                    <a:lnTo>
                      <a:pt x="178" y="350"/>
                    </a:lnTo>
                    <a:lnTo>
                      <a:pt x="186" y="350"/>
                    </a:lnTo>
                    <a:lnTo>
                      <a:pt x="192" y="346"/>
                    </a:lnTo>
                    <a:lnTo>
                      <a:pt x="198" y="342"/>
                    </a:lnTo>
                    <a:lnTo>
                      <a:pt x="202" y="338"/>
                    </a:lnTo>
                    <a:lnTo>
                      <a:pt x="228" y="338"/>
                    </a:lnTo>
                    <a:lnTo>
                      <a:pt x="224" y="330"/>
                    </a:lnTo>
                    <a:lnTo>
                      <a:pt x="220" y="324"/>
                    </a:lnTo>
                    <a:lnTo>
                      <a:pt x="216" y="318"/>
                    </a:lnTo>
                    <a:lnTo>
                      <a:pt x="212" y="314"/>
                    </a:lnTo>
                    <a:lnTo>
                      <a:pt x="210" y="300"/>
                    </a:lnTo>
                    <a:lnTo>
                      <a:pt x="206" y="296"/>
                    </a:lnTo>
                    <a:lnTo>
                      <a:pt x="204" y="292"/>
                    </a:lnTo>
                    <a:lnTo>
                      <a:pt x="190" y="284"/>
                    </a:lnTo>
                    <a:lnTo>
                      <a:pt x="184" y="278"/>
                    </a:lnTo>
                    <a:lnTo>
                      <a:pt x="180" y="274"/>
                    </a:lnTo>
                    <a:lnTo>
                      <a:pt x="180" y="272"/>
                    </a:lnTo>
                    <a:lnTo>
                      <a:pt x="182" y="270"/>
                    </a:lnTo>
                    <a:lnTo>
                      <a:pt x="186" y="268"/>
                    </a:lnTo>
                    <a:lnTo>
                      <a:pt x="192" y="266"/>
                    </a:lnTo>
                    <a:lnTo>
                      <a:pt x="196" y="262"/>
                    </a:lnTo>
                    <a:lnTo>
                      <a:pt x="198" y="252"/>
                    </a:lnTo>
                    <a:lnTo>
                      <a:pt x="198" y="244"/>
                    </a:lnTo>
                    <a:lnTo>
                      <a:pt x="198" y="234"/>
                    </a:lnTo>
                    <a:lnTo>
                      <a:pt x="200" y="226"/>
                    </a:lnTo>
                    <a:lnTo>
                      <a:pt x="204" y="224"/>
                    </a:lnTo>
                    <a:lnTo>
                      <a:pt x="210" y="222"/>
                    </a:lnTo>
                    <a:lnTo>
                      <a:pt x="212" y="212"/>
                    </a:lnTo>
                    <a:lnTo>
                      <a:pt x="214" y="204"/>
                    </a:lnTo>
                    <a:lnTo>
                      <a:pt x="222" y="190"/>
                    </a:lnTo>
                    <a:lnTo>
                      <a:pt x="232" y="178"/>
                    </a:lnTo>
                    <a:lnTo>
                      <a:pt x="232" y="170"/>
                    </a:lnTo>
                    <a:lnTo>
                      <a:pt x="232" y="162"/>
                    </a:lnTo>
                    <a:lnTo>
                      <a:pt x="232" y="138"/>
                    </a:lnTo>
                    <a:lnTo>
                      <a:pt x="234" y="134"/>
                    </a:lnTo>
                    <a:lnTo>
                      <a:pt x="236" y="126"/>
                    </a:lnTo>
                    <a:lnTo>
                      <a:pt x="238" y="120"/>
                    </a:lnTo>
                    <a:lnTo>
                      <a:pt x="238" y="108"/>
                    </a:lnTo>
                    <a:lnTo>
                      <a:pt x="246" y="106"/>
                    </a:lnTo>
                    <a:lnTo>
                      <a:pt x="254" y="102"/>
                    </a:lnTo>
                    <a:lnTo>
                      <a:pt x="260" y="96"/>
                    </a:lnTo>
                    <a:lnTo>
                      <a:pt x="264" y="92"/>
                    </a:lnTo>
                    <a:lnTo>
                      <a:pt x="260" y="88"/>
                    </a:lnTo>
                    <a:lnTo>
                      <a:pt x="258" y="84"/>
                    </a:lnTo>
                    <a:lnTo>
                      <a:pt x="254" y="80"/>
                    </a:lnTo>
                    <a:lnTo>
                      <a:pt x="250" y="76"/>
                    </a:lnTo>
                    <a:lnTo>
                      <a:pt x="246" y="68"/>
                    </a:lnTo>
                    <a:lnTo>
                      <a:pt x="242" y="58"/>
                    </a:lnTo>
                    <a:lnTo>
                      <a:pt x="238" y="38"/>
                    </a:lnTo>
                    <a:lnTo>
                      <a:pt x="236" y="28"/>
                    </a:lnTo>
                    <a:lnTo>
                      <a:pt x="232" y="18"/>
                    </a:lnTo>
                    <a:lnTo>
                      <a:pt x="230" y="12"/>
                    </a:lnTo>
                    <a:lnTo>
                      <a:pt x="222" y="8"/>
                    </a:lnTo>
                    <a:lnTo>
                      <a:pt x="216" y="4"/>
                    </a:lnTo>
                    <a:lnTo>
                      <a:pt x="212" y="0"/>
                    </a:lnTo>
                    <a:lnTo>
                      <a:pt x="206" y="0"/>
                    </a:lnTo>
                    <a:lnTo>
                      <a:pt x="204" y="4"/>
                    </a:lnTo>
                    <a:lnTo>
                      <a:pt x="194" y="10"/>
                    </a:lnTo>
                    <a:lnTo>
                      <a:pt x="188" y="16"/>
                    </a:lnTo>
                    <a:lnTo>
                      <a:pt x="178" y="22"/>
                    </a:lnTo>
                    <a:lnTo>
                      <a:pt x="174" y="16"/>
                    </a:lnTo>
                    <a:lnTo>
                      <a:pt x="44" y="16"/>
                    </a:lnTo>
                    <a:lnTo>
                      <a:pt x="44" y="54"/>
                    </a:lnTo>
                    <a:lnTo>
                      <a:pt x="32" y="54"/>
                    </a:lnTo>
                    <a:lnTo>
                      <a:pt x="28" y="62"/>
                    </a:lnTo>
                    <a:lnTo>
                      <a:pt x="34" y="130"/>
                    </a:lnTo>
                    <a:lnTo>
                      <a:pt x="24" y="132"/>
                    </a:lnTo>
                    <a:lnTo>
                      <a:pt x="18" y="136"/>
                    </a:lnTo>
                    <a:lnTo>
                      <a:pt x="14" y="142"/>
                    </a:lnTo>
                    <a:lnTo>
                      <a:pt x="12" y="150"/>
                    </a:lnTo>
                    <a:lnTo>
                      <a:pt x="8" y="156"/>
                    </a:lnTo>
                    <a:lnTo>
                      <a:pt x="6" y="164"/>
                    </a:lnTo>
                    <a:lnTo>
                      <a:pt x="6" y="182"/>
                    </a:lnTo>
                    <a:lnTo>
                      <a:pt x="4" y="186"/>
                    </a:lnTo>
                    <a:lnTo>
                      <a:pt x="0" y="192"/>
                    </a:lnTo>
                    <a:lnTo>
                      <a:pt x="0" y="194"/>
                    </a:lnTo>
                    <a:lnTo>
                      <a:pt x="2" y="194"/>
                    </a:lnTo>
                    <a:lnTo>
                      <a:pt x="10" y="198"/>
                    </a:lnTo>
                    <a:lnTo>
                      <a:pt x="12" y="206"/>
                    </a:lnTo>
                    <a:lnTo>
                      <a:pt x="14" y="208"/>
                    </a:lnTo>
                    <a:lnTo>
                      <a:pt x="16" y="212"/>
                    </a:lnTo>
                    <a:lnTo>
                      <a:pt x="18" y="218"/>
                    </a:lnTo>
                    <a:lnTo>
                      <a:pt x="18" y="22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70" name="Freeform 104"/>
              <p:cNvSpPr/>
              <p:nvPr/>
            </p:nvSpPr>
            <p:spPr bwMode="auto">
              <a:xfrm>
                <a:off x="5592597" y="4223833"/>
                <a:ext cx="244459" cy="383631"/>
              </a:xfrm>
              <a:custGeom>
                <a:avLst/>
                <a:gdLst>
                  <a:gd name="T0" fmla="*/ 2147483647 w 168"/>
                  <a:gd name="T1" fmla="*/ 2147483647 h 244"/>
                  <a:gd name="T2" fmla="*/ 2147483647 w 168"/>
                  <a:gd name="T3" fmla="*/ 2147483647 h 244"/>
                  <a:gd name="T4" fmla="*/ 2147483647 w 168"/>
                  <a:gd name="T5" fmla="*/ 2147483647 h 244"/>
                  <a:gd name="T6" fmla="*/ 2147483647 w 168"/>
                  <a:gd name="T7" fmla="*/ 2147483647 h 244"/>
                  <a:gd name="T8" fmla="*/ 2147483647 w 168"/>
                  <a:gd name="T9" fmla="*/ 2147483647 h 244"/>
                  <a:gd name="T10" fmla="*/ 2147483647 w 168"/>
                  <a:gd name="T11" fmla="*/ 2147483647 h 244"/>
                  <a:gd name="T12" fmla="*/ 2147483647 w 168"/>
                  <a:gd name="T13" fmla="*/ 2147483647 h 244"/>
                  <a:gd name="T14" fmla="*/ 2147483647 w 168"/>
                  <a:gd name="T15" fmla="*/ 2147483647 h 244"/>
                  <a:gd name="T16" fmla="*/ 2147483647 w 168"/>
                  <a:gd name="T17" fmla="*/ 2147483647 h 244"/>
                  <a:gd name="T18" fmla="*/ 2147483647 w 168"/>
                  <a:gd name="T19" fmla="*/ 2147483647 h 244"/>
                  <a:gd name="T20" fmla="*/ 2147483647 w 168"/>
                  <a:gd name="T21" fmla="*/ 2147483647 h 244"/>
                  <a:gd name="T22" fmla="*/ 2147483647 w 168"/>
                  <a:gd name="T23" fmla="*/ 2147483647 h 244"/>
                  <a:gd name="T24" fmla="*/ 2147483647 w 168"/>
                  <a:gd name="T25" fmla="*/ 2147483647 h 244"/>
                  <a:gd name="T26" fmla="*/ 2147483647 w 168"/>
                  <a:gd name="T27" fmla="*/ 2147483647 h 244"/>
                  <a:gd name="T28" fmla="*/ 2147483647 w 168"/>
                  <a:gd name="T29" fmla="*/ 2147483647 h 244"/>
                  <a:gd name="T30" fmla="*/ 2147483647 w 168"/>
                  <a:gd name="T31" fmla="*/ 2147483647 h 244"/>
                  <a:gd name="T32" fmla="*/ 2147483647 w 168"/>
                  <a:gd name="T33" fmla="*/ 2147483647 h 244"/>
                  <a:gd name="T34" fmla="*/ 2147483647 w 168"/>
                  <a:gd name="T35" fmla="*/ 2147483647 h 244"/>
                  <a:gd name="T36" fmla="*/ 2147483647 w 168"/>
                  <a:gd name="T37" fmla="*/ 2147483647 h 244"/>
                  <a:gd name="T38" fmla="*/ 2147483647 w 168"/>
                  <a:gd name="T39" fmla="*/ 2147483647 h 244"/>
                  <a:gd name="T40" fmla="*/ 2147483647 w 168"/>
                  <a:gd name="T41" fmla="*/ 2147483647 h 244"/>
                  <a:gd name="T42" fmla="*/ 2147483647 w 168"/>
                  <a:gd name="T43" fmla="*/ 2147483647 h 244"/>
                  <a:gd name="T44" fmla="*/ 2147483647 w 168"/>
                  <a:gd name="T45" fmla="*/ 2147483647 h 244"/>
                  <a:gd name="T46" fmla="*/ 2147483647 w 168"/>
                  <a:gd name="T47" fmla="*/ 2147483647 h 244"/>
                  <a:gd name="T48" fmla="*/ 2147483647 w 168"/>
                  <a:gd name="T49" fmla="*/ 2147483647 h 244"/>
                  <a:gd name="T50" fmla="*/ 2147483647 w 168"/>
                  <a:gd name="T51" fmla="*/ 2147483647 h 244"/>
                  <a:gd name="T52" fmla="*/ 2147483647 w 168"/>
                  <a:gd name="T53" fmla="*/ 2147483647 h 244"/>
                  <a:gd name="T54" fmla="*/ 2147483647 w 168"/>
                  <a:gd name="T55" fmla="*/ 2147483647 h 244"/>
                  <a:gd name="T56" fmla="*/ 2147483647 w 168"/>
                  <a:gd name="T57" fmla="*/ 2147483647 h 244"/>
                  <a:gd name="T58" fmla="*/ 2147483647 w 168"/>
                  <a:gd name="T59" fmla="*/ 2147483647 h 244"/>
                  <a:gd name="T60" fmla="*/ 2147483647 w 168"/>
                  <a:gd name="T61" fmla="*/ 2147483647 h 244"/>
                  <a:gd name="T62" fmla="*/ 2147483647 w 168"/>
                  <a:gd name="T63" fmla="*/ 2147483647 h 244"/>
                  <a:gd name="T64" fmla="*/ 0 w 168"/>
                  <a:gd name="T65" fmla="*/ 2147483647 h 244"/>
                  <a:gd name="T66" fmla="*/ 2147483647 w 168"/>
                  <a:gd name="T67" fmla="*/ 2147483647 h 244"/>
                  <a:gd name="T68" fmla="*/ 2147483647 w 168"/>
                  <a:gd name="T69" fmla="*/ 2147483647 h 2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8"/>
                  <a:gd name="T106" fmla="*/ 0 h 244"/>
                  <a:gd name="T107" fmla="*/ 168 w 168"/>
                  <a:gd name="T108" fmla="*/ 244 h 2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8" h="244">
                    <a:moveTo>
                      <a:pt x="18" y="146"/>
                    </a:moveTo>
                    <a:lnTo>
                      <a:pt x="24" y="142"/>
                    </a:lnTo>
                    <a:lnTo>
                      <a:pt x="32" y="138"/>
                    </a:lnTo>
                    <a:lnTo>
                      <a:pt x="38" y="134"/>
                    </a:lnTo>
                    <a:lnTo>
                      <a:pt x="44" y="130"/>
                    </a:lnTo>
                    <a:lnTo>
                      <a:pt x="50" y="128"/>
                    </a:lnTo>
                    <a:lnTo>
                      <a:pt x="56" y="128"/>
                    </a:lnTo>
                    <a:lnTo>
                      <a:pt x="60" y="130"/>
                    </a:lnTo>
                    <a:lnTo>
                      <a:pt x="64" y="128"/>
                    </a:lnTo>
                    <a:lnTo>
                      <a:pt x="66" y="126"/>
                    </a:lnTo>
                    <a:lnTo>
                      <a:pt x="70" y="122"/>
                    </a:lnTo>
                    <a:lnTo>
                      <a:pt x="74" y="114"/>
                    </a:lnTo>
                    <a:lnTo>
                      <a:pt x="90" y="94"/>
                    </a:lnTo>
                    <a:lnTo>
                      <a:pt x="100" y="86"/>
                    </a:lnTo>
                    <a:lnTo>
                      <a:pt x="106" y="74"/>
                    </a:lnTo>
                    <a:lnTo>
                      <a:pt x="92" y="72"/>
                    </a:lnTo>
                    <a:lnTo>
                      <a:pt x="80" y="70"/>
                    </a:lnTo>
                    <a:lnTo>
                      <a:pt x="66" y="64"/>
                    </a:lnTo>
                    <a:lnTo>
                      <a:pt x="54" y="60"/>
                    </a:lnTo>
                    <a:lnTo>
                      <a:pt x="44" y="52"/>
                    </a:lnTo>
                    <a:lnTo>
                      <a:pt x="34" y="44"/>
                    </a:lnTo>
                    <a:lnTo>
                      <a:pt x="30" y="32"/>
                    </a:lnTo>
                    <a:lnTo>
                      <a:pt x="28" y="24"/>
                    </a:lnTo>
                    <a:lnTo>
                      <a:pt x="28" y="16"/>
                    </a:lnTo>
                    <a:lnTo>
                      <a:pt x="38" y="6"/>
                    </a:lnTo>
                    <a:lnTo>
                      <a:pt x="38" y="10"/>
                    </a:lnTo>
                    <a:lnTo>
                      <a:pt x="38" y="12"/>
                    </a:lnTo>
                    <a:lnTo>
                      <a:pt x="38" y="16"/>
                    </a:lnTo>
                    <a:lnTo>
                      <a:pt x="42" y="20"/>
                    </a:lnTo>
                    <a:lnTo>
                      <a:pt x="48" y="24"/>
                    </a:lnTo>
                    <a:lnTo>
                      <a:pt x="52" y="28"/>
                    </a:lnTo>
                    <a:lnTo>
                      <a:pt x="58" y="28"/>
                    </a:lnTo>
                    <a:lnTo>
                      <a:pt x="62" y="28"/>
                    </a:lnTo>
                    <a:lnTo>
                      <a:pt x="66" y="24"/>
                    </a:lnTo>
                    <a:lnTo>
                      <a:pt x="70" y="20"/>
                    </a:lnTo>
                    <a:lnTo>
                      <a:pt x="74" y="20"/>
                    </a:lnTo>
                    <a:lnTo>
                      <a:pt x="86" y="20"/>
                    </a:lnTo>
                    <a:lnTo>
                      <a:pt x="96" y="18"/>
                    </a:lnTo>
                    <a:lnTo>
                      <a:pt x="106" y="16"/>
                    </a:lnTo>
                    <a:lnTo>
                      <a:pt x="118" y="12"/>
                    </a:lnTo>
                    <a:lnTo>
                      <a:pt x="132" y="12"/>
                    </a:lnTo>
                    <a:lnTo>
                      <a:pt x="136" y="12"/>
                    </a:lnTo>
                    <a:lnTo>
                      <a:pt x="140" y="10"/>
                    </a:lnTo>
                    <a:lnTo>
                      <a:pt x="144" y="6"/>
                    </a:lnTo>
                    <a:lnTo>
                      <a:pt x="148" y="2"/>
                    </a:lnTo>
                    <a:lnTo>
                      <a:pt x="152" y="2"/>
                    </a:lnTo>
                    <a:lnTo>
                      <a:pt x="156" y="0"/>
                    </a:lnTo>
                    <a:lnTo>
                      <a:pt x="162" y="2"/>
                    </a:lnTo>
                    <a:lnTo>
                      <a:pt x="168" y="2"/>
                    </a:lnTo>
                    <a:lnTo>
                      <a:pt x="164" y="6"/>
                    </a:lnTo>
                    <a:lnTo>
                      <a:pt x="162" y="14"/>
                    </a:lnTo>
                    <a:lnTo>
                      <a:pt x="162" y="26"/>
                    </a:lnTo>
                    <a:lnTo>
                      <a:pt x="160" y="36"/>
                    </a:lnTo>
                    <a:lnTo>
                      <a:pt x="154" y="50"/>
                    </a:lnTo>
                    <a:lnTo>
                      <a:pt x="144" y="76"/>
                    </a:lnTo>
                    <a:lnTo>
                      <a:pt x="126" y="112"/>
                    </a:lnTo>
                    <a:lnTo>
                      <a:pt x="106" y="142"/>
                    </a:lnTo>
                    <a:lnTo>
                      <a:pt x="96" y="156"/>
                    </a:lnTo>
                    <a:lnTo>
                      <a:pt x="84" y="170"/>
                    </a:lnTo>
                    <a:lnTo>
                      <a:pt x="70" y="182"/>
                    </a:lnTo>
                    <a:lnTo>
                      <a:pt x="56" y="196"/>
                    </a:lnTo>
                    <a:lnTo>
                      <a:pt x="40" y="208"/>
                    </a:lnTo>
                    <a:lnTo>
                      <a:pt x="32" y="218"/>
                    </a:lnTo>
                    <a:lnTo>
                      <a:pt x="10" y="244"/>
                    </a:lnTo>
                    <a:lnTo>
                      <a:pt x="4" y="240"/>
                    </a:lnTo>
                    <a:lnTo>
                      <a:pt x="0" y="236"/>
                    </a:lnTo>
                    <a:lnTo>
                      <a:pt x="0" y="170"/>
                    </a:lnTo>
                    <a:lnTo>
                      <a:pt x="8" y="152"/>
                    </a:lnTo>
                    <a:lnTo>
                      <a:pt x="14" y="148"/>
                    </a:lnTo>
                    <a:lnTo>
                      <a:pt x="18" y="14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71" name="Freeform 105"/>
              <p:cNvSpPr/>
              <p:nvPr/>
            </p:nvSpPr>
            <p:spPr bwMode="auto">
              <a:xfrm>
                <a:off x="4849994" y="4503924"/>
                <a:ext cx="42665" cy="38495"/>
              </a:xfrm>
              <a:custGeom>
                <a:avLst/>
                <a:gdLst>
                  <a:gd name="T0" fmla="*/ 2147483647 w 28"/>
                  <a:gd name="T1" fmla="*/ 2147483647 h 24"/>
                  <a:gd name="T2" fmla="*/ 2147483647 w 28"/>
                  <a:gd name="T3" fmla="*/ 2147483647 h 24"/>
                  <a:gd name="T4" fmla="*/ 2147483647 w 28"/>
                  <a:gd name="T5" fmla="*/ 2147483647 h 24"/>
                  <a:gd name="T6" fmla="*/ 0 w 28"/>
                  <a:gd name="T7" fmla="*/ 2147483647 h 24"/>
                  <a:gd name="T8" fmla="*/ 2147483647 w 28"/>
                  <a:gd name="T9" fmla="*/ 2147483647 h 24"/>
                  <a:gd name="T10" fmla="*/ 2147483647 w 28"/>
                  <a:gd name="T11" fmla="*/ 2147483647 h 24"/>
                  <a:gd name="T12" fmla="*/ 2147483647 w 28"/>
                  <a:gd name="T13" fmla="*/ 0 h 24"/>
                  <a:gd name="T14" fmla="*/ 2147483647 w 28"/>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24"/>
                  <a:gd name="T26" fmla="*/ 28 w 28"/>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24">
                    <a:moveTo>
                      <a:pt x="28" y="24"/>
                    </a:moveTo>
                    <a:lnTo>
                      <a:pt x="18" y="24"/>
                    </a:lnTo>
                    <a:lnTo>
                      <a:pt x="12" y="24"/>
                    </a:lnTo>
                    <a:lnTo>
                      <a:pt x="0" y="22"/>
                    </a:lnTo>
                    <a:lnTo>
                      <a:pt x="6" y="2"/>
                    </a:lnTo>
                    <a:lnTo>
                      <a:pt x="28" y="4"/>
                    </a:lnTo>
                    <a:lnTo>
                      <a:pt x="28" y="0"/>
                    </a:lnTo>
                    <a:lnTo>
                      <a:pt x="28" y="2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72" name="Freeform 106"/>
              <p:cNvSpPr/>
              <p:nvPr/>
            </p:nvSpPr>
            <p:spPr bwMode="auto">
              <a:xfrm>
                <a:off x="5623730" y="4916758"/>
                <a:ext cx="181038" cy="394250"/>
              </a:xfrm>
              <a:custGeom>
                <a:avLst/>
                <a:gdLst>
                  <a:gd name="T0" fmla="*/ 2147483647 w 124"/>
                  <a:gd name="T1" fmla="*/ 2147483647 h 250"/>
                  <a:gd name="T2" fmla="*/ 2147483647 w 124"/>
                  <a:gd name="T3" fmla="*/ 2147483647 h 250"/>
                  <a:gd name="T4" fmla="*/ 2147483647 w 124"/>
                  <a:gd name="T5" fmla="*/ 2147483647 h 250"/>
                  <a:gd name="T6" fmla="*/ 2147483647 w 124"/>
                  <a:gd name="T7" fmla="*/ 2147483647 h 250"/>
                  <a:gd name="T8" fmla="*/ 2147483647 w 124"/>
                  <a:gd name="T9" fmla="*/ 2147483647 h 250"/>
                  <a:gd name="T10" fmla="*/ 2147483647 w 124"/>
                  <a:gd name="T11" fmla="*/ 2147483647 h 250"/>
                  <a:gd name="T12" fmla="*/ 2147483647 w 124"/>
                  <a:gd name="T13" fmla="*/ 2147483647 h 250"/>
                  <a:gd name="T14" fmla="*/ 2147483647 w 124"/>
                  <a:gd name="T15" fmla="*/ 2147483647 h 250"/>
                  <a:gd name="T16" fmla="*/ 2147483647 w 124"/>
                  <a:gd name="T17" fmla="*/ 2147483647 h 250"/>
                  <a:gd name="T18" fmla="*/ 2147483647 w 124"/>
                  <a:gd name="T19" fmla="*/ 0 h 250"/>
                  <a:gd name="T20" fmla="*/ 2147483647 w 124"/>
                  <a:gd name="T21" fmla="*/ 2147483647 h 250"/>
                  <a:gd name="T22" fmla="*/ 2147483647 w 124"/>
                  <a:gd name="T23" fmla="*/ 2147483647 h 250"/>
                  <a:gd name="T24" fmla="*/ 2147483647 w 124"/>
                  <a:gd name="T25" fmla="*/ 2147483647 h 250"/>
                  <a:gd name="T26" fmla="*/ 2147483647 w 124"/>
                  <a:gd name="T27" fmla="*/ 2147483647 h 250"/>
                  <a:gd name="T28" fmla="*/ 2147483647 w 124"/>
                  <a:gd name="T29" fmla="*/ 2147483647 h 250"/>
                  <a:gd name="T30" fmla="*/ 2147483647 w 124"/>
                  <a:gd name="T31" fmla="*/ 2147483647 h 250"/>
                  <a:gd name="T32" fmla="*/ 2147483647 w 124"/>
                  <a:gd name="T33" fmla="*/ 2147483647 h 250"/>
                  <a:gd name="T34" fmla="*/ 2147483647 w 124"/>
                  <a:gd name="T35" fmla="*/ 2147483647 h 250"/>
                  <a:gd name="T36" fmla="*/ 2147483647 w 124"/>
                  <a:gd name="T37" fmla="*/ 2147483647 h 250"/>
                  <a:gd name="T38" fmla="*/ 2147483647 w 124"/>
                  <a:gd name="T39" fmla="*/ 2147483647 h 250"/>
                  <a:gd name="T40" fmla="*/ 2147483647 w 124"/>
                  <a:gd name="T41" fmla="*/ 2147483647 h 250"/>
                  <a:gd name="T42" fmla="*/ 2147483647 w 124"/>
                  <a:gd name="T43" fmla="*/ 2147483647 h 250"/>
                  <a:gd name="T44" fmla="*/ 2147483647 w 124"/>
                  <a:gd name="T45" fmla="*/ 2147483647 h 250"/>
                  <a:gd name="T46" fmla="*/ 2147483647 w 124"/>
                  <a:gd name="T47" fmla="*/ 2147483647 h 250"/>
                  <a:gd name="T48" fmla="*/ 2147483647 w 124"/>
                  <a:gd name="T49" fmla="*/ 2147483647 h 250"/>
                  <a:gd name="T50" fmla="*/ 2147483647 w 124"/>
                  <a:gd name="T51" fmla="*/ 2147483647 h 250"/>
                  <a:gd name="T52" fmla="*/ 2147483647 w 124"/>
                  <a:gd name="T53" fmla="*/ 2147483647 h 250"/>
                  <a:gd name="T54" fmla="*/ 2147483647 w 124"/>
                  <a:gd name="T55" fmla="*/ 2147483647 h 250"/>
                  <a:gd name="T56" fmla="*/ 0 w 124"/>
                  <a:gd name="T57" fmla="*/ 2147483647 h 250"/>
                  <a:gd name="T58" fmla="*/ 2147483647 w 124"/>
                  <a:gd name="T59" fmla="*/ 2147483647 h 250"/>
                  <a:gd name="T60" fmla="*/ 2147483647 w 124"/>
                  <a:gd name="T61" fmla="*/ 2147483647 h 250"/>
                  <a:gd name="T62" fmla="*/ 2147483647 w 124"/>
                  <a:gd name="T63" fmla="*/ 2147483647 h 250"/>
                  <a:gd name="T64" fmla="*/ 2147483647 w 124"/>
                  <a:gd name="T65" fmla="*/ 2147483647 h 250"/>
                  <a:gd name="T66" fmla="*/ 2147483647 w 124"/>
                  <a:gd name="T67" fmla="*/ 2147483647 h 250"/>
                  <a:gd name="T68" fmla="*/ 2147483647 w 124"/>
                  <a:gd name="T69" fmla="*/ 2147483647 h 2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4"/>
                  <a:gd name="T106" fmla="*/ 0 h 250"/>
                  <a:gd name="T107" fmla="*/ 124 w 124"/>
                  <a:gd name="T108" fmla="*/ 250 h 2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4" h="250">
                    <a:moveTo>
                      <a:pt x="26" y="84"/>
                    </a:moveTo>
                    <a:lnTo>
                      <a:pt x="30" y="84"/>
                    </a:lnTo>
                    <a:lnTo>
                      <a:pt x="32" y="82"/>
                    </a:lnTo>
                    <a:lnTo>
                      <a:pt x="38" y="76"/>
                    </a:lnTo>
                    <a:lnTo>
                      <a:pt x="40" y="70"/>
                    </a:lnTo>
                    <a:lnTo>
                      <a:pt x="44" y="68"/>
                    </a:lnTo>
                    <a:lnTo>
                      <a:pt x="48" y="68"/>
                    </a:lnTo>
                    <a:lnTo>
                      <a:pt x="56" y="68"/>
                    </a:lnTo>
                    <a:lnTo>
                      <a:pt x="62" y="66"/>
                    </a:lnTo>
                    <a:lnTo>
                      <a:pt x="64" y="64"/>
                    </a:lnTo>
                    <a:lnTo>
                      <a:pt x="74" y="56"/>
                    </a:lnTo>
                    <a:lnTo>
                      <a:pt x="88" y="32"/>
                    </a:lnTo>
                    <a:lnTo>
                      <a:pt x="90" y="30"/>
                    </a:lnTo>
                    <a:lnTo>
                      <a:pt x="92" y="28"/>
                    </a:lnTo>
                    <a:lnTo>
                      <a:pt x="96" y="26"/>
                    </a:lnTo>
                    <a:lnTo>
                      <a:pt x="100" y="26"/>
                    </a:lnTo>
                    <a:lnTo>
                      <a:pt x="104" y="18"/>
                    </a:lnTo>
                    <a:lnTo>
                      <a:pt x="104" y="12"/>
                    </a:lnTo>
                    <a:lnTo>
                      <a:pt x="106" y="6"/>
                    </a:lnTo>
                    <a:lnTo>
                      <a:pt x="110" y="0"/>
                    </a:lnTo>
                    <a:lnTo>
                      <a:pt x="110" y="8"/>
                    </a:lnTo>
                    <a:lnTo>
                      <a:pt x="112" y="16"/>
                    </a:lnTo>
                    <a:lnTo>
                      <a:pt x="118" y="32"/>
                    </a:lnTo>
                    <a:lnTo>
                      <a:pt x="122" y="52"/>
                    </a:lnTo>
                    <a:lnTo>
                      <a:pt x="124" y="58"/>
                    </a:lnTo>
                    <a:lnTo>
                      <a:pt x="124" y="68"/>
                    </a:lnTo>
                    <a:lnTo>
                      <a:pt x="122" y="72"/>
                    </a:lnTo>
                    <a:lnTo>
                      <a:pt x="120" y="74"/>
                    </a:lnTo>
                    <a:lnTo>
                      <a:pt x="118" y="72"/>
                    </a:lnTo>
                    <a:lnTo>
                      <a:pt x="118" y="70"/>
                    </a:lnTo>
                    <a:lnTo>
                      <a:pt x="116" y="64"/>
                    </a:lnTo>
                    <a:lnTo>
                      <a:pt x="112" y="68"/>
                    </a:lnTo>
                    <a:lnTo>
                      <a:pt x="110" y="70"/>
                    </a:lnTo>
                    <a:lnTo>
                      <a:pt x="110" y="78"/>
                    </a:lnTo>
                    <a:lnTo>
                      <a:pt x="110" y="82"/>
                    </a:lnTo>
                    <a:lnTo>
                      <a:pt x="112" y="86"/>
                    </a:lnTo>
                    <a:lnTo>
                      <a:pt x="114" y="86"/>
                    </a:lnTo>
                    <a:lnTo>
                      <a:pt x="114" y="90"/>
                    </a:lnTo>
                    <a:lnTo>
                      <a:pt x="112" y="96"/>
                    </a:lnTo>
                    <a:lnTo>
                      <a:pt x="106" y="106"/>
                    </a:lnTo>
                    <a:lnTo>
                      <a:pt x="98" y="118"/>
                    </a:lnTo>
                    <a:lnTo>
                      <a:pt x="82" y="162"/>
                    </a:lnTo>
                    <a:lnTo>
                      <a:pt x="74" y="182"/>
                    </a:lnTo>
                    <a:lnTo>
                      <a:pt x="70" y="206"/>
                    </a:lnTo>
                    <a:lnTo>
                      <a:pt x="66" y="216"/>
                    </a:lnTo>
                    <a:lnTo>
                      <a:pt x="64" y="222"/>
                    </a:lnTo>
                    <a:lnTo>
                      <a:pt x="60" y="230"/>
                    </a:lnTo>
                    <a:lnTo>
                      <a:pt x="58" y="240"/>
                    </a:lnTo>
                    <a:lnTo>
                      <a:pt x="48" y="242"/>
                    </a:lnTo>
                    <a:lnTo>
                      <a:pt x="42" y="246"/>
                    </a:lnTo>
                    <a:lnTo>
                      <a:pt x="38" y="250"/>
                    </a:lnTo>
                    <a:lnTo>
                      <a:pt x="28" y="250"/>
                    </a:lnTo>
                    <a:lnTo>
                      <a:pt x="20" y="250"/>
                    </a:lnTo>
                    <a:lnTo>
                      <a:pt x="14" y="244"/>
                    </a:lnTo>
                    <a:lnTo>
                      <a:pt x="10" y="238"/>
                    </a:lnTo>
                    <a:lnTo>
                      <a:pt x="8" y="228"/>
                    </a:lnTo>
                    <a:lnTo>
                      <a:pt x="2" y="210"/>
                    </a:lnTo>
                    <a:lnTo>
                      <a:pt x="0" y="192"/>
                    </a:lnTo>
                    <a:lnTo>
                      <a:pt x="2" y="182"/>
                    </a:lnTo>
                    <a:lnTo>
                      <a:pt x="6" y="174"/>
                    </a:lnTo>
                    <a:lnTo>
                      <a:pt x="10" y="168"/>
                    </a:lnTo>
                    <a:lnTo>
                      <a:pt x="12" y="164"/>
                    </a:lnTo>
                    <a:lnTo>
                      <a:pt x="22" y="152"/>
                    </a:lnTo>
                    <a:lnTo>
                      <a:pt x="24" y="144"/>
                    </a:lnTo>
                    <a:lnTo>
                      <a:pt x="26" y="136"/>
                    </a:lnTo>
                    <a:lnTo>
                      <a:pt x="24" y="128"/>
                    </a:lnTo>
                    <a:lnTo>
                      <a:pt x="20" y="120"/>
                    </a:lnTo>
                    <a:lnTo>
                      <a:pt x="18" y="114"/>
                    </a:lnTo>
                    <a:lnTo>
                      <a:pt x="16" y="108"/>
                    </a:lnTo>
                    <a:lnTo>
                      <a:pt x="26" y="8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73" name="Freeform 107"/>
              <p:cNvSpPr/>
              <p:nvPr/>
            </p:nvSpPr>
            <p:spPr bwMode="auto">
              <a:xfrm>
                <a:off x="5185549" y="3653033"/>
                <a:ext cx="265215" cy="289383"/>
              </a:xfrm>
              <a:custGeom>
                <a:avLst/>
                <a:gdLst>
                  <a:gd name="T0" fmla="*/ 2147483647 w 182"/>
                  <a:gd name="T1" fmla="*/ 2147483647 h 182"/>
                  <a:gd name="T2" fmla="*/ 2147483647 w 182"/>
                  <a:gd name="T3" fmla="*/ 2147483647 h 182"/>
                  <a:gd name="T4" fmla="*/ 2147483647 w 182"/>
                  <a:gd name="T5" fmla="*/ 2147483647 h 182"/>
                  <a:gd name="T6" fmla="*/ 2147483647 w 182"/>
                  <a:gd name="T7" fmla="*/ 2147483647 h 182"/>
                  <a:gd name="T8" fmla="*/ 2147483647 w 182"/>
                  <a:gd name="T9" fmla="*/ 2147483647 h 182"/>
                  <a:gd name="T10" fmla="*/ 2147483647 w 182"/>
                  <a:gd name="T11" fmla="*/ 2147483647 h 182"/>
                  <a:gd name="T12" fmla="*/ 0 w 182"/>
                  <a:gd name="T13" fmla="*/ 2147483647 h 182"/>
                  <a:gd name="T14" fmla="*/ 2147483647 w 182"/>
                  <a:gd name="T15" fmla="*/ 2147483647 h 182"/>
                  <a:gd name="T16" fmla="*/ 2147483647 w 182"/>
                  <a:gd name="T17" fmla="*/ 2147483647 h 182"/>
                  <a:gd name="T18" fmla="*/ 0 w 182"/>
                  <a:gd name="T19" fmla="*/ 2147483647 h 182"/>
                  <a:gd name="T20" fmla="*/ 2147483647 w 182"/>
                  <a:gd name="T21" fmla="*/ 0 h 182"/>
                  <a:gd name="T22" fmla="*/ 2147483647 w 182"/>
                  <a:gd name="T23" fmla="*/ 2147483647 h 182"/>
                  <a:gd name="T24" fmla="*/ 2147483647 w 182"/>
                  <a:gd name="T25" fmla="*/ 2147483647 h 182"/>
                  <a:gd name="T26" fmla="*/ 2147483647 w 182"/>
                  <a:gd name="T27" fmla="*/ 2147483647 h 182"/>
                  <a:gd name="T28" fmla="*/ 2147483647 w 182"/>
                  <a:gd name="T29" fmla="*/ 2147483647 h 182"/>
                  <a:gd name="T30" fmla="*/ 2147483647 w 182"/>
                  <a:gd name="T31" fmla="*/ 2147483647 h 182"/>
                  <a:gd name="T32" fmla="*/ 2147483647 w 182"/>
                  <a:gd name="T33" fmla="*/ 2147483647 h 182"/>
                  <a:gd name="T34" fmla="*/ 2147483647 w 182"/>
                  <a:gd name="T35" fmla="*/ 2147483647 h 182"/>
                  <a:gd name="T36" fmla="*/ 2147483647 w 182"/>
                  <a:gd name="T37" fmla="*/ 2147483647 h 182"/>
                  <a:gd name="T38" fmla="*/ 2147483647 w 182"/>
                  <a:gd name="T39" fmla="*/ 2147483647 h 182"/>
                  <a:gd name="T40" fmla="*/ 2147483647 w 182"/>
                  <a:gd name="T41" fmla="*/ 2147483647 h 182"/>
                  <a:gd name="T42" fmla="*/ 2147483647 w 182"/>
                  <a:gd name="T43" fmla="*/ 2147483647 h 182"/>
                  <a:gd name="T44" fmla="*/ 2147483647 w 182"/>
                  <a:gd name="T45" fmla="*/ 2147483647 h 182"/>
                  <a:gd name="T46" fmla="*/ 2147483647 w 182"/>
                  <a:gd name="T47" fmla="*/ 2147483647 h 182"/>
                  <a:gd name="T48" fmla="*/ 2147483647 w 182"/>
                  <a:gd name="T49" fmla="*/ 2147483647 h 182"/>
                  <a:gd name="T50" fmla="*/ 2147483647 w 182"/>
                  <a:gd name="T51" fmla="*/ 2147483647 h 182"/>
                  <a:gd name="T52" fmla="*/ 2147483647 w 182"/>
                  <a:gd name="T53" fmla="*/ 2147483647 h 182"/>
                  <a:gd name="T54" fmla="*/ 2147483647 w 182"/>
                  <a:gd name="T55" fmla="*/ 2147483647 h 182"/>
                  <a:gd name="T56" fmla="*/ 2147483647 w 182"/>
                  <a:gd name="T57" fmla="*/ 2147483647 h 182"/>
                  <a:gd name="T58" fmla="*/ 2147483647 w 182"/>
                  <a:gd name="T59" fmla="*/ 2147483647 h 182"/>
                  <a:gd name="T60" fmla="*/ 2147483647 w 182"/>
                  <a:gd name="T61" fmla="*/ 2147483647 h 182"/>
                  <a:gd name="T62" fmla="*/ 2147483647 w 182"/>
                  <a:gd name="T63" fmla="*/ 2147483647 h 1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
                  <a:gd name="T97" fmla="*/ 0 h 182"/>
                  <a:gd name="T98" fmla="*/ 182 w 182"/>
                  <a:gd name="T99" fmla="*/ 182 h 1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 h="182">
                    <a:moveTo>
                      <a:pt x="180" y="160"/>
                    </a:moveTo>
                    <a:lnTo>
                      <a:pt x="174" y="160"/>
                    </a:lnTo>
                    <a:lnTo>
                      <a:pt x="172" y="164"/>
                    </a:lnTo>
                    <a:lnTo>
                      <a:pt x="162" y="170"/>
                    </a:lnTo>
                    <a:lnTo>
                      <a:pt x="156" y="176"/>
                    </a:lnTo>
                    <a:lnTo>
                      <a:pt x="146" y="182"/>
                    </a:lnTo>
                    <a:lnTo>
                      <a:pt x="142" y="176"/>
                    </a:lnTo>
                    <a:lnTo>
                      <a:pt x="12" y="176"/>
                    </a:lnTo>
                    <a:lnTo>
                      <a:pt x="8" y="50"/>
                    </a:lnTo>
                    <a:lnTo>
                      <a:pt x="8" y="44"/>
                    </a:lnTo>
                    <a:lnTo>
                      <a:pt x="4" y="40"/>
                    </a:lnTo>
                    <a:lnTo>
                      <a:pt x="2" y="38"/>
                    </a:lnTo>
                    <a:lnTo>
                      <a:pt x="0" y="30"/>
                    </a:lnTo>
                    <a:lnTo>
                      <a:pt x="0" y="26"/>
                    </a:lnTo>
                    <a:lnTo>
                      <a:pt x="2" y="22"/>
                    </a:lnTo>
                    <a:lnTo>
                      <a:pt x="4" y="18"/>
                    </a:lnTo>
                    <a:lnTo>
                      <a:pt x="6" y="14"/>
                    </a:lnTo>
                    <a:lnTo>
                      <a:pt x="2" y="12"/>
                    </a:lnTo>
                    <a:lnTo>
                      <a:pt x="0" y="10"/>
                    </a:lnTo>
                    <a:lnTo>
                      <a:pt x="0" y="8"/>
                    </a:lnTo>
                    <a:lnTo>
                      <a:pt x="2" y="4"/>
                    </a:lnTo>
                    <a:lnTo>
                      <a:pt x="6" y="0"/>
                    </a:lnTo>
                    <a:lnTo>
                      <a:pt x="36" y="8"/>
                    </a:lnTo>
                    <a:lnTo>
                      <a:pt x="54" y="12"/>
                    </a:lnTo>
                    <a:lnTo>
                      <a:pt x="68" y="14"/>
                    </a:lnTo>
                    <a:lnTo>
                      <a:pt x="76" y="12"/>
                    </a:lnTo>
                    <a:lnTo>
                      <a:pt x="84" y="8"/>
                    </a:lnTo>
                    <a:lnTo>
                      <a:pt x="92" y="4"/>
                    </a:lnTo>
                    <a:lnTo>
                      <a:pt x="100" y="2"/>
                    </a:lnTo>
                    <a:lnTo>
                      <a:pt x="104" y="2"/>
                    </a:lnTo>
                    <a:lnTo>
                      <a:pt x="108" y="6"/>
                    </a:lnTo>
                    <a:lnTo>
                      <a:pt x="112" y="8"/>
                    </a:lnTo>
                    <a:lnTo>
                      <a:pt x="118" y="10"/>
                    </a:lnTo>
                    <a:lnTo>
                      <a:pt x="124" y="10"/>
                    </a:lnTo>
                    <a:lnTo>
                      <a:pt x="132" y="8"/>
                    </a:lnTo>
                    <a:lnTo>
                      <a:pt x="138" y="8"/>
                    </a:lnTo>
                    <a:lnTo>
                      <a:pt x="140" y="8"/>
                    </a:lnTo>
                    <a:lnTo>
                      <a:pt x="142" y="10"/>
                    </a:lnTo>
                    <a:lnTo>
                      <a:pt x="146" y="14"/>
                    </a:lnTo>
                    <a:lnTo>
                      <a:pt x="152" y="22"/>
                    </a:lnTo>
                    <a:lnTo>
                      <a:pt x="156" y="32"/>
                    </a:lnTo>
                    <a:lnTo>
                      <a:pt x="158" y="42"/>
                    </a:lnTo>
                    <a:lnTo>
                      <a:pt x="154" y="56"/>
                    </a:lnTo>
                    <a:lnTo>
                      <a:pt x="154" y="64"/>
                    </a:lnTo>
                    <a:lnTo>
                      <a:pt x="158" y="66"/>
                    </a:lnTo>
                    <a:lnTo>
                      <a:pt x="152" y="68"/>
                    </a:lnTo>
                    <a:lnTo>
                      <a:pt x="152" y="66"/>
                    </a:lnTo>
                    <a:lnTo>
                      <a:pt x="150" y="66"/>
                    </a:lnTo>
                    <a:lnTo>
                      <a:pt x="146" y="66"/>
                    </a:lnTo>
                    <a:lnTo>
                      <a:pt x="142" y="64"/>
                    </a:lnTo>
                    <a:lnTo>
                      <a:pt x="134" y="52"/>
                    </a:lnTo>
                    <a:lnTo>
                      <a:pt x="128" y="40"/>
                    </a:lnTo>
                    <a:lnTo>
                      <a:pt x="120" y="32"/>
                    </a:lnTo>
                    <a:lnTo>
                      <a:pt x="122" y="38"/>
                    </a:lnTo>
                    <a:lnTo>
                      <a:pt x="124" y="46"/>
                    </a:lnTo>
                    <a:lnTo>
                      <a:pt x="136" y="66"/>
                    </a:lnTo>
                    <a:lnTo>
                      <a:pt x="156" y="102"/>
                    </a:lnTo>
                    <a:lnTo>
                      <a:pt x="162" y="112"/>
                    </a:lnTo>
                    <a:lnTo>
                      <a:pt x="168" y="120"/>
                    </a:lnTo>
                    <a:lnTo>
                      <a:pt x="174" y="126"/>
                    </a:lnTo>
                    <a:lnTo>
                      <a:pt x="176" y="138"/>
                    </a:lnTo>
                    <a:lnTo>
                      <a:pt x="178" y="150"/>
                    </a:lnTo>
                    <a:lnTo>
                      <a:pt x="182" y="160"/>
                    </a:lnTo>
                    <a:lnTo>
                      <a:pt x="180" y="16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74" name="Freeform 108"/>
              <p:cNvSpPr/>
              <p:nvPr/>
            </p:nvSpPr>
            <p:spPr bwMode="auto">
              <a:xfrm>
                <a:off x="4841923" y="3605245"/>
                <a:ext cx="362076" cy="398232"/>
              </a:xfrm>
              <a:custGeom>
                <a:avLst/>
                <a:gdLst>
                  <a:gd name="T0" fmla="*/ 2147483647 w 247"/>
                  <a:gd name="T1" fmla="*/ 2147483647 h 252"/>
                  <a:gd name="T2" fmla="*/ 2147483647 w 247"/>
                  <a:gd name="T3" fmla="*/ 2147483647 h 252"/>
                  <a:gd name="T4" fmla="*/ 2147483647 w 247"/>
                  <a:gd name="T5" fmla="*/ 2147483647 h 252"/>
                  <a:gd name="T6" fmla="*/ 2147483647 w 247"/>
                  <a:gd name="T7" fmla="*/ 2147483647 h 252"/>
                  <a:gd name="T8" fmla="*/ 2147483647 w 247"/>
                  <a:gd name="T9" fmla="*/ 2147483647 h 252"/>
                  <a:gd name="T10" fmla="*/ 2147483647 w 247"/>
                  <a:gd name="T11" fmla="*/ 2147483647 h 252"/>
                  <a:gd name="T12" fmla="*/ 2147483647 w 247"/>
                  <a:gd name="T13" fmla="*/ 2147483647 h 252"/>
                  <a:gd name="T14" fmla="*/ 2147483647 w 247"/>
                  <a:gd name="T15" fmla="*/ 2147483647 h 252"/>
                  <a:gd name="T16" fmla="*/ 2147483647 w 247"/>
                  <a:gd name="T17" fmla="*/ 2147483647 h 252"/>
                  <a:gd name="T18" fmla="*/ 2147483647 w 247"/>
                  <a:gd name="T19" fmla="*/ 2147483647 h 252"/>
                  <a:gd name="T20" fmla="*/ 2147483647 w 247"/>
                  <a:gd name="T21" fmla="*/ 2147483647 h 252"/>
                  <a:gd name="T22" fmla="*/ 2147483647 w 247"/>
                  <a:gd name="T23" fmla="*/ 2147483647 h 252"/>
                  <a:gd name="T24" fmla="*/ 2147483647 w 247"/>
                  <a:gd name="T25" fmla="*/ 2147483647 h 252"/>
                  <a:gd name="T26" fmla="*/ 2147483647 w 247"/>
                  <a:gd name="T27" fmla="*/ 2147483647 h 252"/>
                  <a:gd name="T28" fmla="*/ 2147483647 w 247"/>
                  <a:gd name="T29" fmla="*/ 2147483647 h 252"/>
                  <a:gd name="T30" fmla="*/ 2147483647 w 247"/>
                  <a:gd name="T31" fmla="*/ 2147483647 h 252"/>
                  <a:gd name="T32" fmla="*/ 2147483647 w 247"/>
                  <a:gd name="T33" fmla="*/ 2147483647 h 252"/>
                  <a:gd name="T34" fmla="*/ 2147483647 w 247"/>
                  <a:gd name="T35" fmla="*/ 2147483647 h 252"/>
                  <a:gd name="T36" fmla="*/ 2147483647 w 247"/>
                  <a:gd name="T37" fmla="*/ 2147483647 h 252"/>
                  <a:gd name="T38" fmla="*/ 2147483647 w 247"/>
                  <a:gd name="T39" fmla="*/ 2147483647 h 252"/>
                  <a:gd name="T40" fmla="*/ 2147483647 w 247"/>
                  <a:gd name="T41" fmla="*/ 2147483647 h 252"/>
                  <a:gd name="T42" fmla="*/ 2147483647 w 247"/>
                  <a:gd name="T43" fmla="*/ 2147483647 h 252"/>
                  <a:gd name="T44" fmla="*/ 2147483647 w 247"/>
                  <a:gd name="T45" fmla="*/ 2147483647 h 252"/>
                  <a:gd name="T46" fmla="*/ 2147483647 w 247"/>
                  <a:gd name="T47" fmla="*/ 2147483647 h 252"/>
                  <a:gd name="T48" fmla="*/ 2147483647 w 247"/>
                  <a:gd name="T49" fmla="*/ 0 h 252"/>
                  <a:gd name="T50" fmla="*/ 2147483647 w 247"/>
                  <a:gd name="T51" fmla="*/ 2147483647 h 252"/>
                  <a:gd name="T52" fmla="*/ 2147483647 w 247"/>
                  <a:gd name="T53" fmla="*/ 2147483647 h 252"/>
                  <a:gd name="T54" fmla="*/ 2147483647 w 247"/>
                  <a:gd name="T55" fmla="*/ 2147483647 h 252"/>
                  <a:gd name="T56" fmla="*/ 2147483647 w 247"/>
                  <a:gd name="T57" fmla="*/ 2147483647 h 252"/>
                  <a:gd name="T58" fmla="*/ 2147483647 w 247"/>
                  <a:gd name="T59" fmla="*/ 2147483647 h 252"/>
                  <a:gd name="T60" fmla="*/ 0 w 247"/>
                  <a:gd name="T61" fmla="*/ 2147483647 h 252"/>
                  <a:gd name="T62" fmla="*/ 2147483647 w 247"/>
                  <a:gd name="T63" fmla="*/ 2147483647 h 252"/>
                  <a:gd name="T64" fmla="*/ 2147483647 w 247"/>
                  <a:gd name="T65" fmla="*/ 2147483647 h 252"/>
                  <a:gd name="T66" fmla="*/ 2147483647 w 247"/>
                  <a:gd name="T67" fmla="*/ 2147483647 h 252"/>
                  <a:gd name="T68" fmla="*/ 2147483647 w 247"/>
                  <a:gd name="T69" fmla="*/ 2147483647 h 252"/>
                  <a:gd name="T70" fmla="*/ 2147483647 w 247"/>
                  <a:gd name="T71" fmla="*/ 2147483647 h 252"/>
                  <a:gd name="T72" fmla="*/ 2147483647 w 247"/>
                  <a:gd name="T73" fmla="*/ 2147483647 h 252"/>
                  <a:gd name="T74" fmla="*/ 2147483647 w 247"/>
                  <a:gd name="T75" fmla="*/ 2147483647 h 252"/>
                  <a:gd name="T76" fmla="*/ 2147483647 w 247"/>
                  <a:gd name="T77" fmla="*/ 2147483647 h 252"/>
                  <a:gd name="T78" fmla="*/ 2147483647 w 247"/>
                  <a:gd name="T79" fmla="*/ 2147483647 h 252"/>
                  <a:gd name="T80" fmla="*/ 2147483647 w 247"/>
                  <a:gd name="T81" fmla="*/ 2147483647 h 252"/>
                  <a:gd name="T82" fmla="*/ 2147483647 w 247"/>
                  <a:gd name="T83" fmla="*/ 2147483647 h 252"/>
                  <a:gd name="T84" fmla="*/ 2147483647 w 247"/>
                  <a:gd name="T85" fmla="*/ 2147483647 h 252"/>
                  <a:gd name="T86" fmla="*/ 2147483647 w 247"/>
                  <a:gd name="T87" fmla="*/ 2147483647 h 252"/>
                  <a:gd name="T88" fmla="*/ 2147483647 w 247"/>
                  <a:gd name="T89" fmla="*/ 2147483647 h 2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47"/>
                  <a:gd name="T136" fmla="*/ 0 h 252"/>
                  <a:gd name="T137" fmla="*/ 247 w 247"/>
                  <a:gd name="T138" fmla="*/ 252 h 2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47" h="252">
                    <a:moveTo>
                      <a:pt x="247" y="206"/>
                    </a:moveTo>
                    <a:lnTo>
                      <a:pt x="243" y="80"/>
                    </a:lnTo>
                    <a:lnTo>
                      <a:pt x="243" y="74"/>
                    </a:lnTo>
                    <a:lnTo>
                      <a:pt x="239" y="70"/>
                    </a:lnTo>
                    <a:lnTo>
                      <a:pt x="237" y="68"/>
                    </a:lnTo>
                    <a:lnTo>
                      <a:pt x="235" y="60"/>
                    </a:lnTo>
                    <a:lnTo>
                      <a:pt x="235" y="56"/>
                    </a:lnTo>
                    <a:lnTo>
                      <a:pt x="237" y="52"/>
                    </a:lnTo>
                    <a:lnTo>
                      <a:pt x="239" y="48"/>
                    </a:lnTo>
                    <a:lnTo>
                      <a:pt x="241" y="44"/>
                    </a:lnTo>
                    <a:lnTo>
                      <a:pt x="237" y="42"/>
                    </a:lnTo>
                    <a:lnTo>
                      <a:pt x="235" y="40"/>
                    </a:lnTo>
                    <a:lnTo>
                      <a:pt x="235" y="38"/>
                    </a:lnTo>
                    <a:lnTo>
                      <a:pt x="237" y="34"/>
                    </a:lnTo>
                    <a:lnTo>
                      <a:pt x="241" y="30"/>
                    </a:lnTo>
                    <a:lnTo>
                      <a:pt x="215" y="20"/>
                    </a:lnTo>
                    <a:lnTo>
                      <a:pt x="209" y="16"/>
                    </a:lnTo>
                    <a:lnTo>
                      <a:pt x="203" y="12"/>
                    </a:lnTo>
                    <a:lnTo>
                      <a:pt x="197" y="6"/>
                    </a:lnTo>
                    <a:lnTo>
                      <a:pt x="193" y="4"/>
                    </a:lnTo>
                    <a:lnTo>
                      <a:pt x="189" y="4"/>
                    </a:lnTo>
                    <a:lnTo>
                      <a:pt x="181" y="6"/>
                    </a:lnTo>
                    <a:lnTo>
                      <a:pt x="171" y="12"/>
                    </a:lnTo>
                    <a:lnTo>
                      <a:pt x="163" y="20"/>
                    </a:lnTo>
                    <a:lnTo>
                      <a:pt x="163" y="24"/>
                    </a:lnTo>
                    <a:lnTo>
                      <a:pt x="161" y="28"/>
                    </a:lnTo>
                    <a:lnTo>
                      <a:pt x="163" y="36"/>
                    </a:lnTo>
                    <a:lnTo>
                      <a:pt x="163" y="38"/>
                    </a:lnTo>
                    <a:lnTo>
                      <a:pt x="165" y="40"/>
                    </a:lnTo>
                    <a:lnTo>
                      <a:pt x="163" y="44"/>
                    </a:lnTo>
                    <a:lnTo>
                      <a:pt x="161" y="48"/>
                    </a:lnTo>
                    <a:lnTo>
                      <a:pt x="157" y="52"/>
                    </a:lnTo>
                    <a:lnTo>
                      <a:pt x="149" y="54"/>
                    </a:lnTo>
                    <a:lnTo>
                      <a:pt x="145" y="54"/>
                    </a:lnTo>
                    <a:lnTo>
                      <a:pt x="139" y="52"/>
                    </a:lnTo>
                    <a:lnTo>
                      <a:pt x="133" y="46"/>
                    </a:lnTo>
                    <a:lnTo>
                      <a:pt x="125" y="40"/>
                    </a:lnTo>
                    <a:lnTo>
                      <a:pt x="115" y="38"/>
                    </a:lnTo>
                    <a:lnTo>
                      <a:pt x="111" y="36"/>
                    </a:lnTo>
                    <a:lnTo>
                      <a:pt x="107" y="36"/>
                    </a:lnTo>
                    <a:lnTo>
                      <a:pt x="103" y="36"/>
                    </a:lnTo>
                    <a:lnTo>
                      <a:pt x="99" y="34"/>
                    </a:lnTo>
                    <a:lnTo>
                      <a:pt x="93" y="30"/>
                    </a:lnTo>
                    <a:lnTo>
                      <a:pt x="89" y="24"/>
                    </a:lnTo>
                    <a:lnTo>
                      <a:pt x="85" y="18"/>
                    </a:lnTo>
                    <a:lnTo>
                      <a:pt x="81" y="16"/>
                    </a:lnTo>
                    <a:lnTo>
                      <a:pt x="77" y="14"/>
                    </a:lnTo>
                    <a:lnTo>
                      <a:pt x="53" y="10"/>
                    </a:lnTo>
                    <a:lnTo>
                      <a:pt x="42" y="6"/>
                    </a:lnTo>
                    <a:lnTo>
                      <a:pt x="30" y="0"/>
                    </a:lnTo>
                    <a:lnTo>
                      <a:pt x="26" y="4"/>
                    </a:lnTo>
                    <a:lnTo>
                      <a:pt x="26" y="10"/>
                    </a:lnTo>
                    <a:lnTo>
                      <a:pt x="26" y="12"/>
                    </a:lnTo>
                    <a:lnTo>
                      <a:pt x="26" y="18"/>
                    </a:lnTo>
                    <a:lnTo>
                      <a:pt x="18" y="24"/>
                    </a:lnTo>
                    <a:lnTo>
                      <a:pt x="12" y="30"/>
                    </a:lnTo>
                    <a:lnTo>
                      <a:pt x="8" y="36"/>
                    </a:lnTo>
                    <a:lnTo>
                      <a:pt x="8" y="40"/>
                    </a:lnTo>
                    <a:lnTo>
                      <a:pt x="10" y="40"/>
                    </a:lnTo>
                    <a:lnTo>
                      <a:pt x="4" y="52"/>
                    </a:lnTo>
                    <a:lnTo>
                      <a:pt x="0" y="56"/>
                    </a:lnTo>
                    <a:lnTo>
                      <a:pt x="0" y="62"/>
                    </a:lnTo>
                    <a:lnTo>
                      <a:pt x="0" y="68"/>
                    </a:lnTo>
                    <a:lnTo>
                      <a:pt x="2" y="74"/>
                    </a:lnTo>
                    <a:lnTo>
                      <a:pt x="4" y="80"/>
                    </a:lnTo>
                    <a:lnTo>
                      <a:pt x="4" y="88"/>
                    </a:lnTo>
                    <a:lnTo>
                      <a:pt x="6" y="120"/>
                    </a:lnTo>
                    <a:lnTo>
                      <a:pt x="2" y="124"/>
                    </a:lnTo>
                    <a:lnTo>
                      <a:pt x="0" y="132"/>
                    </a:lnTo>
                    <a:lnTo>
                      <a:pt x="2" y="136"/>
                    </a:lnTo>
                    <a:lnTo>
                      <a:pt x="4" y="140"/>
                    </a:lnTo>
                    <a:lnTo>
                      <a:pt x="10" y="152"/>
                    </a:lnTo>
                    <a:lnTo>
                      <a:pt x="12" y="158"/>
                    </a:lnTo>
                    <a:lnTo>
                      <a:pt x="18" y="162"/>
                    </a:lnTo>
                    <a:lnTo>
                      <a:pt x="28" y="166"/>
                    </a:lnTo>
                    <a:lnTo>
                      <a:pt x="32" y="168"/>
                    </a:lnTo>
                    <a:lnTo>
                      <a:pt x="36" y="174"/>
                    </a:lnTo>
                    <a:lnTo>
                      <a:pt x="40" y="182"/>
                    </a:lnTo>
                    <a:lnTo>
                      <a:pt x="42" y="182"/>
                    </a:lnTo>
                    <a:lnTo>
                      <a:pt x="46" y="182"/>
                    </a:lnTo>
                    <a:lnTo>
                      <a:pt x="55" y="182"/>
                    </a:lnTo>
                    <a:lnTo>
                      <a:pt x="61" y="184"/>
                    </a:lnTo>
                    <a:lnTo>
                      <a:pt x="67" y="186"/>
                    </a:lnTo>
                    <a:lnTo>
                      <a:pt x="71" y="190"/>
                    </a:lnTo>
                    <a:lnTo>
                      <a:pt x="75" y="196"/>
                    </a:lnTo>
                    <a:lnTo>
                      <a:pt x="105" y="182"/>
                    </a:lnTo>
                    <a:lnTo>
                      <a:pt x="231" y="252"/>
                    </a:lnTo>
                    <a:lnTo>
                      <a:pt x="235" y="244"/>
                    </a:lnTo>
                    <a:lnTo>
                      <a:pt x="247" y="244"/>
                    </a:lnTo>
                    <a:lnTo>
                      <a:pt x="247" y="20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75" name="Freeform 109"/>
              <p:cNvSpPr/>
              <p:nvPr/>
            </p:nvSpPr>
            <p:spPr bwMode="auto">
              <a:xfrm>
                <a:off x="4795798" y="3491085"/>
                <a:ext cx="89943" cy="213718"/>
              </a:xfrm>
              <a:custGeom>
                <a:avLst/>
                <a:gdLst>
                  <a:gd name="T0" fmla="*/ 2147483647 w 62"/>
                  <a:gd name="T1" fmla="*/ 2147483647 h 134"/>
                  <a:gd name="T2" fmla="*/ 2147483647 w 62"/>
                  <a:gd name="T3" fmla="*/ 2147483647 h 134"/>
                  <a:gd name="T4" fmla="*/ 2147483647 w 62"/>
                  <a:gd name="T5" fmla="*/ 2147483647 h 134"/>
                  <a:gd name="T6" fmla="*/ 2147483647 w 62"/>
                  <a:gd name="T7" fmla="*/ 2147483647 h 134"/>
                  <a:gd name="T8" fmla="*/ 2147483647 w 62"/>
                  <a:gd name="T9" fmla="*/ 2147483647 h 134"/>
                  <a:gd name="T10" fmla="*/ 2147483647 w 62"/>
                  <a:gd name="T11" fmla="*/ 2147483647 h 134"/>
                  <a:gd name="T12" fmla="*/ 2147483647 w 62"/>
                  <a:gd name="T13" fmla="*/ 2147483647 h 134"/>
                  <a:gd name="T14" fmla="*/ 2147483647 w 62"/>
                  <a:gd name="T15" fmla="*/ 2147483647 h 134"/>
                  <a:gd name="T16" fmla="*/ 2147483647 w 62"/>
                  <a:gd name="T17" fmla="*/ 2147483647 h 134"/>
                  <a:gd name="T18" fmla="*/ 0 w 62"/>
                  <a:gd name="T19" fmla="*/ 2147483647 h 134"/>
                  <a:gd name="T20" fmla="*/ 0 w 62"/>
                  <a:gd name="T21" fmla="*/ 2147483647 h 134"/>
                  <a:gd name="T22" fmla="*/ 0 w 62"/>
                  <a:gd name="T23" fmla="*/ 2147483647 h 134"/>
                  <a:gd name="T24" fmla="*/ 2147483647 w 62"/>
                  <a:gd name="T25" fmla="*/ 2147483647 h 134"/>
                  <a:gd name="T26" fmla="*/ 2147483647 w 62"/>
                  <a:gd name="T27" fmla="*/ 2147483647 h 134"/>
                  <a:gd name="T28" fmla="*/ 2147483647 w 62"/>
                  <a:gd name="T29" fmla="*/ 2147483647 h 134"/>
                  <a:gd name="T30" fmla="*/ 2147483647 w 62"/>
                  <a:gd name="T31" fmla="*/ 2147483647 h 134"/>
                  <a:gd name="T32" fmla="*/ 2147483647 w 62"/>
                  <a:gd name="T33" fmla="*/ 2147483647 h 134"/>
                  <a:gd name="T34" fmla="*/ 2147483647 w 62"/>
                  <a:gd name="T35" fmla="*/ 2147483647 h 134"/>
                  <a:gd name="T36" fmla="*/ 2147483647 w 62"/>
                  <a:gd name="T37" fmla="*/ 2147483647 h 134"/>
                  <a:gd name="T38" fmla="*/ 2147483647 w 62"/>
                  <a:gd name="T39" fmla="*/ 2147483647 h 134"/>
                  <a:gd name="T40" fmla="*/ 2147483647 w 62"/>
                  <a:gd name="T41" fmla="*/ 2147483647 h 134"/>
                  <a:gd name="T42" fmla="*/ 2147483647 w 62"/>
                  <a:gd name="T43" fmla="*/ 0 h 134"/>
                  <a:gd name="T44" fmla="*/ 2147483647 w 62"/>
                  <a:gd name="T45" fmla="*/ 0 h 134"/>
                  <a:gd name="T46" fmla="*/ 2147483647 w 62"/>
                  <a:gd name="T47" fmla="*/ 0 h 134"/>
                  <a:gd name="T48" fmla="*/ 2147483647 w 62"/>
                  <a:gd name="T49" fmla="*/ 2147483647 h 134"/>
                  <a:gd name="T50" fmla="*/ 2147483647 w 62"/>
                  <a:gd name="T51" fmla="*/ 2147483647 h 134"/>
                  <a:gd name="T52" fmla="*/ 2147483647 w 62"/>
                  <a:gd name="T53" fmla="*/ 2147483647 h 134"/>
                  <a:gd name="T54" fmla="*/ 2147483647 w 62"/>
                  <a:gd name="T55" fmla="*/ 2147483647 h 134"/>
                  <a:gd name="T56" fmla="*/ 2147483647 w 62"/>
                  <a:gd name="T57" fmla="*/ 2147483647 h 134"/>
                  <a:gd name="T58" fmla="*/ 2147483647 w 62"/>
                  <a:gd name="T59" fmla="*/ 2147483647 h 134"/>
                  <a:gd name="T60" fmla="*/ 2147483647 w 62"/>
                  <a:gd name="T61" fmla="*/ 2147483647 h 134"/>
                  <a:gd name="T62" fmla="*/ 2147483647 w 62"/>
                  <a:gd name="T63" fmla="*/ 2147483647 h 134"/>
                  <a:gd name="T64" fmla="*/ 2147483647 w 62"/>
                  <a:gd name="T65" fmla="*/ 2147483647 h 134"/>
                  <a:gd name="T66" fmla="*/ 2147483647 w 62"/>
                  <a:gd name="T67" fmla="*/ 2147483647 h 134"/>
                  <a:gd name="T68" fmla="*/ 2147483647 w 62"/>
                  <a:gd name="T69" fmla="*/ 2147483647 h 134"/>
                  <a:gd name="T70" fmla="*/ 2147483647 w 62"/>
                  <a:gd name="T71" fmla="*/ 2147483647 h 134"/>
                  <a:gd name="T72" fmla="*/ 2147483647 w 62"/>
                  <a:gd name="T73" fmla="*/ 2147483647 h 134"/>
                  <a:gd name="T74" fmla="*/ 2147483647 w 62"/>
                  <a:gd name="T75" fmla="*/ 2147483647 h 134"/>
                  <a:gd name="T76" fmla="*/ 2147483647 w 62"/>
                  <a:gd name="T77" fmla="*/ 2147483647 h 134"/>
                  <a:gd name="T78" fmla="*/ 2147483647 w 62"/>
                  <a:gd name="T79" fmla="*/ 2147483647 h 134"/>
                  <a:gd name="T80" fmla="*/ 2147483647 w 62"/>
                  <a:gd name="T81" fmla="*/ 2147483647 h 134"/>
                  <a:gd name="T82" fmla="*/ 2147483647 w 62"/>
                  <a:gd name="T83" fmla="*/ 2147483647 h 134"/>
                  <a:gd name="T84" fmla="*/ 2147483647 w 62"/>
                  <a:gd name="T85" fmla="*/ 2147483647 h 134"/>
                  <a:gd name="T86" fmla="*/ 2147483647 w 62"/>
                  <a:gd name="T87" fmla="*/ 2147483647 h 134"/>
                  <a:gd name="T88" fmla="*/ 2147483647 w 62"/>
                  <a:gd name="T89" fmla="*/ 2147483647 h 134"/>
                  <a:gd name="T90" fmla="*/ 2147483647 w 62"/>
                  <a:gd name="T91" fmla="*/ 2147483647 h 134"/>
                  <a:gd name="T92" fmla="*/ 2147483647 w 62"/>
                  <a:gd name="T93" fmla="*/ 2147483647 h 134"/>
                  <a:gd name="T94" fmla="*/ 2147483647 w 62"/>
                  <a:gd name="T95" fmla="*/ 2147483647 h 134"/>
                  <a:gd name="T96" fmla="*/ 2147483647 w 62"/>
                  <a:gd name="T97" fmla="*/ 2147483647 h 134"/>
                  <a:gd name="T98" fmla="*/ 2147483647 w 62"/>
                  <a:gd name="T99" fmla="*/ 2147483647 h 134"/>
                  <a:gd name="T100" fmla="*/ 2147483647 w 62"/>
                  <a:gd name="T101" fmla="*/ 2147483647 h 134"/>
                  <a:gd name="T102" fmla="*/ 2147483647 w 62"/>
                  <a:gd name="T103" fmla="*/ 2147483647 h 134"/>
                  <a:gd name="T104" fmla="*/ 2147483647 w 62"/>
                  <a:gd name="T105" fmla="*/ 2147483647 h 134"/>
                  <a:gd name="T106" fmla="*/ 2147483647 w 62"/>
                  <a:gd name="T107" fmla="*/ 2147483647 h 134"/>
                  <a:gd name="T108" fmla="*/ 2147483647 w 62"/>
                  <a:gd name="T109" fmla="*/ 2147483647 h 134"/>
                  <a:gd name="T110" fmla="*/ 2147483647 w 62"/>
                  <a:gd name="T111" fmla="*/ 2147483647 h 13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2"/>
                  <a:gd name="T169" fmla="*/ 0 h 134"/>
                  <a:gd name="T170" fmla="*/ 62 w 62"/>
                  <a:gd name="T171" fmla="*/ 134 h 13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2" h="134">
                    <a:moveTo>
                      <a:pt x="30" y="128"/>
                    </a:moveTo>
                    <a:lnTo>
                      <a:pt x="30" y="130"/>
                    </a:lnTo>
                    <a:lnTo>
                      <a:pt x="26" y="104"/>
                    </a:lnTo>
                    <a:lnTo>
                      <a:pt x="22" y="98"/>
                    </a:lnTo>
                    <a:lnTo>
                      <a:pt x="18" y="92"/>
                    </a:lnTo>
                    <a:lnTo>
                      <a:pt x="14" y="86"/>
                    </a:lnTo>
                    <a:lnTo>
                      <a:pt x="10" y="82"/>
                    </a:lnTo>
                    <a:lnTo>
                      <a:pt x="8" y="78"/>
                    </a:lnTo>
                    <a:lnTo>
                      <a:pt x="4" y="74"/>
                    </a:lnTo>
                    <a:lnTo>
                      <a:pt x="0" y="68"/>
                    </a:lnTo>
                    <a:lnTo>
                      <a:pt x="0" y="62"/>
                    </a:lnTo>
                    <a:lnTo>
                      <a:pt x="0" y="58"/>
                    </a:lnTo>
                    <a:lnTo>
                      <a:pt x="2" y="56"/>
                    </a:lnTo>
                    <a:lnTo>
                      <a:pt x="6" y="54"/>
                    </a:lnTo>
                    <a:lnTo>
                      <a:pt x="8" y="50"/>
                    </a:lnTo>
                    <a:lnTo>
                      <a:pt x="10" y="42"/>
                    </a:lnTo>
                    <a:lnTo>
                      <a:pt x="10" y="36"/>
                    </a:lnTo>
                    <a:lnTo>
                      <a:pt x="10" y="24"/>
                    </a:lnTo>
                    <a:lnTo>
                      <a:pt x="12" y="14"/>
                    </a:lnTo>
                    <a:lnTo>
                      <a:pt x="14" y="4"/>
                    </a:lnTo>
                    <a:lnTo>
                      <a:pt x="14" y="2"/>
                    </a:lnTo>
                    <a:lnTo>
                      <a:pt x="20" y="0"/>
                    </a:lnTo>
                    <a:lnTo>
                      <a:pt x="30" y="0"/>
                    </a:lnTo>
                    <a:lnTo>
                      <a:pt x="34" y="0"/>
                    </a:lnTo>
                    <a:lnTo>
                      <a:pt x="38" y="2"/>
                    </a:lnTo>
                    <a:lnTo>
                      <a:pt x="42" y="2"/>
                    </a:lnTo>
                    <a:lnTo>
                      <a:pt x="48" y="4"/>
                    </a:lnTo>
                    <a:lnTo>
                      <a:pt x="46" y="8"/>
                    </a:lnTo>
                    <a:lnTo>
                      <a:pt x="44" y="12"/>
                    </a:lnTo>
                    <a:lnTo>
                      <a:pt x="44" y="16"/>
                    </a:lnTo>
                    <a:lnTo>
                      <a:pt x="42" y="20"/>
                    </a:lnTo>
                    <a:lnTo>
                      <a:pt x="44" y="24"/>
                    </a:lnTo>
                    <a:lnTo>
                      <a:pt x="46" y="28"/>
                    </a:lnTo>
                    <a:lnTo>
                      <a:pt x="50" y="30"/>
                    </a:lnTo>
                    <a:lnTo>
                      <a:pt x="52" y="32"/>
                    </a:lnTo>
                    <a:lnTo>
                      <a:pt x="50" y="42"/>
                    </a:lnTo>
                    <a:lnTo>
                      <a:pt x="46" y="46"/>
                    </a:lnTo>
                    <a:lnTo>
                      <a:pt x="42" y="52"/>
                    </a:lnTo>
                    <a:lnTo>
                      <a:pt x="40" y="58"/>
                    </a:lnTo>
                    <a:lnTo>
                      <a:pt x="42" y="60"/>
                    </a:lnTo>
                    <a:lnTo>
                      <a:pt x="46" y="64"/>
                    </a:lnTo>
                    <a:lnTo>
                      <a:pt x="54" y="66"/>
                    </a:lnTo>
                    <a:lnTo>
                      <a:pt x="62" y="72"/>
                    </a:lnTo>
                    <a:lnTo>
                      <a:pt x="58" y="76"/>
                    </a:lnTo>
                    <a:lnTo>
                      <a:pt x="58" y="82"/>
                    </a:lnTo>
                    <a:lnTo>
                      <a:pt x="58" y="84"/>
                    </a:lnTo>
                    <a:lnTo>
                      <a:pt x="58" y="90"/>
                    </a:lnTo>
                    <a:lnTo>
                      <a:pt x="50" y="96"/>
                    </a:lnTo>
                    <a:lnTo>
                      <a:pt x="44" y="102"/>
                    </a:lnTo>
                    <a:lnTo>
                      <a:pt x="40" y="108"/>
                    </a:lnTo>
                    <a:lnTo>
                      <a:pt x="40" y="112"/>
                    </a:lnTo>
                    <a:lnTo>
                      <a:pt x="42" y="112"/>
                    </a:lnTo>
                    <a:lnTo>
                      <a:pt x="36" y="124"/>
                    </a:lnTo>
                    <a:lnTo>
                      <a:pt x="32" y="128"/>
                    </a:lnTo>
                    <a:lnTo>
                      <a:pt x="32" y="134"/>
                    </a:lnTo>
                    <a:lnTo>
                      <a:pt x="30" y="12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76" name="Freeform 110"/>
              <p:cNvSpPr/>
              <p:nvPr/>
            </p:nvSpPr>
            <p:spPr bwMode="auto">
              <a:xfrm>
                <a:off x="4434875" y="3496394"/>
                <a:ext cx="465856" cy="523013"/>
              </a:xfrm>
              <a:custGeom>
                <a:avLst/>
                <a:gdLst>
                  <a:gd name="T0" fmla="*/ 2147483647 w 318"/>
                  <a:gd name="T1" fmla="*/ 2147483647 h 332"/>
                  <a:gd name="T2" fmla="*/ 2147483647 w 318"/>
                  <a:gd name="T3" fmla="*/ 2147483647 h 332"/>
                  <a:gd name="T4" fmla="*/ 2147483647 w 318"/>
                  <a:gd name="T5" fmla="*/ 2147483647 h 332"/>
                  <a:gd name="T6" fmla="*/ 2147483647 w 318"/>
                  <a:gd name="T7" fmla="*/ 2147483647 h 332"/>
                  <a:gd name="T8" fmla="*/ 2147483647 w 318"/>
                  <a:gd name="T9" fmla="*/ 2147483647 h 332"/>
                  <a:gd name="T10" fmla="*/ 2147483647 w 318"/>
                  <a:gd name="T11" fmla="*/ 2147483647 h 332"/>
                  <a:gd name="T12" fmla="*/ 2147483647 w 318"/>
                  <a:gd name="T13" fmla="*/ 2147483647 h 332"/>
                  <a:gd name="T14" fmla="*/ 2147483647 w 318"/>
                  <a:gd name="T15" fmla="*/ 2147483647 h 332"/>
                  <a:gd name="T16" fmla="*/ 2147483647 w 318"/>
                  <a:gd name="T17" fmla="*/ 0 h 332"/>
                  <a:gd name="T18" fmla="*/ 2147483647 w 318"/>
                  <a:gd name="T19" fmla="*/ 2147483647 h 332"/>
                  <a:gd name="T20" fmla="*/ 2147483647 w 318"/>
                  <a:gd name="T21" fmla="*/ 2147483647 h 332"/>
                  <a:gd name="T22" fmla="*/ 2147483647 w 318"/>
                  <a:gd name="T23" fmla="*/ 2147483647 h 332"/>
                  <a:gd name="T24" fmla="*/ 2147483647 w 318"/>
                  <a:gd name="T25" fmla="*/ 2147483647 h 332"/>
                  <a:gd name="T26" fmla="*/ 2147483647 w 318"/>
                  <a:gd name="T27" fmla="*/ 2147483647 h 332"/>
                  <a:gd name="T28" fmla="*/ 2147483647 w 318"/>
                  <a:gd name="T29" fmla="*/ 2147483647 h 332"/>
                  <a:gd name="T30" fmla="*/ 2147483647 w 318"/>
                  <a:gd name="T31" fmla="*/ 2147483647 h 332"/>
                  <a:gd name="T32" fmla="*/ 2147483647 w 318"/>
                  <a:gd name="T33" fmla="*/ 2147483647 h 332"/>
                  <a:gd name="T34" fmla="*/ 2147483647 w 318"/>
                  <a:gd name="T35" fmla="*/ 2147483647 h 332"/>
                  <a:gd name="T36" fmla="*/ 2147483647 w 318"/>
                  <a:gd name="T37" fmla="*/ 2147483647 h 332"/>
                  <a:gd name="T38" fmla="*/ 2147483647 w 318"/>
                  <a:gd name="T39" fmla="*/ 2147483647 h 332"/>
                  <a:gd name="T40" fmla="*/ 2147483647 w 318"/>
                  <a:gd name="T41" fmla="*/ 2147483647 h 332"/>
                  <a:gd name="T42" fmla="*/ 2147483647 w 318"/>
                  <a:gd name="T43" fmla="*/ 2147483647 h 332"/>
                  <a:gd name="T44" fmla="*/ 2147483647 w 318"/>
                  <a:gd name="T45" fmla="*/ 2147483647 h 332"/>
                  <a:gd name="T46" fmla="*/ 2147483647 w 318"/>
                  <a:gd name="T47" fmla="*/ 2147483647 h 332"/>
                  <a:gd name="T48" fmla="*/ 2147483647 w 318"/>
                  <a:gd name="T49" fmla="*/ 2147483647 h 332"/>
                  <a:gd name="T50" fmla="*/ 2147483647 w 318"/>
                  <a:gd name="T51" fmla="*/ 2147483647 h 332"/>
                  <a:gd name="T52" fmla="*/ 2147483647 w 318"/>
                  <a:gd name="T53" fmla="*/ 2147483647 h 332"/>
                  <a:gd name="T54" fmla="*/ 2147483647 w 318"/>
                  <a:gd name="T55" fmla="*/ 2147483647 h 332"/>
                  <a:gd name="T56" fmla="*/ 2147483647 w 318"/>
                  <a:gd name="T57" fmla="*/ 2147483647 h 332"/>
                  <a:gd name="T58" fmla="*/ 2147483647 w 318"/>
                  <a:gd name="T59" fmla="*/ 2147483647 h 332"/>
                  <a:gd name="T60" fmla="*/ 2147483647 w 318"/>
                  <a:gd name="T61" fmla="*/ 2147483647 h 332"/>
                  <a:gd name="T62" fmla="*/ 2147483647 w 318"/>
                  <a:gd name="T63" fmla="*/ 2147483647 h 332"/>
                  <a:gd name="T64" fmla="*/ 0 w 318"/>
                  <a:gd name="T65" fmla="*/ 2147483647 h 332"/>
                  <a:gd name="T66" fmla="*/ 2147483647 w 318"/>
                  <a:gd name="T67" fmla="*/ 2147483647 h 332"/>
                  <a:gd name="T68" fmla="*/ 2147483647 w 318"/>
                  <a:gd name="T69" fmla="*/ 2147483647 h 332"/>
                  <a:gd name="T70" fmla="*/ 2147483647 w 318"/>
                  <a:gd name="T71" fmla="*/ 2147483647 h 332"/>
                  <a:gd name="T72" fmla="*/ 2147483647 w 318"/>
                  <a:gd name="T73" fmla="*/ 2147483647 h 332"/>
                  <a:gd name="T74" fmla="*/ 2147483647 w 318"/>
                  <a:gd name="T75" fmla="*/ 2147483647 h 332"/>
                  <a:gd name="T76" fmla="*/ 2147483647 w 318"/>
                  <a:gd name="T77" fmla="*/ 2147483647 h 332"/>
                  <a:gd name="T78" fmla="*/ 2147483647 w 318"/>
                  <a:gd name="T79" fmla="*/ 2147483647 h 332"/>
                  <a:gd name="T80" fmla="*/ 2147483647 w 318"/>
                  <a:gd name="T81" fmla="*/ 2147483647 h 332"/>
                  <a:gd name="T82" fmla="*/ 2147483647 w 318"/>
                  <a:gd name="T83" fmla="*/ 2147483647 h 332"/>
                  <a:gd name="T84" fmla="*/ 2147483647 w 318"/>
                  <a:gd name="T85" fmla="*/ 2147483647 h 332"/>
                  <a:gd name="T86" fmla="*/ 2147483647 w 318"/>
                  <a:gd name="T87" fmla="*/ 2147483647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8"/>
                  <a:gd name="T133" fmla="*/ 0 h 332"/>
                  <a:gd name="T134" fmla="*/ 318 w 318"/>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8" h="332">
                    <a:moveTo>
                      <a:pt x="98" y="36"/>
                    </a:moveTo>
                    <a:lnTo>
                      <a:pt x="110" y="34"/>
                    </a:lnTo>
                    <a:lnTo>
                      <a:pt x="116" y="30"/>
                    </a:lnTo>
                    <a:lnTo>
                      <a:pt x="124" y="26"/>
                    </a:lnTo>
                    <a:lnTo>
                      <a:pt x="132" y="20"/>
                    </a:lnTo>
                    <a:lnTo>
                      <a:pt x="146" y="14"/>
                    </a:lnTo>
                    <a:lnTo>
                      <a:pt x="166" y="8"/>
                    </a:lnTo>
                    <a:lnTo>
                      <a:pt x="186" y="4"/>
                    </a:lnTo>
                    <a:lnTo>
                      <a:pt x="198" y="4"/>
                    </a:lnTo>
                    <a:lnTo>
                      <a:pt x="202" y="4"/>
                    </a:lnTo>
                    <a:lnTo>
                      <a:pt x="206" y="6"/>
                    </a:lnTo>
                    <a:lnTo>
                      <a:pt x="210" y="8"/>
                    </a:lnTo>
                    <a:lnTo>
                      <a:pt x="214" y="8"/>
                    </a:lnTo>
                    <a:lnTo>
                      <a:pt x="220" y="6"/>
                    </a:lnTo>
                    <a:lnTo>
                      <a:pt x="222" y="4"/>
                    </a:lnTo>
                    <a:lnTo>
                      <a:pt x="224" y="2"/>
                    </a:lnTo>
                    <a:lnTo>
                      <a:pt x="230" y="0"/>
                    </a:lnTo>
                    <a:lnTo>
                      <a:pt x="248" y="0"/>
                    </a:lnTo>
                    <a:lnTo>
                      <a:pt x="260" y="0"/>
                    </a:lnTo>
                    <a:lnTo>
                      <a:pt x="258" y="10"/>
                    </a:lnTo>
                    <a:lnTo>
                      <a:pt x="256" y="22"/>
                    </a:lnTo>
                    <a:lnTo>
                      <a:pt x="256" y="34"/>
                    </a:lnTo>
                    <a:lnTo>
                      <a:pt x="256" y="40"/>
                    </a:lnTo>
                    <a:lnTo>
                      <a:pt x="254" y="48"/>
                    </a:lnTo>
                    <a:lnTo>
                      <a:pt x="252" y="52"/>
                    </a:lnTo>
                    <a:lnTo>
                      <a:pt x="248" y="54"/>
                    </a:lnTo>
                    <a:lnTo>
                      <a:pt x="246" y="56"/>
                    </a:lnTo>
                    <a:lnTo>
                      <a:pt x="246" y="60"/>
                    </a:lnTo>
                    <a:lnTo>
                      <a:pt x="246" y="66"/>
                    </a:lnTo>
                    <a:lnTo>
                      <a:pt x="250" y="72"/>
                    </a:lnTo>
                    <a:lnTo>
                      <a:pt x="254" y="76"/>
                    </a:lnTo>
                    <a:lnTo>
                      <a:pt x="256" y="80"/>
                    </a:lnTo>
                    <a:lnTo>
                      <a:pt x="260" y="84"/>
                    </a:lnTo>
                    <a:lnTo>
                      <a:pt x="264" y="90"/>
                    </a:lnTo>
                    <a:lnTo>
                      <a:pt x="268" y="96"/>
                    </a:lnTo>
                    <a:lnTo>
                      <a:pt x="272" y="102"/>
                    </a:lnTo>
                    <a:lnTo>
                      <a:pt x="276" y="128"/>
                    </a:lnTo>
                    <a:lnTo>
                      <a:pt x="276" y="126"/>
                    </a:lnTo>
                    <a:lnTo>
                      <a:pt x="278" y="132"/>
                    </a:lnTo>
                    <a:lnTo>
                      <a:pt x="278" y="138"/>
                    </a:lnTo>
                    <a:lnTo>
                      <a:pt x="280" y="144"/>
                    </a:lnTo>
                    <a:lnTo>
                      <a:pt x="282" y="150"/>
                    </a:lnTo>
                    <a:lnTo>
                      <a:pt x="282" y="158"/>
                    </a:lnTo>
                    <a:lnTo>
                      <a:pt x="284" y="190"/>
                    </a:lnTo>
                    <a:lnTo>
                      <a:pt x="280" y="194"/>
                    </a:lnTo>
                    <a:lnTo>
                      <a:pt x="278" y="202"/>
                    </a:lnTo>
                    <a:lnTo>
                      <a:pt x="280" y="206"/>
                    </a:lnTo>
                    <a:lnTo>
                      <a:pt x="282" y="210"/>
                    </a:lnTo>
                    <a:lnTo>
                      <a:pt x="288" y="222"/>
                    </a:lnTo>
                    <a:lnTo>
                      <a:pt x="290" y="228"/>
                    </a:lnTo>
                    <a:lnTo>
                      <a:pt x="296" y="232"/>
                    </a:lnTo>
                    <a:lnTo>
                      <a:pt x="306" y="236"/>
                    </a:lnTo>
                    <a:lnTo>
                      <a:pt x="310" y="238"/>
                    </a:lnTo>
                    <a:lnTo>
                      <a:pt x="314" y="244"/>
                    </a:lnTo>
                    <a:lnTo>
                      <a:pt x="318" y="252"/>
                    </a:lnTo>
                    <a:lnTo>
                      <a:pt x="248" y="300"/>
                    </a:lnTo>
                    <a:lnTo>
                      <a:pt x="220" y="328"/>
                    </a:lnTo>
                    <a:lnTo>
                      <a:pt x="182" y="332"/>
                    </a:lnTo>
                    <a:lnTo>
                      <a:pt x="182" y="318"/>
                    </a:lnTo>
                    <a:lnTo>
                      <a:pt x="170" y="314"/>
                    </a:lnTo>
                    <a:lnTo>
                      <a:pt x="160" y="310"/>
                    </a:lnTo>
                    <a:lnTo>
                      <a:pt x="152" y="302"/>
                    </a:lnTo>
                    <a:lnTo>
                      <a:pt x="148" y="298"/>
                    </a:lnTo>
                    <a:lnTo>
                      <a:pt x="148" y="294"/>
                    </a:lnTo>
                    <a:lnTo>
                      <a:pt x="0" y="182"/>
                    </a:lnTo>
                    <a:lnTo>
                      <a:pt x="0" y="160"/>
                    </a:lnTo>
                    <a:lnTo>
                      <a:pt x="8" y="148"/>
                    </a:lnTo>
                    <a:lnTo>
                      <a:pt x="18" y="144"/>
                    </a:lnTo>
                    <a:lnTo>
                      <a:pt x="32" y="138"/>
                    </a:lnTo>
                    <a:lnTo>
                      <a:pt x="48" y="132"/>
                    </a:lnTo>
                    <a:lnTo>
                      <a:pt x="54" y="128"/>
                    </a:lnTo>
                    <a:lnTo>
                      <a:pt x="56" y="124"/>
                    </a:lnTo>
                    <a:lnTo>
                      <a:pt x="60" y="118"/>
                    </a:lnTo>
                    <a:lnTo>
                      <a:pt x="66" y="116"/>
                    </a:lnTo>
                    <a:lnTo>
                      <a:pt x="70" y="114"/>
                    </a:lnTo>
                    <a:lnTo>
                      <a:pt x="72" y="112"/>
                    </a:lnTo>
                    <a:lnTo>
                      <a:pt x="72" y="110"/>
                    </a:lnTo>
                    <a:lnTo>
                      <a:pt x="72" y="102"/>
                    </a:lnTo>
                    <a:lnTo>
                      <a:pt x="80" y="100"/>
                    </a:lnTo>
                    <a:lnTo>
                      <a:pt x="84" y="96"/>
                    </a:lnTo>
                    <a:lnTo>
                      <a:pt x="90" y="92"/>
                    </a:lnTo>
                    <a:lnTo>
                      <a:pt x="96" y="92"/>
                    </a:lnTo>
                    <a:lnTo>
                      <a:pt x="106" y="92"/>
                    </a:lnTo>
                    <a:lnTo>
                      <a:pt x="110" y="92"/>
                    </a:lnTo>
                    <a:lnTo>
                      <a:pt x="112" y="90"/>
                    </a:lnTo>
                    <a:lnTo>
                      <a:pt x="112" y="86"/>
                    </a:lnTo>
                    <a:lnTo>
                      <a:pt x="104" y="60"/>
                    </a:lnTo>
                    <a:lnTo>
                      <a:pt x="96" y="36"/>
                    </a:lnTo>
                    <a:lnTo>
                      <a:pt x="98" y="3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77" name="Freeform 111"/>
              <p:cNvSpPr/>
              <p:nvPr/>
            </p:nvSpPr>
            <p:spPr bwMode="auto">
              <a:xfrm>
                <a:off x="4336861" y="3533563"/>
                <a:ext cx="262909" cy="242922"/>
              </a:xfrm>
              <a:custGeom>
                <a:avLst/>
                <a:gdLst>
                  <a:gd name="T0" fmla="*/ 2147483647 w 180"/>
                  <a:gd name="T1" fmla="*/ 2147483647 h 154"/>
                  <a:gd name="T2" fmla="*/ 2147483647 w 180"/>
                  <a:gd name="T3" fmla="*/ 2147483647 h 154"/>
                  <a:gd name="T4" fmla="*/ 2147483647 w 180"/>
                  <a:gd name="T5" fmla="*/ 2147483647 h 154"/>
                  <a:gd name="T6" fmla="*/ 2147483647 w 180"/>
                  <a:gd name="T7" fmla="*/ 2147483647 h 154"/>
                  <a:gd name="T8" fmla="*/ 2147483647 w 180"/>
                  <a:gd name="T9" fmla="*/ 2147483647 h 154"/>
                  <a:gd name="T10" fmla="*/ 2147483647 w 180"/>
                  <a:gd name="T11" fmla="*/ 2147483647 h 154"/>
                  <a:gd name="T12" fmla="*/ 2147483647 w 180"/>
                  <a:gd name="T13" fmla="*/ 2147483647 h 154"/>
                  <a:gd name="T14" fmla="*/ 2147483647 w 180"/>
                  <a:gd name="T15" fmla="*/ 2147483647 h 154"/>
                  <a:gd name="T16" fmla="*/ 2147483647 w 180"/>
                  <a:gd name="T17" fmla="*/ 2147483647 h 154"/>
                  <a:gd name="T18" fmla="*/ 2147483647 w 180"/>
                  <a:gd name="T19" fmla="*/ 2147483647 h 154"/>
                  <a:gd name="T20" fmla="*/ 2147483647 w 180"/>
                  <a:gd name="T21" fmla="*/ 2147483647 h 154"/>
                  <a:gd name="T22" fmla="*/ 2147483647 w 180"/>
                  <a:gd name="T23" fmla="*/ 2147483647 h 154"/>
                  <a:gd name="T24" fmla="*/ 2147483647 w 180"/>
                  <a:gd name="T25" fmla="*/ 2147483647 h 154"/>
                  <a:gd name="T26" fmla="*/ 2147483647 w 180"/>
                  <a:gd name="T27" fmla="*/ 2147483647 h 154"/>
                  <a:gd name="T28" fmla="*/ 2147483647 w 180"/>
                  <a:gd name="T29" fmla="*/ 2147483647 h 154"/>
                  <a:gd name="T30" fmla="*/ 2147483647 w 180"/>
                  <a:gd name="T31" fmla="*/ 2147483647 h 154"/>
                  <a:gd name="T32" fmla="*/ 2147483647 w 180"/>
                  <a:gd name="T33" fmla="*/ 2147483647 h 154"/>
                  <a:gd name="T34" fmla="*/ 2147483647 w 180"/>
                  <a:gd name="T35" fmla="*/ 2147483647 h 154"/>
                  <a:gd name="T36" fmla="*/ 2147483647 w 180"/>
                  <a:gd name="T37" fmla="*/ 2147483647 h 154"/>
                  <a:gd name="T38" fmla="*/ 2147483647 w 180"/>
                  <a:gd name="T39" fmla="*/ 2147483647 h 154"/>
                  <a:gd name="T40" fmla="*/ 2147483647 w 180"/>
                  <a:gd name="T41" fmla="*/ 2147483647 h 154"/>
                  <a:gd name="T42" fmla="*/ 2147483647 w 180"/>
                  <a:gd name="T43" fmla="*/ 2147483647 h 154"/>
                  <a:gd name="T44" fmla="*/ 2147483647 w 180"/>
                  <a:gd name="T45" fmla="*/ 2147483647 h 154"/>
                  <a:gd name="T46" fmla="*/ 2147483647 w 180"/>
                  <a:gd name="T47" fmla="*/ 2147483647 h 154"/>
                  <a:gd name="T48" fmla="*/ 2147483647 w 180"/>
                  <a:gd name="T49" fmla="*/ 2147483647 h 154"/>
                  <a:gd name="T50" fmla="*/ 2147483647 w 180"/>
                  <a:gd name="T51" fmla="*/ 2147483647 h 154"/>
                  <a:gd name="T52" fmla="*/ 2147483647 w 180"/>
                  <a:gd name="T53" fmla="*/ 2147483647 h 154"/>
                  <a:gd name="T54" fmla="*/ 2147483647 w 180"/>
                  <a:gd name="T55" fmla="*/ 2147483647 h 154"/>
                  <a:gd name="T56" fmla="*/ 2147483647 w 180"/>
                  <a:gd name="T57" fmla="*/ 2147483647 h 154"/>
                  <a:gd name="T58" fmla="*/ 2147483647 w 180"/>
                  <a:gd name="T59" fmla="*/ 2147483647 h 154"/>
                  <a:gd name="T60" fmla="*/ 2147483647 w 180"/>
                  <a:gd name="T61" fmla="*/ 2147483647 h 154"/>
                  <a:gd name="T62" fmla="*/ 2147483647 w 180"/>
                  <a:gd name="T63" fmla="*/ 0 h 154"/>
                  <a:gd name="T64" fmla="*/ 2147483647 w 180"/>
                  <a:gd name="T65" fmla="*/ 2147483647 h 154"/>
                  <a:gd name="T66" fmla="*/ 2147483647 w 180"/>
                  <a:gd name="T67" fmla="*/ 2147483647 h 154"/>
                  <a:gd name="T68" fmla="*/ 2147483647 w 180"/>
                  <a:gd name="T69" fmla="*/ 2147483647 h 154"/>
                  <a:gd name="T70" fmla="*/ 2147483647 w 180"/>
                  <a:gd name="T71" fmla="*/ 2147483647 h 154"/>
                  <a:gd name="T72" fmla="*/ 2147483647 w 180"/>
                  <a:gd name="T73" fmla="*/ 2147483647 h 154"/>
                  <a:gd name="T74" fmla="*/ 2147483647 w 180"/>
                  <a:gd name="T75" fmla="*/ 2147483647 h 154"/>
                  <a:gd name="T76" fmla="*/ 2147483647 w 180"/>
                  <a:gd name="T77" fmla="*/ 2147483647 h 154"/>
                  <a:gd name="T78" fmla="*/ 2147483647 w 180"/>
                  <a:gd name="T79" fmla="*/ 2147483647 h 154"/>
                  <a:gd name="T80" fmla="*/ 2147483647 w 180"/>
                  <a:gd name="T81" fmla="*/ 2147483647 h 154"/>
                  <a:gd name="T82" fmla="*/ 2147483647 w 180"/>
                  <a:gd name="T83" fmla="*/ 2147483647 h 154"/>
                  <a:gd name="T84" fmla="*/ 2147483647 w 180"/>
                  <a:gd name="T85" fmla="*/ 2147483647 h 154"/>
                  <a:gd name="T86" fmla="*/ 2147483647 w 180"/>
                  <a:gd name="T87" fmla="*/ 2147483647 h 154"/>
                  <a:gd name="T88" fmla="*/ 2147483647 w 180"/>
                  <a:gd name="T89" fmla="*/ 2147483647 h 154"/>
                  <a:gd name="T90" fmla="*/ 2147483647 w 180"/>
                  <a:gd name="T91" fmla="*/ 2147483647 h 154"/>
                  <a:gd name="T92" fmla="*/ 2147483647 w 180"/>
                  <a:gd name="T93" fmla="*/ 2147483647 h 154"/>
                  <a:gd name="T94" fmla="*/ 2147483647 w 180"/>
                  <a:gd name="T95" fmla="*/ 2147483647 h 154"/>
                  <a:gd name="T96" fmla="*/ 2147483647 w 180"/>
                  <a:gd name="T97" fmla="*/ 2147483647 h 154"/>
                  <a:gd name="T98" fmla="*/ 2147483647 w 180"/>
                  <a:gd name="T99" fmla="*/ 2147483647 h 154"/>
                  <a:gd name="T100" fmla="*/ 2147483647 w 180"/>
                  <a:gd name="T101" fmla="*/ 2147483647 h 154"/>
                  <a:gd name="T102" fmla="*/ 2147483647 w 180"/>
                  <a:gd name="T103" fmla="*/ 2147483647 h 154"/>
                  <a:gd name="T104" fmla="*/ 2147483647 w 180"/>
                  <a:gd name="T105" fmla="*/ 2147483647 h 154"/>
                  <a:gd name="T106" fmla="*/ 0 w 180"/>
                  <a:gd name="T107" fmla="*/ 2147483647 h 154"/>
                  <a:gd name="T108" fmla="*/ 2147483647 w 180"/>
                  <a:gd name="T109" fmla="*/ 2147483647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0"/>
                  <a:gd name="T166" fmla="*/ 0 h 154"/>
                  <a:gd name="T167" fmla="*/ 180 w 180"/>
                  <a:gd name="T168" fmla="*/ 154 h 15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0" h="154">
                    <a:moveTo>
                      <a:pt x="68" y="152"/>
                    </a:moveTo>
                    <a:lnTo>
                      <a:pt x="68" y="136"/>
                    </a:lnTo>
                    <a:lnTo>
                      <a:pt x="76" y="124"/>
                    </a:lnTo>
                    <a:lnTo>
                      <a:pt x="86" y="120"/>
                    </a:lnTo>
                    <a:lnTo>
                      <a:pt x="100" y="114"/>
                    </a:lnTo>
                    <a:lnTo>
                      <a:pt x="116" y="108"/>
                    </a:lnTo>
                    <a:lnTo>
                      <a:pt x="122" y="104"/>
                    </a:lnTo>
                    <a:lnTo>
                      <a:pt x="124" y="100"/>
                    </a:lnTo>
                    <a:lnTo>
                      <a:pt x="128" y="94"/>
                    </a:lnTo>
                    <a:lnTo>
                      <a:pt x="134" y="92"/>
                    </a:lnTo>
                    <a:lnTo>
                      <a:pt x="138" y="90"/>
                    </a:lnTo>
                    <a:lnTo>
                      <a:pt x="140" y="88"/>
                    </a:lnTo>
                    <a:lnTo>
                      <a:pt x="140" y="86"/>
                    </a:lnTo>
                    <a:lnTo>
                      <a:pt x="140" y="78"/>
                    </a:lnTo>
                    <a:lnTo>
                      <a:pt x="148" y="76"/>
                    </a:lnTo>
                    <a:lnTo>
                      <a:pt x="152" y="72"/>
                    </a:lnTo>
                    <a:lnTo>
                      <a:pt x="158" y="68"/>
                    </a:lnTo>
                    <a:lnTo>
                      <a:pt x="164" y="68"/>
                    </a:lnTo>
                    <a:lnTo>
                      <a:pt x="174" y="68"/>
                    </a:lnTo>
                    <a:lnTo>
                      <a:pt x="178" y="68"/>
                    </a:lnTo>
                    <a:lnTo>
                      <a:pt x="180" y="66"/>
                    </a:lnTo>
                    <a:lnTo>
                      <a:pt x="180" y="62"/>
                    </a:lnTo>
                    <a:lnTo>
                      <a:pt x="172" y="36"/>
                    </a:lnTo>
                    <a:lnTo>
                      <a:pt x="164" y="12"/>
                    </a:lnTo>
                    <a:lnTo>
                      <a:pt x="166" y="12"/>
                    </a:lnTo>
                    <a:lnTo>
                      <a:pt x="148" y="14"/>
                    </a:lnTo>
                    <a:lnTo>
                      <a:pt x="136" y="12"/>
                    </a:lnTo>
                    <a:lnTo>
                      <a:pt x="126" y="10"/>
                    </a:lnTo>
                    <a:lnTo>
                      <a:pt x="124" y="8"/>
                    </a:lnTo>
                    <a:lnTo>
                      <a:pt x="124" y="4"/>
                    </a:lnTo>
                    <a:lnTo>
                      <a:pt x="122" y="2"/>
                    </a:lnTo>
                    <a:lnTo>
                      <a:pt x="118" y="0"/>
                    </a:lnTo>
                    <a:lnTo>
                      <a:pt x="114" y="2"/>
                    </a:lnTo>
                    <a:lnTo>
                      <a:pt x="110" y="4"/>
                    </a:lnTo>
                    <a:lnTo>
                      <a:pt x="106" y="14"/>
                    </a:lnTo>
                    <a:lnTo>
                      <a:pt x="102" y="26"/>
                    </a:lnTo>
                    <a:lnTo>
                      <a:pt x="98" y="32"/>
                    </a:lnTo>
                    <a:lnTo>
                      <a:pt x="92" y="40"/>
                    </a:lnTo>
                    <a:lnTo>
                      <a:pt x="82" y="44"/>
                    </a:lnTo>
                    <a:lnTo>
                      <a:pt x="74" y="52"/>
                    </a:lnTo>
                    <a:lnTo>
                      <a:pt x="66" y="58"/>
                    </a:lnTo>
                    <a:lnTo>
                      <a:pt x="62" y="64"/>
                    </a:lnTo>
                    <a:lnTo>
                      <a:pt x="60" y="70"/>
                    </a:lnTo>
                    <a:lnTo>
                      <a:pt x="60" y="82"/>
                    </a:lnTo>
                    <a:lnTo>
                      <a:pt x="58" y="94"/>
                    </a:lnTo>
                    <a:lnTo>
                      <a:pt x="54" y="108"/>
                    </a:lnTo>
                    <a:lnTo>
                      <a:pt x="50" y="114"/>
                    </a:lnTo>
                    <a:lnTo>
                      <a:pt x="44" y="118"/>
                    </a:lnTo>
                    <a:lnTo>
                      <a:pt x="32" y="130"/>
                    </a:lnTo>
                    <a:lnTo>
                      <a:pt x="24" y="136"/>
                    </a:lnTo>
                    <a:lnTo>
                      <a:pt x="18" y="140"/>
                    </a:lnTo>
                    <a:lnTo>
                      <a:pt x="12" y="142"/>
                    </a:lnTo>
                    <a:lnTo>
                      <a:pt x="4" y="146"/>
                    </a:lnTo>
                    <a:lnTo>
                      <a:pt x="0" y="154"/>
                    </a:lnTo>
                    <a:lnTo>
                      <a:pt x="68" y="15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78" name="Freeform 112"/>
              <p:cNvSpPr/>
              <p:nvPr/>
            </p:nvSpPr>
            <p:spPr bwMode="auto">
              <a:xfrm>
                <a:off x="4248071" y="3772503"/>
                <a:ext cx="184497" cy="185842"/>
              </a:xfrm>
              <a:custGeom>
                <a:avLst/>
                <a:gdLst>
                  <a:gd name="T0" fmla="*/ 2147483647 w 126"/>
                  <a:gd name="T1" fmla="*/ 0 h 116"/>
                  <a:gd name="T2" fmla="*/ 2147483647 w 126"/>
                  <a:gd name="T3" fmla="*/ 2147483647 h 116"/>
                  <a:gd name="T4" fmla="*/ 2147483647 w 126"/>
                  <a:gd name="T5" fmla="*/ 2147483647 h 116"/>
                  <a:gd name="T6" fmla="*/ 2147483647 w 126"/>
                  <a:gd name="T7" fmla="*/ 2147483647 h 116"/>
                  <a:gd name="T8" fmla="*/ 2147483647 w 126"/>
                  <a:gd name="T9" fmla="*/ 2147483647 h 116"/>
                  <a:gd name="T10" fmla="*/ 2147483647 w 126"/>
                  <a:gd name="T11" fmla="*/ 2147483647 h 116"/>
                  <a:gd name="T12" fmla="*/ 2147483647 w 126"/>
                  <a:gd name="T13" fmla="*/ 2147483647 h 116"/>
                  <a:gd name="T14" fmla="*/ 0 w 126"/>
                  <a:gd name="T15" fmla="*/ 2147483647 h 116"/>
                  <a:gd name="T16" fmla="*/ 0 w 126"/>
                  <a:gd name="T17" fmla="*/ 2147483647 h 116"/>
                  <a:gd name="T18" fmla="*/ 2147483647 w 126"/>
                  <a:gd name="T19" fmla="*/ 2147483647 h 116"/>
                  <a:gd name="T20" fmla="*/ 2147483647 w 126"/>
                  <a:gd name="T21" fmla="*/ 2147483647 h 116"/>
                  <a:gd name="T22" fmla="*/ 2147483647 w 126"/>
                  <a:gd name="T23" fmla="*/ 2147483647 h 116"/>
                  <a:gd name="T24" fmla="*/ 2147483647 w 126"/>
                  <a:gd name="T25" fmla="*/ 2147483647 h 116"/>
                  <a:gd name="T26" fmla="*/ 2147483647 w 126"/>
                  <a:gd name="T27" fmla="*/ 2147483647 h 116"/>
                  <a:gd name="T28" fmla="*/ 2147483647 w 126"/>
                  <a:gd name="T29" fmla="*/ 2147483647 h 116"/>
                  <a:gd name="T30" fmla="*/ 2147483647 w 126"/>
                  <a:gd name="T31" fmla="*/ 2147483647 h 116"/>
                  <a:gd name="T32" fmla="*/ 2147483647 w 126"/>
                  <a:gd name="T33" fmla="*/ 2147483647 h 116"/>
                  <a:gd name="T34" fmla="*/ 2147483647 w 126"/>
                  <a:gd name="T35" fmla="*/ 0 h 1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6"/>
                  <a:gd name="T55" fmla="*/ 0 h 116"/>
                  <a:gd name="T56" fmla="*/ 126 w 126"/>
                  <a:gd name="T57" fmla="*/ 116 h 1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6" h="116">
                    <a:moveTo>
                      <a:pt x="126" y="0"/>
                    </a:moveTo>
                    <a:lnTo>
                      <a:pt x="126" y="32"/>
                    </a:lnTo>
                    <a:lnTo>
                      <a:pt x="76" y="32"/>
                    </a:lnTo>
                    <a:lnTo>
                      <a:pt x="76" y="78"/>
                    </a:lnTo>
                    <a:lnTo>
                      <a:pt x="66" y="82"/>
                    </a:lnTo>
                    <a:lnTo>
                      <a:pt x="58" y="90"/>
                    </a:lnTo>
                    <a:lnTo>
                      <a:pt x="56" y="116"/>
                    </a:lnTo>
                    <a:lnTo>
                      <a:pt x="0" y="116"/>
                    </a:lnTo>
                    <a:lnTo>
                      <a:pt x="0" y="108"/>
                    </a:lnTo>
                    <a:lnTo>
                      <a:pt x="2" y="100"/>
                    </a:lnTo>
                    <a:lnTo>
                      <a:pt x="10" y="88"/>
                    </a:lnTo>
                    <a:lnTo>
                      <a:pt x="20" y="74"/>
                    </a:lnTo>
                    <a:lnTo>
                      <a:pt x="24" y="66"/>
                    </a:lnTo>
                    <a:lnTo>
                      <a:pt x="38" y="42"/>
                    </a:lnTo>
                    <a:lnTo>
                      <a:pt x="50" y="20"/>
                    </a:lnTo>
                    <a:lnTo>
                      <a:pt x="56" y="12"/>
                    </a:lnTo>
                    <a:lnTo>
                      <a:pt x="60" y="2"/>
                    </a:lnTo>
                    <a:lnTo>
                      <a:pt x="126"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79" name="Freeform 113"/>
              <p:cNvSpPr/>
              <p:nvPr/>
            </p:nvSpPr>
            <p:spPr bwMode="auto">
              <a:xfrm>
                <a:off x="4248071" y="3772503"/>
                <a:ext cx="272133" cy="378321"/>
              </a:xfrm>
              <a:custGeom>
                <a:avLst/>
                <a:gdLst>
                  <a:gd name="T0" fmla="*/ 2147483647 w 186"/>
                  <a:gd name="T1" fmla="*/ 0 h 238"/>
                  <a:gd name="T2" fmla="*/ 2147483647 w 186"/>
                  <a:gd name="T3" fmla="*/ 0 h 238"/>
                  <a:gd name="T4" fmla="*/ 2147483647 w 186"/>
                  <a:gd name="T5" fmla="*/ 2147483647 h 238"/>
                  <a:gd name="T6" fmla="*/ 2147483647 w 186"/>
                  <a:gd name="T7" fmla="*/ 2147483647 h 238"/>
                  <a:gd name="T8" fmla="*/ 2147483647 w 186"/>
                  <a:gd name="T9" fmla="*/ 2147483647 h 238"/>
                  <a:gd name="T10" fmla="*/ 2147483647 w 186"/>
                  <a:gd name="T11" fmla="*/ 2147483647 h 238"/>
                  <a:gd name="T12" fmla="*/ 2147483647 w 186"/>
                  <a:gd name="T13" fmla="*/ 2147483647 h 238"/>
                  <a:gd name="T14" fmla="*/ 2147483647 w 186"/>
                  <a:gd name="T15" fmla="*/ 2147483647 h 238"/>
                  <a:gd name="T16" fmla="*/ 0 w 186"/>
                  <a:gd name="T17" fmla="*/ 2147483647 h 238"/>
                  <a:gd name="T18" fmla="*/ 2147483647 w 186"/>
                  <a:gd name="T19" fmla="*/ 2147483647 h 238"/>
                  <a:gd name="T20" fmla="*/ 2147483647 w 186"/>
                  <a:gd name="T21" fmla="*/ 2147483647 h 238"/>
                  <a:gd name="T22" fmla="*/ 2147483647 w 186"/>
                  <a:gd name="T23" fmla="*/ 2147483647 h 238"/>
                  <a:gd name="T24" fmla="*/ 2147483647 w 186"/>
                  <a:gd name="T25" fmla="*/ 2147483647 h 238"/>
                  <a:gd name="T26" fmla="*/ 2147483647 w 186"/>
                  <a:gd name="T27" fmla="*/ 2147483647 h 238"/>
                  <a:gd name="T28" fmla="*/ 2147483647 w 186"/>
                  <a:gd name="T29" fmla="*/ 2147483647 h 238"/>
                  <a:gd name="T30" fmla="*/ 2147483647 w 186"/>
                  <a:gd name="T31" fmla="*/ 2147483647 h 238"/>
                  <a:gd name="T32" fmla="*/ 2147483647 w 186"/>
                  <a:gd name="T33" fmla="*/ 2147483647 h 238"/>
                  <a:gd name="T34" fmla="*/ 2147483647 w 186"/>
                  <a:gd name="T35" fmla="*/ 2147483647 h 238"/>
                  <a:gd name="T36" fmla="*/ 2147483647 w 186"/>
                  <a:gd name="T37" fmla="*/ 2147483647 h 238"/>
                  <a:gd name="T38" fmla="*/ 2147483647 w 186"/>
                  <a:gd name="T39" fmla="*/ 2147483647 h 238"/>
                  <a:gd name="T40" fmla="*/ 2147483647 w 186"/>
                  <a:gd name="T41" fmla="*/ 2147483647 h 238"/>
                  <a:gd name="T42" fmla="*/ 2147483647 w 186"/>
                  <a:gd name="T43" fmla="*/ 2147483647 h 238"/>
                  <a:gd name="T44" fmla="*/ 2147483647 w 186"/>
                  <a:gd name="T45" fmla="*/ 2147483647 h 238"/>
                  <a:gd name="T46" fmla="*/ 2147483647 w 186"/>
                  <a:gd name="T47" fmla="*/ 2147483647 h 238"/>
                  <a:gd name="T48" fmla="*/ 2147483647 w 186"/>
                  <a:gd name="T49" fmla="*/ 2147483647 h 238"/>
                  <a:gd name="T50" fmla="*/ 2147483647 w 186"/>
                  <a:gd name="T51" fmla="*/ 2147483647 h 238"/>
                  <a:gd name="T52" fmla="*/ 2147483647 w 186"/>
                  <a:gd name="T53" fmla="*/ 2147483647 h 238"/>
                  <a:gd name="T54" fmla="*/ 2147483647 w 186"/>
                  <a:gd name="T55" fmla="*/ 2147483647 h 238"/>
                  <a:gd name="T56" fmla="*/ 2147483647 w 186"/>
                  <a:gd name="T57" fmla="*/ 2147483647 h 238"/>
                  <a:gd name="T58" fmla="*/ 2147483647 w 186"/>
                  <a:gd name="T59" fmla="*/ 2147483647 h 238"/>
                  <a:gd name="T60" fmla="*/ 2147483647 w 186"/>
                  <a:gd name="T61" fmla="*/ 2147483647 h 238"/>
                  <a:gd name="T62" fmla="*/ 2147483647 w 186"/>
                  <a:gd name="T63" fmla="*/ 2147483647 h 238"/>
                  <a:gd name="T64" fmla="*/ 2147483647 w 186"/>
                  <a:gd name="T65" fmla="*/ 2147483647 h 238"/>
                  <a:gd name="T66" fmla="*/ 2147483647 w 186"/>
                  <a:gd name="T67" fmla="*/ 2147483647 h 238"/>
                  <a:gd name="T68" fmla="*/ 2147483647 w 186"/>
                  <a:gd name="T69" fmla="*/ 2147483647 h 238"/>
                  <a:gd name="T70" fmla="*/ 2147483647 w 186"/>
                  <a:gd name="T71" fmla="*/ 2147483647 h 238"/>
                  <a:gd name="T72" fmla="*/ 2147483647 w 186"/>
                  <a:gd name="T73" fmla="*/ 2147483647 h 238"/>
                  <a:gd name="T74" fmla="*/ 2147483647 w 186"/>
                  <a:gd name="T75" fmla="*/ 2147483647 h 238"/>
                  <a:gd name="T76" fmla="*/ 2147483647 w 186"/>
                  <a:gd name="T77" fmla="*/ 2147483647 h 238"/>
                  <a:gd name="T78" fmla="*/ 2147483647 w 186"/>
                  <a:gd name="T79" fmla="*/ 2147483647 h 238"/>
                  <a:gd name="T80" fmla="*/ 2147483647 w 186"/>
                  <a:gd name="T81" fmla="*/ 2147483647 h 238"/>
                  <a:gd name="T82" fmla="*/ 2147483647 w 186"/>
                  <a:gd name="T83" fmla="*/ 2147483647 h 238"/>
                  <a:gd name="T84" fmla="*/ 2147483647 w 186"/>
                  <a:gd name="T85" fmla="*/ 2147483647 h 238"/>
                  <a:gd name="T86" fmla="*/ 2147483647 w 186"/>
                  <a:gd name="T87" fmla="*/ 2147483647 h 238"/>
                  <a:gd name="T88" fmla="*/ 2147483647 w 186"/>
                  <a:gd name="T89" fmla="*/ 2147483647 h 238"/>
                  <a:gd name="T90" fmla="*/ 2147483647 w 186"/>
                  <a:gd name="T91" fmla="*/ 2147483647 h 238"/>
                  <a:gd name="T92" fmla="*/ 2147483647 w 186"/>
                  <a:gd name="T93" fmla="*/ 2147483647 h 238"/>
                  <a:gd name="T94" fmla="*/ 2147483647 w 186"/>
                  <a:gd name="T95" fmla="*/ 2147483647 h 238"/>
                  <a:gd name="T96" fmla="*/ 2147483647 w 186"/>
                  <a:gd name="T97" fmla="*/ 2147483647 h 238"/>
                  <a:gd name="T98" fmla="*/ 2147483647 w 186"/>
                  <a:gd name="T99" fmla="*/ 2147483647 h 238"/>
                  <a:gd name="T100" fmla="*/ 2147483647 w 186"/>
                  <a:gd name="T101" fmla="*/ 2147483647 h 238"/>
                  <a:gd name="T102" fmla="*/ 2147483647 w 186"/>
                  <a:gd name="T103" fmla="*/ 2147483647 h 238"/>
                  <a:gd name="T104" fmla="*/ 2147483647 w 186"/>
                  <a:gd name="T105" fmla="*/ 2147483647 h 238"/>
                  <a:gd name="T106" fmla="*/ 2147483647 w 186"/>
                  <a:gd name="T107" fmla="*/ 2147483647 h 238"/>
                  <a:gd name="T108" fmla="*/ 2147483647 w 186"/>
                  <a:gd name="T109" fmla="*/ 2147483647 h 238"/>
                  <a:gd name="T110" fmla="*/ 2147483647 w 186"/>
                  <a:gd name="T111" fmla="*/ 2147483647 h 238"/>
                  <a:gd name="T112" fmla="*/ 2147483647 w 186"/>
                  <a:gd name="T113" fmla="*/ 2147483647 h 238"/>
                  <a:gd name="T114" fmla="*/ 2147483647 w 186"/>
                  <a:gd name="T115" fmla="*/ 2147483647 h 238"/>
                  <a:gd name="T116" fmla="*/ 2147483647 w 186"/>
                  <a:gd name="T117" fmla="*/ 2147483647 h 238"/>
                  <a:gd name="T118" fmla="*/ 2147483647 w 186"/>
                  <a:gd name="T119" fmla="*/ 2147483647 h 238"/>
                  <a:gd name="T120" fmla="*/ 2147483647 w 186"/>
                  <a:gd name="T121" fmla="*/ 0 h 2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
                  <a:gd name="T184" fmla="*/ 0 h 238"/>
                  <a:gd name="T185" fmla="*/ 186 w 186"/>
                  <a:gd name="T186" fmla="*/ 238 h 23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 h="238">
                    <a:moveTo>
                      <a:pt x="128" y="0"/>
                    </a:moveTo>
                    <a:lnTo>
                      <a:pt x="126" y="0"/>
                    </a:lnTo>
                    <a:lnTo>
                      <a:pt x="126" y="32"/>
                    </a:lnTo>
                    <a:lnTo>
                      <a:pt x="76" y="32"/>
                    </a:lnTo>
                    <a:lnTo>
                      <a:pt x="76" y="78"/>
                    </a:lnTo>
                    <a:lnTo>
                      <a:pt x="66" y="82"/>
                    </a:lnTo>
                    <a:lnTo>
                      <a:pt x="58" y="90"/>
                    </a:lnTo>
                    <a:lnTo>
                      <a:pt x="56" y="116"/>
                    </a:lnTo>
                    <a:lnTo>
                      <a:pt x="0" y="116"/>
                    </a:lnTo>
                    <a:lnTo>
                      <a:pt x="2" y="124"/>
                    </a:lnTo>
                    <a:lnTo>
                      <a:pt x="6" y="128"/>
                    </a:lnTo>
                    <a:lnTo>
                      <a:pt x="10" y="134"/>
                    </a:lnTo>
                    <a:lnTo>
                      <a:pt x="12" y="138"/>
                    </a:lnTo>
                    <a:lnTo>
                      <a:pt x="10" y="142"/>
                    </a:lnTo>
                    <a:lnTo>
                      <a:pt x="8" y="146"/>
                    </a:lnTo>
                    <a:lnTo>
                      <a:pt x="6" y="150"/>
                    </a:lnTo>
                    <a:lnTo>
                      <a:pt x="6" y="152"/>
                    </a:lnTo>
                    <a:lnTo>
                      <a:pt x="6" y="156"/>
                    </a:lnTo>
                    <a:lnTo>
                      <a:pt x="10" y="158"/>
                    </a:lnTo>
                    <a:lnTo>
                      <a:pt x="14" y="166"/>
                    </a:lnTo>
                    <a:lnTo>
                      <a:pt x="12" y="166"/>
                    </a:lnTo>
                    <a:lnTo>
                      <a:pt x="14" y="176"/>
                    </a:lnTo>
                    <a:lnTo>
                      <a:pt x="12" y="186"/>
                    </a:lnTo>
                    <a:lnTo>
                      <a:pt x="10" y="196"/>
                    </a:lnTo>
                    <a:lnTo>
                      <a:pt x="6" y="206"/>
                    </a:lnTo>
                    <a:lnTo>
                      <a:pt x="10" y="206"/>
                    </a:lnTo>
                    <a:lnTo>
                      <a:pt x="12" y="206"/>
                    </a:lnTo>
                    <a:lnTo>
                      <a:pt x="16" y="206"/>
                    </a:lnTo>
                    <a:lnTo>
                      <a:pt x="18" y="204"/>
                    </a:lnTo>
                    <a:lnTo>
                      <a:pt x="22" y="202"/>
                    </a:lnTo>
                    <a:lnTo>
                      <a:pt x="26" y="202"/>
                    </a:lnTo>
                    <a:lnTo>
                      <a:pt x="34" y="204"/>
                    </a:lnTo>
                    <a:lnTo>
                      <a:pt x="42" y="208"/>
                    </a:lnTo>
                    <a:lnTo>
                      <a:pt x="48" y="210"/>
                    </a:lnTo>
                    <a:lnTo>
                      <a:pt x="50" y="216"/>
                    </a:lnTo>
                    <a:lnTo>
                      <a:pt x="60" y="230"/>
                    </a:lnTo>
                    <a:lnTo>
                      <a:pt x="64" y="234"/>
                    </a:lnTo>
                    <a:lnTo>
                      <a:pt x="70" y="238"/>
                    </a:lnTo>
                    <a:lnTo>
                      <a:pt x="76" y="228"/>
                    </a:lnTo>
                    <a:lnTo>
                      <a:pt x="78" y="222"/>
                    </a:lnTo>
                    <a:lnTo>
                      <a:pt x="82" y="222"/>
                    </a:lnTo>
                    <a:lnTo>
                      <a:pt x="88" y="220"/>
                    </a:lnTo>
                    <a:lnTo>
                      <a:pt x="86" y="226"/>
                    </a:lnTo>
                    <a:lnTo>
                      <a:pt x="88" y="230"/>
                    </a:lnTo>
                    <a:lnTo>
                      <a:pt x="92" y="224"/>
                    </a:lnTo>
                    <a:lnTo>
                      <a:pt x="94" y="224"/>
                    </a:lnTo>
                    <a:lnTo>
                      <a:pt x="96" y="222"/>
                    </a:lnTo>
                    <a:lnTo>
                      <a:pt x="98" y="224"/>
                    </a:lnTo>
                    <a:lnTo>
                      <a:pt x="100" y="226"/>
                    </a:lnTo>
                    <a:lnTo>
                      <a:pt x="102" y="228"/>
                    </a:lnTo>
                    <a:lnTo>
                      <a:pt x="106" y="226"/>
                    </a:lnTo>
                    <a:lnTo>
                      <a:pt x="110" y="224"/>
                    </a:lnTo>
                    <a:lnTo>
                      <a:pt x="172" y="224"/>
                    </a:lnTo>
                    <a:lnTo>
                      <a:pt x="174" y="216"/>
                    </a:lnTo>
                    <a:lnTo>
                      <a:pt x="176" y="208"/>
                    </a:lnTo>
                    <a:lnTo>
                      <a:pt x="172" y="208"/>
                    </a:lnTo>
                    <a:lnTo>
                      <a:pt x="170" y="206"/>
                    </a:lnTo>
                    <a:lnTo>
                      <a:pt x="158" y="50"/>
                    </a:lnTo>
                    <a:lnTo>
                      <a:pt x="186" y="50"/>
                    </a:lnTo>
                    <a:lnTo>
                      <a:pt x="128" y="6"/>
                    </a:lnTo>
                    <a:lnTo>
                      <a:pt x="128"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80" name="Freeform 114"/>
              <p:cNvSpPr/>
              <p:nvPr/>
            </p:nvSpPr>
            <p:spPr bwMode="auto">
              <a:xfrm>
                <a:off x="4347239" y="3852149"/>
                <a:ext cx="374760" cy="427437"/>
              </a:xfrm>
              <a:custGeom>
                <a:avLst/>
                <a:gdLst>
                  <a:gd name="T0" fmla="*/ 2147483647 w 256"/>
                  <a:gd name="T1" fmla="*/ 2147483647 h 270"/>
                  <a:gd name="T2" fmla="*/ 2147483647 w 256"/>
                  <a:gd name="T3" fmla="*/ 2147483647 h 270"/>
                  <a:gd name="T4" fmla="*/ 2147483647 w 256"/>
                  <a:gd name="T5" fmla="*/ 2147483647 h 270"/>
                  <a:gd name="T6" fmla="*/ 2147483647 w 256"/>
                  <a:gd name="T7" fmla="*/ 2147483647 h 270"/>
                  <a:gd name="T8" fmla="*/ 2147483647 w 256"/>
                  <a:gd name="T9" fmla="*/ 2147483647 h 270"/>
                  <a:gd name="T10" fmla="*/ 2147483647 w 256"/>
                  <a:gd name="T11" fmla="*/ 2147483647 h 270"/>
                  <a:gd name="T12" fmla="*/ 2147483647 w 256"/>
                  <a:gd name="T13" fmla="*/ 2147483647 h 270"/>
                  <a:gd name="T14" fmla="*/ 2147483647 w 256"/>
                  <a:gd name="T15" fmla="*/ 2147483647 h 270"/>
                  <a:gd name="T16" fmla="*/ 2147483647 w 256"/>
                  <a:gd name="T17" fmla="*/ 2147483647 h 270"/>
                  <a:gd name="T18" fmla="*/ 2147483647 w 256"/>
                  <a:gd name="T19" fmla="*/ 2147483647 h 270"/>
                  <a:gd name="T20" fmla="*/ 2147483647 w 256"/>
                  <a:gd name="T21" fmla="*/ 0 h 270"/>
                  <a:gd name="T22" fmla="*/ 2147483647 w 256"/>
                  <a:gd name="T23" fmla="*/ 2147483647 h 270"/>
                  <a:gd name="T24" fmla="*/ 2147483647 w 256"/>
                  <a:gd name="T25" fmla="*/ 2147483647 h 270"/>
                  <a:gd name="T26" fmla="*/ 2147483647 w 256"/>
                  <a:gd name="T27" fmla="*/ 2147483647 h 270"/>
                  <a:gd name="T28" fmla="*/ 2147483647 w 256"/>
                  <a:gd name="T29" fmla="*/ 2147483647 h 270"/>
                  <a:gd name="T30" fmla="*/ 2147483647 w 256"/>
                  <a:gd name="T31" fmla="*/ 2147483647 h 270"/>
                  <a:gd name="T32" fmla="*/ 2147483647 w 256"/>
                  <a:gd name="T33" fmla="*/ 2147483647 h 270"/>
                  <a:gd name="T34" fmla="*/ 2147483647 w 256"/>
                  <a:gd name="T35" fmla="*/ 2147483647 h 270"/>
                  <a:gd name="T36" fmla="*/ 2147483647 w 256"/>
                  <a:gd name="T37" fmla="*/ 2147483647 h 270"/>
                  <a:gd name="T38" fmla="*/ 2147483647 w 256"/>
                  <a:gd name="T39" fmla="*/ 2147483647 h 270"/>
                  <a:gd name="T40" fmla="*/ 2147483647 w 256"/>
                  <a:gd name="T41" fmla="*/ 2147483647 h 270"/>
                  <a:gd name="T42" fmla="*/ 2147483647 w 256"/>
                  <a:gd name="T43" fmla="*/ 2147483647 h 270"/>
                  <a:gd name="T44" fmla="*/ 2147483647 w 256"/>
                  <a:gd name="T45" fmla="*/ 2147483647 h 270"/>
                  <a:gd name="T46" fmla="*/ 2147483647 w 256"/>
                  <a:gd name="T47" fmla="*/ 2147483647 h 270"/>
                  <a:gd name="T48" fmla="*/ 2147483647 w 256"/>
                  <a:gd name="T49" fmla="*/ 2147483647 h 270"/>
                  <a:gd name="T50" fmla="*/ 2147483647 w 256"/>
                  <a:gd name="T51" fmla="*/ 2147483647 h 270"/>
                  <a:gd name="T52" fmla="*/ 2147483647 w 256"/>
                  <a:gd name="T53" fmla="*/ 2147483647 h 270"/>
                  <a:gd name="T54" fmla="*/ 2147483647 w 256"/>
                  <a:gd name="T55" fmla="*/ 2147483647 h 270"/>
                  <a:gd name="T56" fmla="*/ 2147483647 w 256"/>
                  <a:gd name="T57" fmla="*/ 2147483647 h 270"/>
                  <a:gd name="T58" fmla="*/ 2147483647 w 256"/>
                  <a:gd name="T59" fmla="*/ 2147483647 h 270"/>
                  <a:gd name="T60" fmla="*/ 2147483647 w 256"/>
                  <a:gd name="T61" fmla="*/ 2147483647 h 270"/>
                  <a:gd name="T62" fmla="*/ 2147483647 w 256"/>
                  <a:gd name="T63" fmla="*/ 2147483647 h 270"/>
                  <a:gd name="T64" fmla="*/ 2147483647 w 256"/>
                  <a:gd name="T65" fmla="*/ 2147483647 h 270"/>
                  <a:gd name="T66" fmla="*/ 2147483647 w 256"/>
                  <a:gd name="T67" fmla="*/ 2147483647 h 270"/>
                  <a:gd name="T68" fmla="*/ 2147483647 w 256"/>
                  <a:gd name="T69" fmla="*/ 2147483647 h 270"/>
                  <a:gd name="T70" fmla="*/ 2147483647 w 256"/>
                  <a:gd name="T71" fmla="*/ 2147483647 h 270"/>
                  <a:gd name="T72" fmla="*/ 2147483647 w 256"/>
                  <a:gd name="T73" fmla="*/ 2147483647 h 270"/>
                  <a:gd name="T74" fmla="*/ 2147483647 w 256"/>
                  <a:gd name="T75" fmla="*/ 2147483647 h 270"/>
                  <a:gd name="T76" fmla="*/ 2147483647 w 256"/>
                  <a:gd name="T77" fmla="*/ 2147483647 h 2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6"/>
                  <a:gd name="T118" fmla="*/ 0 h 270"/>
                  <a:gd name="T119" fmla="*/ 256 w 256"/>
                  <a:gd name="T120" fmla="*/ 270 h 2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6" h="270">
                    <a:moveTo>
                      <a:pt x="2" y="188"/>
                    </a:moveTo>
                    <a:lnTo>
                      <a:pt x="8" y="178"/>
                    </a:lnTo>
                    <a:lnTo>
                      <a:pt x="10" y="172"/>
                    </a:lnTo>
                    <a:lnTo>
                      <a:pt x="14" y="172"/>
                    </a:lnTo>
                    <a:lnTo>
                      <a:pt x="20" y="170"/>
                    </a:lnTo>
                    <a:lnTo>
                      <a:pt x="18" y="176"/>
                    </a:lnTo>
                    <a:lnTo>
                      <a:pt x="20" y="180"/>
                    </a:lnTo>
                    <a:lnTo>
                      <a:pt x="24" y="174"/>
                    </a:lnTo>
                    <a:lnTo>
                      <a:pt x="26" y="174"/>
                    </a:lnTo>
                    <a:lnTo>
                      <a:pt x="28" y="172"/>
                    </a:lnTo>
                    <a:lnTo>
                      <a:pt x="30" y="174"/>
                    </a:lnTo>
                    <a:lnTo>
                      <a:pt x="32" y="176"/>
                    </a:lnTo>
                    <a:lnTo>
                      <a:pt x="34" y="178"/>
                    </a:lnTo>
                    <a:lnTo>
                      <a:pt x="38" y="176"/>
                    </a:lnTo>
                    <a:lnTo>
                      <a:pt x="42" y="174"/>
                    </a:lnTo>
                    <a:lnTo>
                      <a:pt x="104" y="174"/>
                    </a:lnTo>
                    <a:lnTo>
                      <a:pt x="106" y="166"/>
                    </a:lnTo>
                    <a:lnTo>
                      <a:pt x="108" y="158"/>
                    </a:lnTo>
                    <a:lnTo>
                      <a:pt x="104" y="158"/>
                    </a:lnTo>
                    <a:lnTo>
                      <a:pt x="102" y="156"/>
                    </a:lnTo>
                    <a:lnTo>
                      <a:pt x="90" y="0"/>
                    </a:lnTo>
                    <a:lnTo>
                      <a:pt x="118" y="0"/>
                    </a:lnTo>
                    <a:lnTo>
                      <a:pt x="208" y="68"/>
                    </a:lnTo>
                    <a:lnTo>
                      <a:pt x="208" y="72"/>
                    </a:lnTo>
                    <a:lnTo>
                      <a:pt x="212" y="76"/>
                    </a:lnTo>
                    <a:lnTo>
                      <a:pt x="220" y="84"/>
                    </a:lnTo>
                    <a:lnTo>
                      <a:pt x="230" y="88"/>
                    </a:lnTo>
                    <a:lnTo>
                      <a:pt x="242" y="92"/>
                    </a:lnTo>
                    <a:lnTo>
                      <a:pt x="242" y="106"/>
                    </a:lnTo>
                    <a:lnTo>
                      <a:pt x="256" y="104"/>
                    </a:lnTo>
                    <a:lnTo>
                      <a:pt x="256" y="154"/>
                    </a:lnTo>
                    <a:lnTo>
                      <a:pt x="252" y="162"/>
                    </a:lnTo>
                    <a:lnTo>
                      <a:pt x="248" y="170"/>
                    </a:lnTo>
                    <a:lnTo>
                      <a:pt x="240" y="174"/>
                    </a:lnTo>
                    <a:lnTo>
                      <a:pt x="230" y="176"/>
                    </a:lnTo>
                    <a:lnTo>
                      <a:pt x="218" y="176"/>
                    </a:lnTo>
                    <a:lnTo>
                      <a:pt x="206" y="178"/>
                    </a:lnTo>
                    <a:lnTo>
                      <a:pt x="186" y="184"/>
                    </a:lnTo>
                    <a:lnTo>
                      <a:pt x="150" y="196"/>
                    </a:lnTo>
                    <a:lnTo>
                      <a:pt x="146" y="198"/>
                    </a:lnTo>
                    <a:lnTo>
                      <a:pt x="144" y="200"/>
                    </a:lnTo>
                    <a:lnTo>
                      <a:pt x="142" y="206"/>
                    </a:lnTo>
                    <a:lnTo>
                      <a:pt x="138" y="212"/>
                    </a:lnTo>
                    <a:lnTo>
                      <a:pt x="136" y="212"/>
                    </a:lnTo>
                    <a:lnTo>
                      <a:pt x="132" y="212"/>
                    </a:lnTo>
                    <a:lnTo>
                      <a:pt x="124" y="212"/>
                    </a:lnTo>
                    <a:lnTo>
                      <a:pt x="124" y="222"/>
                    </a:lnTo>
                    <a:lnTo>
                      <a:pt x="124" y="228"/>
                    </a:lnTo>
                    <a:lnTo>
                      <a:pt x="122" y="232"/>
                    </a:lnTo>
                    <a:lnTo>
                      <a:pt x="116" y="236"/>
                    </a:lnTo>
                    <a:lnTo>
                      <a:pt x="110" y="240"/>
                    </a:lnTo>
                    <a:lnTo>
                      <a:pt x="108" y="244"/>
                    </a:lnTo>
                    <a:lnTo>
                      <a:pt x="108" y="248"/>
                    </a:lnTo>
                    <a:lnTo>
                      <a:pt x="106" y="256"/>
                    </a:lnTo>
                    <a:lnTo>
                      <a:pt x="104" y="264"/>
                    </a:lnTo>
                    <a:lnTo>
                      <a:pt x="100" y="266"/>
                    </a:lnTo>
                    <a:lnTo>
                      <a:pt x="94" y="270"/>
                    </a:lnTo>
                    <a:lnTo>
                      <a:pt x="90" y="264"/>
                    </a:lnTo>
                    <a:lnTo>
                      <a:pt x="82" y="266"/>
                    </a:lnTo>
                    <a:lnTo>
                      <a:pt x="76" y="268"/>
                    </a:lnTo>
                    <a:lnTo>
                      <a:pt x="70" y="270"/>
                    </a:lnTo>
                    <a:lnTo>
                      <a:pt x="64" y="268"/>
                    </a:lnTo>
                    <a:lnTo>
                      <a:pt x="62" y="266"/>
                    </a:lnTo>
                    <a:lnTo>
                      <a:pt x="58" y="252"/>
                    </a:lnTo>
                    <a:lnTo>
                      <a:pt x="54" y="240"/>
                    </a:lnTo>
                    <a:lnTo>
                      <a:pt x="50" y="234"/>
                    </a:lnTo>
                    <a:lnTo>
                      <a:pt x="44" y="232"/>
                    </a:lnTo>
                    <a:lnTo>
                      <a:pt x="42" y="234"/>
                    </a:lnTo>
                    <a:lnTo>
                      <a:pt x="40" y="236"/>
                    </a:lnTo>
                    <a:lnTo>
                      <a:pt x="34" y="236"/>
                    </a:lnTo>
                    <a:lnTo>
                      <a:pt x="20" y="234"/>
                    </a:lnTo>
                    <a:lnTo>
                      <a:pt x="10" y="232"/>
                    </a:lnTo>
                    <a:lnTo>
                      <a:pt x="10" y="224"/>
                    </a:lnTo>
                    <a:lnTo>
                      <a:pt x="10" y="218"/>
                    </a:lnTo>
                    <a:lnTo>
                      <a:pt x="8" y="210"/>
                    </a:lnTo>
                    <a:lnTo>
                      <a:pt x="4" y="200"/>
                    </a:lnTo>
                    <a:lnTo>
                      <a:pt x="0" y="186"/>
                    </a:lnTo>
                    <a:lnTo>
                      <a:pt x="2" y="186"/>
                    </a:lnTo>
                    <a:lnTo>
                      <a:pt x="2" y="18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81" name="Freeform 115"/>
              <p:cNvSpPr/>
              <p:nvPr/>
            </p:nvSpPr>
            <p:spPr bwMode="auto">
              <a:xfrm>
                <a:off x="4630903" y="3891972"/>
                <a:ext cx="365535" cy="343808"/>
              </a:xfrm>
              <a:custGeom>
                <a:avLst/>
                <a:gdLst>
                  <a:gd name="T0" fmla="*/ 2147483647 w 249"/>
                  <a:gd name="T1" fmla="*/ 2147483647 h 216"/>
                  <a:gd name="T2" fmla="*/ 2147483647 w 249"/>
                  <a:gd name="T3" fmla="*/ 2147483647 h 216"/>
                  <a:gd name="T4" fmla="*/ 2147483647 w 249"/>
                  <a:gd name="T5" fmla="*/ 0 h 216"/>
                  <a:gd name="T6" fmla="*/ 2147483647 w 249"/>
                  <a:gd name="T7" fmla="*/ 0 h 216"/>
                  <a:gd name="T8" fmla="*/ 2147483647 w 249"/>
                  <a:gd name="T9" fmla="*/ 2147483647 h 216"/>
                  <a:gd name="T10" fmla="*/ 2147483647 w 249"/>
                  <a:gd name="T11" fmla="*/ 2147483647 h 216"/>
                  <a:gd name="T12" fmla="*/ 2147483647 w 249"/>
                  <a:gd name="T13" fmla="*/ 2147483647 h 216"/>
                  <a:gd name="T14" fmla="*/ 2147483647 w 249"/>
                  <a:gd name="T15" fmla="*/ 2147483647 h 216"/>
                  <a:gd name="T16" fmla="*/ 0 w 249"/>
                  <a:gd name="T17" fmla="*/ 2147483647 h 216"/>
                  <a:gd name="T18" fmla="*/ 2147483647 w 249"/>
                  <a:gd name="T19" fmla="*/ 2147483647 h 216"/>
                  <a:gd name="T20" fmla="*/ 2147483647 w 249"/>
                  <a:gd name="T21" fmla="*/ 2147483647 h 216"/>
                  <a:gd name="T22" fmla="*/ 2147483647 w 249"/>
                  <a:gd name="T23" fmla="*/ 2147483647 h 216"/>
                  <a:gd name="T24" fmla="*/ 2147483647 w 249"/>
                  <a:gd name="T25" fmla="*/ 2147483647 h 216"/>
                  <a:gd name="T26" fmla="*/ 2147483647 w 249"/>
                  <a:gd name="T27" fmla="*/ 2147483647 h 216"/>
                  <a:gd name="T28" fmla="*/ 2147483647 w 249"/>
                  <a:gd name="T29" fmla="*/ 2147483647 h 216"/>
                  <a:gd name="T30" fmla="*/ 2147483647 w 249"/>
                  <a:gd name="T31" fmla="*/ 2147483647 h 216"/>
                  <a:gd name="T32" fmla="*/ 2147483647 w 249"/>
                  <a:gd name="T33" fmla="*/ 2147483647 h 216"/>
                  <a:gd name="T34" fmla="*/ 2147483647 w 249"/>
                  <a:gd name="T35" fmla="*/ 2147483647 h 216"/>
                  <a:gd name="T36" fmla="*/ 2147483647 w 249"/>
                  <a:gd name="T37" fmla="*/ 2147483647 h 216"/>
                  <a:gd name="T38" fmla="*/ 2147483647 w 249"/>
                  <a:gd name="T39" fmla="*/ 2147483647 h 216"/>
                  <a:gd name="T40" fmla="*/ 2147483647 w 249"/>
                  <a:gd name="T41" fmla="*/ 2147483647 h 216"/>
                  <a:gd name="T42" fmla="*/ 2147483647 w 249"/>
                  <a:gd name="T43" fmla="*/ 2147483647 h 216"/>
                  <a:gd name="T44" fmla="*/ 2147483647 w 249"/>
                  <a:gd name="T45" fmla="*/ 2147483647 h 216"/>
                  <a:gd name="T46" fmla="*/ 2147483647 w 249"/>
                  <a:gd name="T47" fmla="*/ 2147483647 h 216"/>
                  <a:gd name="T48" fmla="*/ 2147483647 w 249"/>
                  <a:gd name="T49" fmla="*/ 2147483647 h 216"/>
                  <a:gd name="T50" fmla="*/ 2147483647 w 249"/>
                  <a:gd name="T51" fmla="*/ 2147483647 h 216"/>
                  <a:gd name="T52" fmla="*/ 2147483647 w 249"/>
                  <a:gd name="T53" fmla="*/ 2147483647 h 216"/>
                  <a:gd name="T54" fmla="*/ 2147483647 w 249"/>
                  <a:gd name="T55" fmla="*/ 2147483647 h 216"/>
                  <a:gd name="T56" fmla="*/ 2147483647 w 249"/>
                  <a:gd name="T57" fmla="*/ 2147483647 h 216"/>
                  <a:gd name="T58" fmla="*/ 2147483647 w 249"/>
                  <a:gd name="T59" fmla="*/ 2147483647 h 216"/>
                  <a:gd name="T60" fmla="*/ 2147483647 w 249"/>
                  <a:gd name="T61" fmla="*/ 2147483647 h 216"/>
                  <a:gd name="T62" fmla="*/ 2147483647 w 249"/>
                  <a:gd name="T63" fmla="*/ 2147483647 h 216"/>
                  <a:gd name="T64" fmla="*/ 2147483647 w 249"/>
                  <a:gd name="T65" fmla="*/ 2147483647 h 216"/>
                  <a:gd name="T66" fmla="*/ 2147483647 w 249"/>
                  <a:gd name="T67" fmla="*/ 2147483647 h 216"/>
                  <a:gd name="T68" fmla="*/ 2147483647 w 249"/>
                  <a:gd name="T69" fmla="*/ 2147483647 h 216"/>
                  <a:gd name="T70" fmla="*/ 2147483647 w 249"/>
                  <a:gd name="T71" fmla="*/ 2147483647 h 216"/>
                  <a:gd name="T72" fmla="*/ 2147483647 w 249"/>
                  <a:gd name="T73" fmla="*/ 2147483647 h 216"/>
                  <a:gd name="T74" fmla="*/ 2147483647 w 249"/>
                  <a:gd name="T75" fmla="*/ 2147483647 h 216"/>
                  <a:gd name="T76" fmla="*/ 2147483647 w 249"/>
                  <a:gd name="T77" fmla="*/ 2147483647 h 216"/>
                  <a:gd name="T78" fmla="*/ 2147483647 w 249"/>
                  <a:gd name="T79" fmla="*/ 2147483647 h 216"/>
                  <a:gd name="T80" fmla="*/ 2147483647 w 249"/>
                  <a:gd name="T81" fmla="*/ 2147483647 h 2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9"/>
                  <a:gd name="T124" fmla="*/ 0 h 216"/>
                  <a:gd name="T125" fmla="*/ 249 w 249"/>
                  <a:gd name="T126" fmla="*/ 216 h 21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9" h="216">
                    <a:moveTo>
                      <a:pt x="219" y="14"/>
                    </a:moveTo>
                    <a:lnTo>
                      <a:pt x="215" y="8"/>
                    </a:lnTo>
                    <a:lnTo>
                      <a:pt x="211" y="4"/>
                    </a:lnTo>
                    <a:lnTo>
                      <a:pt x="205" y="2"/>
                    </a:lnTo>
                    <a:lnTo>
                      <a:pt x="199" y="0"/>
                    </a:lnTo>
                    <a:lnTo>
                      <a:pt x="190" y="0"/>
                    </a:lnTo>
                    <a:lnTo>
                      <a:pt x="186" y="0"/>
                    </a:lnTo>
                    <a:lnTo>
                      <a:pt x="184" y="0"/>
                    </a:lnTo>
                    <a:lnTo>
                      <a:pt x="114" y="48"/>
                    </a:lnTo>
                    <a:lnTo>
                      <a:pt x="86" y="76"/>
                    </a:lnTo>
                    <a:lnTo>
                      <a:pt x="62" y="78"/>
                    </a:lnTo>
                    <a:lnTo>
                      <a:pt x="62" y="128"/>
                    </a:lnTo>
                    <a:lnTo>
                      <a:pt x="58" y="136"/>
                    </a:lnTo>
                    <a:lnTo>
                      <a:pt x="54" y="144"/>
                    </a:lnTo>
                    <a:lnTo>
                      <a:pt x="46" y="148"/>
                    </a:lnTo>
                    <a:lnTo>
                      <a:pt x="36" y="150"/>
                    </a:lnTo>
                    <a:lnTo>
                      <a:pt x="16" y="152"/>
                    </a:lnTo>
                    <a:lnTo>
                      <a:pt x="0" y="156"/>
                    </a:lnTo>
                    <a:lnTo>
                      <a:pt x="0" y="166"/>
                    </a:lnTo>
                    <a:lnTo>
                      <a:pt x="4" y="172"/>
                    </a:lnTo>
                    <a:lnTo>
                      <a:pt x="8" y="174"/>
                    </a:lnTo>
                    <a:lnTo>
                      <a:pt x="12" y="178"/>
                    </a:lnTo>
                    <a:lnTo>
                      <a:pt x="14" y="182"/>
                    </a:lnTo>
                    <a:lnTo>
                      <a:pt x="14" y="186"/>
                    </a:lnTo>
                    <a:lnTo>
                      <a:pt x="14" y="190"/>
                    </a:lnTo>
                    <a:lnTo>
                      <a:pt x="14" y="194"/>
                    </a:lnTo>
                    <a:lnTo>
                      <a:pt x="18" y="198"/>
                    </a:lnTo>
                    <a:lnTo>
                      <a:pt x="24" y="198"/>
                    </a:lnTo>
                    <a:lnTo>
                      <a:pt x="30" y="200"/>
                    </a:lnTo>
                    <a:lnTo>
                      <a:pt x="32" y="204"/>
                    </a:lnTo>
                    <a:lnTo>
                      <a:pt x="32" y="206"/>
                    </a:lnTo>
                    <a:lnTo>
                      <a:pt x="42" y="206"/>
                    </a:lnTo>
                    <a:lnTo>
                      <a:pt x="46" y="212"/>
                    </a:lnTo>
                    <a:lnTo>
                      <a:pt x="52" y="216"/>
                    </a:lnTo>
                    <a:lnTo>
                      <a:pt x="56" y="202"/>
                    </a:lnTo>
                    <a:lnTo>
                      <a:pt x="60" y="188"/>
                    </a:lnTo>
                    <a:lnTo>
                      <a:pt x="64" y="184"/>
                    </a:lnTo>
                    <a:lnTo>
                      <a:pt x="70" y="180"/>
                    </a:lnTo>
                    <a:lnTo>
                      <a:pt x="76" y="176"/>
                    </a:lnTo>
                    <a:lnTo>
                      <a:pt x="86" y="176"/>
                    </a:lnTo>
                    <a:lnTo>
                      <a:pt x="88" y="176"/>
                    </a:lnTo>
                    <a:lnTo>
                      <a:pt x="92" y="178"/>
                    </a:lnTo>
                    <a:lnTo>
                      <a:pt x="98" y="184"/>
                    </a:lnTo>
                    <a:lnTo>
                      <a:pt x="104" y="188"/>
                    </a:lnTo>
                    <a:lnTo>
                      <a:pt x="106" y="190"/>
                    </a:lnTo>
                    <a:lnTo>
                      <a:pt x="110" y="192"/>
                    </a:lnTo>
                    <a:lnTo>
                      <a:pt x="114" y="190"/>
                    </a:lnTo>
                    <a:lnTo>
                      <a:pt x="114" y="188"/>
                    </a:lnTo>
                    <a:lnTo>
                      <a:pt x="116" y="186"/>
                    </a:lnTo>
                    <a:lnTo>
                      <a:pt x="120" y="186"/>
                    </a:lnTo>
                    <a:lnTo>
                      <a:pt x="128" y="186"/>
                    </a:lnTo>
                    <a:lnTo>
                      <a:pt x="132" y="190"/>
                    </a:lnTo>
                    <a:lnTo>
                      <a:pt x="136" y="192"/>
                    </a:lnTo>
                    <a:lnTo>
                      <a:pt x="142" y="194"/>
                    </a:lnTo>
                    <a:lnTo>
                      <a:pt x="150" y="192"/>
                    </a:lnTo>
                    <a:lnTo>
                      <a:pt x="156" y="188"/>
                    </a:lnTo>
                    <a:lnTo>
                      <a:pt x="162" y="186"/>
                    </a:lnTo>
                    <a:lnTo>
                      <a:pt x="170" y="184"/>
                    </a:lnTo>
                    <a:lnTo>
                      <a:pt x="176" y="184"/>
                    </a:lnTo>
                    <a:lnTo>
                      <a:pt x="180" y="186"/>
                    </a:lnTo>
                    <a:lnTo>
                      <a:pt x="184" y="186"/>
                    </a:lnTo>
                    <a:lnTo>
                      <a:pt x="193" y="188"/>
                    </a:lnTo>
                    <a:lnTo>
                      <a:pt x="197" y="186"/>
                    </a:lnTo>
                    <a:lnTo>
                      <a:pt x="203" y="184"/>
                    </a:lnTo>
                    <a:lnTo>
                      <a:pt x="213" y="176"/>
                    </a:lnTo>
                    <a:lnTo>
                      <a:pt x="215" y="166"/>
                    </a:lnTo>
                    <a:lnTo>
                      <a:pt x="217" y="158"/>
                    </a:lnTo>
                    <a:lnTo>
                      <a:pt x="221" y="150"/>
                    </a:lnTo>
                    <a:lnTo>
                      <a:pt x="225" y="144"/>
                    </a:lnTo>
                    <a:lnTo>
                      <a:pt x="235" y="132"/>
                    </a:lnTo>
                    <a:lnTo>
                      <a:pt x="239" y="126"/>
                    </a:lnTo>
                    <a:lnTo>
                      <a:pt x="243" y="118"/>
                    </a:lnTo>
                    <a:lnTo>
                      <a:pt x="243" y="76"/>
                    </a:lnTo>
                    <a:lnTo>
                      <a:pt x="243" y="72"/>
                    </a:lnTo>
                    <a:lnTo>
                      <a:pt x="245" y="68"/>
                    </a:lnTo>
                    <a:lnTo>
                      <a:pt x="247" y="64"/>
                    </a:lnTo>
                    <a:lnTo>
                      <a:pt x="249" y="58"/>
                    </a:lnTo>
                    <a:lnTo>
                      <a:pt x="247" y="48"/>
                    </a:lnTo>
                    <a:lnTo>
                      <a:pt x="241" y="34"/>
                    </a:lnTo>
                    <a:lnTo>
                      <a:pt x="235" y="22"/>
                    </a:lnTo>
                    <a:lnTo>
                      <a:pt x="231" y="8"/>
                    </a:lnTo>
                    <a:lnTo>
                      <a:pt x="229" y="8"/>
                    </a:lnTo>
                    <a:lnTo>
                      <a:pt x="219" y="1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82" name="Freeform 116"/>
              <p:cNvSpPr/>
              <p:nvPr/>
            </p:nvSpPr>
            <p:spPr bwMode="auto">
              <a:xfrm>
                <a:off x="4942243" y="3891972"/>
                <a:ext cx="246766" cy="465932"/>
              </a:xfrm>
              <a:custGeom>
                <a:avLst/>
                <a:gdLst>
                  <a:gd name="T0" fmla="*/ 2147483647 w 168"/>
                  <a:gd name="T1" fmla="*/ 2147483647 h 294"/>
                  <a:gd name="T2" fmla="*/ 2147483647 w 168"/>
                  <a:gd name="T3" fmla="*/ 2147483647 h 294"/>
                  <a:gd name="T4" fmla="*/ 2147483647 w 168"/>
                  <a:gd name="T5" fmla="*/ 2147483647 h 294"/>
                  <a:gd name="T6" fmla="*/ 2147483647 w 168"/>
                  <a:gd name="T7" fmla="*/ 2147483647 h 294"/>
                  <a:gd name="T8" fmla="*/ 2147483647 w 168"/>
                  <a:gd name="T9" fmla="*/ 2147483647 h 294"/>
                  <a:gd name="T10" fmla="*/ 2147483647 w 168"/>
                  <a:gd name="T11" fmla="*/ 2147483647 h 294"/>
                  <a:gd name="T12" fmla="*/ 2147483647 w 168"/>
                  <a:gd name="T13" fmla="*/ 2147483647 h 294"/>
                  <a:gd name="T14" fmla="*/ 2147483647 w 168"/>
                  <a:gd name="T15" fmla="*/ 2147483647 h 294"/>
                  <a:gd name="T16" fmla="*/ 2147483647 w 168"/>
                  <a:gd name="T17" fmla="*/ 2147483647 h 294"/>
                  <a:gd name="T18" fmla="*/ 2147483647 w 168"/>
                  <a:gd name="T19" fmla="*/ 2147483647 h 294"/>
                  <a:gd name="T20" fmla="*/ 2147483647 w 168"/>
                  <a:gd name="T21" fmla="*/ 2147483647 h 294"/>
                  <a:gd name="T22" fmla="*/ 2147483647 w 168"/>
                  <a:gd name="T23" fmla="*/ 2147483647 h 294"/>
                  <a:gd name="T24" fmla="*/ 2147483647 w 168"/>
                  <a:gd name="T25" fmla="*/ 2147483647 h 294"/>
                  <a:gd name="T26" fmla="*/ 2147483647 w 168"/>
                  <a:gd name="T27" fmla="*/ 2147483647 h 294"/>
                  <a:gd name="T28" fmla="*/ 2147483647 w 168"/>
                  <a:gd name="T29" fmla="*/ 2147483647 h 294"/>
                  <a:gd name="T30" fmla="*/ 2147483647 w 168"/>
                  <a:gd name="T31" fmla="*/ 2147483647 h 294"/>
                  <a:gd name="T32" fmla="*/ 2147483647 w 168"/>
                  <a:gd name="T33" fmla="*/ 2147483647 h 294"/>
                  <a:gd name="T34" fmla="*/ 2147483647 w 168"/>
                  <a:gd name="T35" fmla="*/ 2147483647 h 294"/>
                  <a:gd name="T36" fmla="*/ 2147483647 w 168"/>
                  <a:gd name="T37" fmla="*/ 2147483647 h 294"/>
                  <a:gd name="T38" fmla="*/ 2147483647 w 168"/>
                  <a:gd name="T39" fmla="*/ 2147483647 h 294"/>
                  <a:gd name="T40" fmla="*/ 2147483647 w 168"/>
                  <a:gd name="T41" fmla="*/ 2147483647 h 294"/>
                  <a:gd name="T42" fmla="*/ 2147483647 w 168"/>
                  <a:gd name="T43" fmla="*/ 2147483647 h 294"/>
                  <a:gd name="T44" fmla="*/ 2147483647 w 168"/>
                  <a:gd name="T45" fmla="*/ 2147483647 h 294"/>
                  <a:gd name="T46" fmla="*/ 2147483647 w 168"/>
                  <a:gd name="T47" fmla="*/ 2147483647 h 294"/>
                  <a:gd name="T48" fmla="*/ 2147483647 w 168"/>
                  <a:gd name="T49" fmla="*/ 2147483647 h 294"/>
                  <a:gd name="T50" fmla="*/ 2147483647 w 168"/>
                  <a:gd name="T51" fmla="*/ 2147483647 h 294"/>
                  <a:gd name="T52" fmla="*/ 2147483647 w 168"/>
                  <a:gd name="T53" fmla="*/ 2147483647 h 294"/>
                  <a:gd name="T54" fmla="*/ 2147483647 w 168"/>
                  <a:gd name="T55" fmla="*/ 2147483647 h 294"/>
                  <a:gd name="T56" fmla="*/ 2147483647 w 168"/>
                  <a:gd name="T57" fmla="*/ 2147483647 h 294"/>
                  <a:gd name="T58" fmla="*/ 2147483647 w 168"/>
                  <a:gd name="T59" fmla="*/ 2147483647 h 294"/>
                  <a:gd name="T60" fmla="*/ 2147483647 w 168"/>
                  <a:gd name="T61" fmla="*/ 2147483647 h 294"/>
                  <a:gd name="T62" fmla="*/ 2147483647 w 168"/>
                  <a:gd name="T63" fmla="*/ 2147483647 h 294"/>
                  <a:gd name="T64" fmla="*/ 2147483647 w 168"/>
                  <a:gd name="T65" fmla="*/ 2147483647 h 294"/>
                  <a:gd name="T66" fmla="*/ 2147483647 w 168"/>
                  <a:gd name="T67" fmla="*/ 2147483647 h 294"/>
                  <a:gd name="T68" fmla="*/ 2147483647 w 168"/>
                  <a:gd name="T69" fmla="*/ 2147483647 h 294"/>
                  <a:gd name="T70" fmla="*/ 2147483647 w 168"/>
                  <a:gd name="T71" fmla="*/ 2147483647 h 294"/>
                  <a:gd name="T72" fmla="*/ 2147483647 w 168"/>
                  <a:gd name="T73" fmla="*/ 2147483647 h 294"/>
                  <a:gd name="T74" fmla="*/ 2147483647 w 168"/>
                  <a:gd name="T75" fmla="*/ 2147483647 h 294"/>
                  <a:gd name="T76" fmla="*/ 2147483647 w 168"/>
                  <a:gd name="T77" fmla="*/ 2147483647 h 294"/>
                  <a:gd name="T78" fmla="*/ 2147483647 w 168"/>
                  <a:gd name="T79" fmla="*/ 2147483647 h 2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8"/>
                  <a:gd name="T121" fmla="*/ 0 h 294"/>
                  <a:gd name="T122" fmla="*/ 168 w 168"/>
                  <a:gd name="T123" fmla="*/ 294 h 2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8" h="294">
                    <a:moveTo>
                      <a:pt x="162" y="68"/>
                    </a:moveTo>
                    <a:lnTo>
                      <a:pt x="168" y="138"/>
                    </a:lnTo>
                    <a:lnTo>
                      <a:pt x="158" y="140"/>
                    </a:lnTo>
                    <a:lnTo>
                      <a:pt x="152" y="144"/>
                    </a:lnTo>
                    <a:lnTo>
                      <a:pt x="148" y="150"/>
                    </a:lnTo>
                    <a:lnTo>
                      <a:pt x="146" y="158"/>
                    </a:lnTo>
                    <a:lnTo>
                      <a:pt x="142" y="164"/>
                    </a:lnTo>
                    <a:lnTo>
                      <a:pt x="140" y="172"/>
                    </a:lnTo>
                    <a:lnTo>
                      <a:pt x="140" y="190"/>
                    </a:lnTo>
                    <a:lnTo>
                      <a:pt x="138" y="194"/>
                    </a:lnTo>
                    <a:lnTo>
                      <a:pt x="134" y="200"/>
                    </a:lnTo>
                    <a:lnTo>
                      <a:pt x="134" y="202"/>
                    </a:lnTo>
                    <a:lnTo>
                      <a:pt x="136" y="202"/>
                    </a:lnTo>
                    <a:lnTo>
                      <a:pt x="144" y="206"/>
                    </a:lnTo>
                    <a:lnTo>
                      <a:pt x="146" y="214"/>
                    </a:lnTo>
                    <a:lnTo>
                      <a:pt x="148" y="216"/>
                    </a:lnTo>
                    <a:lnTo>
                      <a:pt x="150" y="220"/>
                    </a:lnTo>
                    <a:lnTo>
                      <a:pt x="152" y="228"/>
                    </a:lnTo>
                    <a:lnTo>
                      <a:pt x="146" y="228"/>
                    </a:lnTo>
                    <a:lnTo>
                      <a:pt x="142" y="228"/>
                    </a:lnTo>
                    <a:lnTo>
                      <a:pt x="138" y="230"/>
                    </a:lnTo>
                    <a:lnTo>
                      <a:pt x="130" y="238"/>
                    </a:lnTo>
                    <a:lnTo>
                      <a:pt x="126" y="246"/>
                    </a:lnTo>
                    <a:lnTo>
                      <a:pt x="122" y="256"/>
                    </a:lnTo>
                    <a:lnTo>
                      <a:pt x="120" y="258"/>
                    </a:lnTo>
                    <a:lnTo>
                      <a:pt x="118" y="260"/>
                    </a:lnTo>
                    <a:lnTo>
                      <a:pt x="108" y="262"/>
                    </a:lnTo>
                    <a:lnTo>
                      <a:pt x="90" y="264"/>
                    </a:lnTo>
                    <a:lnTo>
                      <a:pt x="88" y="270"/>
                    </a:lnTo>
                    <a:lnTo>
                      <a:pt x="86" y="276"/>
                    </a:lnTo>
                    <a:lnTo>
                      <a:pt x="82" y="280"/>
                    </a:lnTo>
                    <a:lnTo>
                      <a:pt x="76" y="284"/>
                    </a:lnTo>
                    <a:lnTo>
                      <a:pt x="64" y="288"/>
                    </a:lnTo>
                    <a:lnTo>
                      <a:pt x="52" y="290"/>
                    </a:lnTo>
                    <a:lnTo>
                      <a:pt x="48" y="288"/>
                    </a:lnTo>
                    <a:lnTo>
                      <a:pt x="46" y="286"/>
                    </a:lnTo>
                    <a:lnTo>
                      <a:pt x="42" y="288"/>
                    </a:lnTo>
                    <a:lnTo>
                      <a:pt x="38" y="292"/>
                    </a:lnTo>
                    <a:lnTo>
                      <a:pt x="38" y="294"/>
                    </a:lnTo>
                    <a:lnTo>
                      <a:pt x="36" y="292"/>
                    </a:lnTo>
                    <a:lnTo>
                      <a:pt x="34" y="282"/>
                    </a:lnTo>
                    <a:lnTo>
                      <a:pt x="30" y="274"/>
                    </a:lnTo>
                    <a:lnTo>
                      <a:pt x="20" y="264"/>
                    </a:lnTo>
                    <a:lnTo>
                      <a:pt x="12" y="256"/>
                    </a:lnTo>
                    <a:lnTo>
                      <a:pt x="8" y="252"/>
                    </a:lnTo>
                    <a:lnTo>
                      <a:pt x="10" y="250"/>
                    </a:lnTo>
                    <a:lnTo>
                      <a:pt x="12" y="248"/>
                    </a:lnTo>
                    <a:lnTo>
                      <a:pt x="18" y="246"/>
                    </a:lnTo>
                    <a:lnTo>
                      <a:pt x="36" y="246"/>
                    </a:lnTo>
                    <a:lnTo>
                      <a:pt x="28" y="240"/>
                    </a:lnTo>
                    <a:lnTo>
                      <a:pt x="28" y="236"/>
                    </a:lnTo>
                    <a:lnTo>
                      <a:pt x="26" y="230"/>
                    </a:lnTo>
                    <a:lnTo>
                      <a:pt x="28" y="212"/>
                    </a:lnTo>
                    <a:lnTo>
                      <a:pt x="26" y="206"/>
                    </a:lnTo>
                    <a:lnTo>
                      <a:pt x="22" y="200"/>
                    </a:lnTo>
                    <a:lnTo>
                      <a:pt x="16" y="192"/>
                    </a:lnTo>
                    <a:lnTo>
                      <a:pt x="12" y="186"/>
                    </a:lnTo>
                    <a:lnTo>
                      <a:pt x="10" y="188"/>
                    </a:lnTo>
                    <a:lnTo>
                      <a:pt x="8" y="186"/>
                    </a:lnTo>
                    <a:lnTo>
                      <a:pt x="4" y="182"/>
                    </a:lnTo>
                    <a:lnTo>
                      <a:pt x="0" y="176"/>
                    </a:lnTo>
                    <a:lnTo>
                      <a:pt x="2" y="166"/>
                    </a:lnTo>
                    <a:lnTo>
                      <a:pt x="4" y="158"/>
                    </a:lnTo>
                    <a:lnTo>
                      <a:pt x="8" y="150"/>
                    </a:lnTo>
                    <a:lnTo>
                      <a:pt x="12" y="144"/>
                    </a:lnTo>
                    <a:lnTo>
                      <a:pt x="22" y="132"/>
                    </a:lnTo>
                    <a:lnTo>
                      <a:pt x="26" y="126"/>
                    </a:lnTo>
                    <a:lnTo>
                      <a:pt x="30" y="118"/>
                    </a:lnTo>
                    <a:lnTo>
                      <a:pt x="30" y="76"/>
                    </a:lnTo>
                    <a:lnTo>
                      <a:pt x="30" y="72"/>
                    </a:lnTo>
                    <a:lnTo>
                      <a:pt x="32" y="68"/>
                    </a:lnTo>
                    <a:lnTo>
                      <a:pt x="34" y="64"/>
                    </a:lnTo>
                    <a:lnTo>
                      <a:pt x="36" y="58"/>
                    </a:lnTo>
                    <a:lnTo>
                      <a:pt x="34" y="48"/>
                    </a:lnTo>
                    <a:lnTo>
                      <a:pt x="28" y="34"/>
                    </a:lnTo>
                    <a:lnTo>
                      <a:pt x="22" y="22"/>
                    </a:lnTo>
                    <a:lnTo>
                      <a:pt x="18" y="8"/>
                    </a:lnTo>
                    <a:lnTo>
                      <a:pt x="20" y="8"/>
                    </a:lnTo>
                    <a:lnTo>
                      <a:pt x="36" y="0"/>
                    </a:lnTo>
                    <a:lnTo>
                      <a:pt x="162" y="70"/>
                    </a:lnTo>
                    <a:lnTo>
                      <a:pt x="162" y="6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83" name="Freeform 117"/>
              <p:cNvSpPr/>
              <p:nvPr/>
            </p:nvSpPr>
            <p:spPr bwMode="auto">
              <a:xfrm>
                <a:off x="5602974" y="4190647"/>
                <a:ext cx="48431" cy="63717"/>
              </a:xfrm>
              <a:custGeom>
                <a:avLst/>
                <a:gdLst>
                  <a:gd name="T0" fmla="*/ 2147483647 w 32"/>
                  <a:gd name="T1" fmla="*/ 0 h 40"/>
                  <a:gd name="T2" fmla="*/ 2147483647 w 32"/>
                  <a:gd name="T3" fmla="*/ 2147483647 h 40"/>
                  <a:gd name="T4" fmla="*/ 2147483647 w 32"/>
                  <a:gd name="T5" fmla="*/ 2147483647 h 40"/>
                  <a:gd name="T6" fmla="*/ 2147483647 w 32"/>
                  <a:gd name="T7" fmla="*/ 2147483647 h 40"/>
                  <a:gd name="T8" fmla="*/ 2147483647 w 32"/>
                  <a:gd name="T9" fmla="*/ 2147483647 h 40"/>
                  <a:gd name="T10" fmla="*/ 2147483647 w 32"/>
                  <a:gd name="T11" fmla="*/ 2147483647 h 40"/>
                  <a:gd name="T12" fmla="*/ 2147483647 w 32"/>
                  <a:gd name="T13" fmla="*/ 2147483647 h 40"/>
                  <a:gd name="T14" fmla="*/ 2147483647 w 32"/>
                  <a:gd name="T15" fmla="*/ 2147483647 h 40"/>
                  <a:gd name="T16" fmla="*/ 2147483647 w 32"/>
                  <a:gd name="T17" fmla="*/ 2147483647 h 40"/>
                  <a:gd name="T18" fmla="*/ 2147483647 w 32"/>
                  <a:gd name="T19" fmla="*/ 2147483647 h 40"/>
                  <a:gd name="T20" fmla="*/ 0 w 32"/>
                  <a:gd name="T21" fmla="*/ 2147483647 h 40"/>
                  <a:gd name="T22" fmla="*/ 2147483647 w 32"/>
                  <a:gd name="T23" fmla="*/ 2147483647 h 40"/>
                  <a:gd name="T24" fmla="*/ 2147483647 w 32"/>
                  <a:gd name="T25" fmla="*/ 2147483647 h 40"/>
                  <a:gd name="T26" fmla="*/ 2147483647 w 32"/>
                  <a:gd name="T27" fmla="*/ 2147483647 h 40"/>
                  <a:gd name="T28" fmla="*/ 2147483647 w 32"/>
                  <a:gd name="T29" fmla="*/ 0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40"/>
                  <a:gd name="T47" fmla="*/ 32 w 32"/>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40">
                    <a:moveTo>
                      <a:pt x="16" y="0"/>
                    </a:moveTo>
                    <a:lnTo>
                      <a:pt x="24" y="8"/>
                    </a:lnTo>
                    <a:lnTo>
                      <a:pt x="30" y="14"/>
                    </a:lnTo>
                    <a:lnTo>
                      <a:pt x="32" y="20"/>
                    </a:lnTo>
                    <a:lnTo>
                      <a:pt x="30" y="26"/>
                    </a:lnTo>
                    <a:lnTo>
                      <a:pt x="26" y="30"/>
                    </a:lnTo>
                    <a:lnTo>
                      <a:pt x="22" y="34"/>
                    </a:lnTo>
                    <a:lnTo>
                      <a:pt x="16" y="38"/>
                    </a:lnTo>
                    <a:lnTo>
                      <a:pt x="6" y="40"/>
                    </a:lnTo>
                    <a:lnTo>
                      <a:pt x="2" y="38"/>
                    </a:lnTo>
                    <a:lnTo>
                      <a:pt x="0" y="32"/>
                    </a:lnTo>
                    <a:lnTo>
                      <a:pt x="2" y="24"/>
                    </a:lnTo>
                    <a:lnTo>
                      <a:pt x="8" y="16"/>
                    </a:lnTo>
                    <a:lnTo>
                      <a:pt x="22" y="6"/>
                    </a:lnTo>
                    <a:lnTo>
                      <a:pt x="16"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84" name="Freeform 118"/>
              <p:cNvSpPr/>
              <p:nvPr/>
            </p:nvSpPr>
            <p:spPr bwMode="auto">
              <a:xfrm>
                <a:off x="5401180" y="4049938"/>
                <a:ext cx="345933" cy="419472"/>
              </a:xfrm>
              <a:custGeom>
                <a:avLst/>
                <a:gdLst>
                  <a:gd name="T0" fmla="*/ 2147483647 w 236"/>
                  <a:gd name="T1" fmla="*/ 2147483647 h 264"/>
                  <a:gd name="T2" fmla="*/ 2147483647 w 236"/>
                  <a:gd name="T3" fmla="*/ 2147483647 h 264"/>
                  <a:gd name="T4" fmla="*/ 2147483647 w 236"/>
                  <a:gd name="T5" fmla="*/ 2147483647 h 264"/>
                  <a:gd name="T6" fmla="*/ 2147483647 w 236"/>
                  <a:gd name="T7" fmla="*/ 2147483647 h 264"/>
                  <a:gd name="T8" fmla="*/ 2147483647 w 236"/>
                  <a:gd name="T9" fmla="*/ 2147483647 h 264"/>
                  <a:gd name="T10" fmla="*/ 2147483647 w 236"/>
                  <a:gd name="T11" fmla="*/ 2147483647 h 264"/>
                  <a:gd name="T12" fmla="*/ 2147483647 w 236"/>
                  <a:gd name="T13" fmla="*/ 2147483647 h 264"/>
                  <a:gd name="T14" fmla="*/ 2147483647 w 236"/>
                  <a:gd name="T15" fmla="*/ 2147483647 h 264"/>
                  <a:gd name="T16" fmla="*/ 2147483647 w 236"/>
                  <a:gd name="T17" fmla="*/ 2147483647 h 264"/>
                  <a:gd name="T18" fmla="*/ 2147483647 w 236"/>
                  <a:gd name="T19" fmla="*/ 2147483647 h 264"/>
                  <a:gd name="T20" fmla="*/ 2147483647 w 236"/>
                  <a:gd name="T21" fmla="*/ 2147483647 h 264"/>
                  <a:gd name="T22" fmla="*/ 2147483647 w 236"/>
                  <a:gd name="T23" fmla="*/ 2147483647 h 264"/>
                  <a:gd name="T24" fmla="*/ 2147483647 w 236"/>
                  <a:gd name="T25" fmla="*/ 2147483647 h 264"/>
                  <a:gd name="T26" fmla="*/ 2147483647 w 236"/>
                  <a:gd name="T27" fmla="*/ 2147483647 h 264"/>
                  <a:gd name="T28" fmla="*/ 2147483647 w 236"/>
                  <a:gd name="T29" fmla="*/ 2147483647 h 264"/>
                  <a:gd name="T30" fmla="*/ 2147483647 w 236"/>
                  <a:gd name="T31" fmla="*/ 2147483647 h 264"/>
                  <a:gd name="T32" fmla="*/ 2147483647 w 236"/>
                  <a:gd name="T33" fmla="*/ 2147483647 h 264"/>
                  <a:gd name="T34" fmla="*/ 2147483647 w 236"/>
                  <a:gd name="T35" fmla="*/ 2147483647 h 264"/>
                  <a:gd name="T36" fmla="*/ 2147483647 w 236"/>
                  <a:gd name="T37" fmla="*/ 2147483647 h 264"/>
                  <a:gd name="T38" fmla="*/ 2147483647 w 236"/>
                  <a:gd name="T39" fmla="*/ 2147483647 h 264"/>
                  <a:gd name="T40" fmla="*/ 2147483647 w 236"/>
                  <a:gd name="T41" fmla="*/ 2147483647 h 264"/>
                  <a:gd name="T42" fmla="*/ 2147483647 w 236"/>
                  <a:gd name="T43" fmla="*/ 2147483647 h 264"/>
                  <a:gd name="T44" fmla="*/ 2147483647 w 236"/>
                  <a:gd name="T45" fmla="*/ 2147483647 h 264"/>
                  <a:gd name="T46" fmla="*/ 2147483647 w 236"/>
                  <a:gd name="T47" fmla="*/ 2147483647 h 264"/>
                  <a:gd name="T48" fmla="*/ 2147483647 w 236"/>
                  <a:gd name="T49" fmla="*/ 2147483647 h 264"/>
                  <a:gd name="T50" fmla="*/ 2147483647 w 236"/>
                  <a:gd name="T51" fmla="*/ 2147483647 h 264"/>
                  <a:gd name="T52" fmla="*/ 2147483647 w 236"/>
                  <a:gd name="T53" fmla="*/ 2147483647 h 264"/>
                  <a:gd name="T54" fmla="*/ 2147483647 w 236"/>
                  <a:gd name="T55" fmla="*/ 2147483647 h 264"/>
                  <a:gd name="T56" fmla="*/ 2147483647 w 236"/>
                  <a:gd name="T57" fmla="*/ 2147483647 h 264"/>
                  <a:gd name="T58" fmla="*/ 2147483647 w 236"/>
                  <a:gd name="T59" fmla="*/ 2147483647 h 264"/>
                  <a:gd name="T60" fmla="*/ 0 w 236"/>
                  <a:gd name="T61" fmla="*/ 2147483647 h 264"/>
                  <a:gd name="T62" fmla="*/ 2147483647 w 236"/>
                  <a:gd name="T63" fmla="*/ 2147483647 h 264"/>
                  <a:gd name="T64" fmla="*/ 2147483647 w 236"/>
                  <a:gd name="T65" fmla="*/ 2147483647 h 264"/>
                  <a:gd name="T66" fmla="*/ 2147483647 w 236"/>
                  <a:gd name="T67" fmla="*/ 2147483647 h 264"/>
                  <a:gd name="T68" fmla="*/ 2147483647 w 236"/>
                  <a:gd name="T69" fmla="*/ 2147483647 h 264"/>
                  <a:gd name="T70" fmla="*/ 2147483647 w 236"/>
                  <a:gd name="T71" fmla="*/ 2147483647 h 264"/>
                  <a:gd name="T72" fmla="*/ 2147483647 w 236"/>
                  <a:gd name="T73" fmla="*/ 2147483647 h 264"/>
                  <a:gd name="T74" fmla="*/ 2147483647 w 236"/>
                  <a:gd name="T75" fmla="*/ 2147483647 h 264"/>
                  <a:gd name="T76" fmla="*/ 2147483647 w 236"/>
                  <a:gd name="T77" fmla="*/ 2147483647 h 264"/>
                  <a:gd name="T78" fmla="*/ 2147483647 w 236"/>
                  <a:gd name="T79" fmla="*/ 2147483647 h 264"/>
                  <a:gd name="T80" fmla="*/ 2147483647 w 236"/>
                  <a:gd name="T81" fmla="*/ 2147483647 h 264"/>
                  <a:gd name="T82" fmla="*/ 2147483647 w 236"/>
                  <a:gd name="T83" fmla="*/ 2147483647 h 264"/>
                  <a:gd name="T84" fmla="*/ 2147483647 w 236"/>
                  <a:gd name="T85" fmla="*/ 2147483647 h 264"/>
                  <a:gd name="T86" fmla="*/ 2147483647 w 236"/>
                  <a:gd name="T87" fmla="*/ 2147483647 h 264"/>
                  <a:gd name="T88" fmla="*/ 2147483647 w 236"/>
                  <a:gd name="T89" fmla="*/ 2147483647 h 264"/>
                  <a:gd name="T90" fmla="*/ 2147483647 w 236"/>
                  <a:gd name="T91" fmla="*/ 2147483647 h 264"/>
                  <a:gd name="T92" fmla="*/ 2147483647 w 236"/>
                  <a:gd name="T93" fmla="*/ 2147483647 h 264"/>
                  <a:gd name="T94" fmla="*/ 2147483647 w 236"/>
                  <a:gd name="T95" fmla="*/ 2147483647 h 2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6"/>
                  <a:gd name="T145" fmla="*/ 0 h 264"/>
                  <a:gd name="T146" fmla="*/ 236 w 236"/>
                  <a:gd name="T147" fmla="*/ 264 h 2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6" h="264">
                    <a:moveTo>
                      <a:pt x="160" y="94"/>
                    </a:moveTo>
                    <a:lnTo>
                      <a:pt x="154" y="88"/>
                    </a:lnTo>
                    <a:lnTo>
                      <a:pt x="160" y="94"/>
                    </a:lnTo>
                    <a:lnTo>
                      <a:pt x="146" y="104"/>
                    </a:lnTo>
                    <a:lnTo>
                      <a:pt x="140" y="112"/>
                    </a:lnTo>
                    <a:lnTo>
                      <a:pt x="138" y="120"/>
                    </a:lnTo>
                    <a:lnTo>
                      <a:pt x="140" y="126"/>
                    </a:lnTo>
                    <a:lnTo>
                      <a:pt x="144" y="128"/>
                    </a:lnTo>
                    <a:lnTo>
                      <a:pt x="152" y="126"/>
                    </a:lnTo>
                    <a:lnTo>
                      <a:pt x="158" y="124"/>
                    </a:lnTo>
                    <a:lnTo>
                      <a:pt x="158" y="132"/>
                    </a:lnTo>
                    <a:lnTo>
                      <a:pt x="160" y="140"/>
                    </a:lnTo>
                    <a:lnTo>
                      <a:pt x="164" y="152"/>
                    </a:lnTo>
                    <a:lnTo>
                      <a:pt x="174" y="160"/>
                    </a:lnTo>
                    <a:lnTo>
                      <a:pt x="184" y="168"/>
                    </a:lnTo>
                    <a:lnTo>
                      <a:pt x="196" y="172"/>
                    </a:lnTo>
                    <a:lnTo>
                      <a:pt x="210" y="178"/>
                    </a:lnTo>
                    <a:lnTo>
                      <a:pt x="222" y="180"/>
                    </a:lnTo>
                    <a:lnTo>
                      <a:pt x="236" y="182"/>
                    </a:lnTo>
                    <a:lnTo>
                      <a:pt x="230" y="194"/>
                    </a:lnTo>
                    <a:lnTo>
                      <a:pt x="220" y="202"/>
                    </a:lnTo>
                    <a:lnTo>
                      <a:pt x="204" y="222"/>
                    </a:lnTo>
                    <a:lnTo>
                      <a:pt x="200" y="230"/>
                    </a:lnTo>
                    <a:lnTo>
                      <a:pt x="196" y="234"/>
                    </a:lnTo>
                    <a:lnTo>
                      <a:pt x="194" y="236"/>
                    </a:lnTo>
                    <a:lnTo>
                      <a:pt x="190" y="238"/>
                    </a:lnTo>
                    <a:lnTo>
                      <a:pt x="186" y="236"/>
                    </a:lnTo>
                    <a:lnTo>
                      <a:pt x="180" y="236"/>
                    </a:lnTo>
                    <a:lnTo>
                      <a:pt x="174" y="238"/>
                    </a:lnTo>
                    <a:lnTo>
                      <a:pt x="168" y="242"/>
                    </a:lnTo>
                    <a:lnTo>
                      <a:pt x="160" y="246"/>
                    </a:lnTo>
                    <a:lnTo>
                      <a:pt x="150" y="254"/>
                    </a:lnTo>
                    <a:lnTo>
                      <a:pt x="144" y="256"/>
                    </a:lnTo>
                    <a:lnTo>
                      <a:pt x="138" y="256"/>
                    </a:lnTo>
                    <a:lnTo>
                      <a:pt x="134" y="256"/>
                    </a:lnTo>
                    <a:lnTo>
                      <a:pt x="130" y="252"/>
                    </a:lnTo>
                    <a:lnTo>
                      <a:pt x="128" y="250"/>
                    </a:lnTo>
                    <a:lnTo>
                      <a:pt x="124" y="250"/>
                    </a:lnTo>
                    <a:lnTo>
                      <a:pt x="120" y="250"/>
                    </a:lnTo>
                    <a:lnTo>
                      <a:pt x="118" y="252"/>
                    </a:lnTo>
                    <a:lnTo>
                      <a:pt x="114" y="256"/>
                    </a:lnTo>
                    <a:lnTo>
                      <a:pt x="108" y="262"/>
                    </a:lnTo>
                    <a:lnTo>
                      <a:pt x="108" y="264"/>
                    </a:lnTo>
                    <a:lnTo>
                      <a:pt x="104" y="264"/>
                    </a:lnTo>
                    <a:lnTo>
                      <a:pt x="96" y="264"/>
                    </a:lnTo>
                    <a:lnTo>
                      <a:pt x="88" y="260"/>
                    </a:lnTo>
                    <a:lnTo>
                      <a:pt x="76" y="254"/>
                    </a:lnTo>
                    <a:lnTo>
                      <a:pt x="62" y="250"/>
                    </a:lnTo>
                    <a:lnTo>
                      <a:pt x="54" y="248"/>
                    </a:lnTo>
                    <a:lnTo>
                      <a:pt x="46" y="246"/>
                    </a:lnTo>
                    <a:lnTo>
                      <a:pt x="48" y="246"/>
                    </a:lnTo>
                    <a:lnTo>
                      <a:pt x="44" y="238"/>
                    </a:lnTo>
                    <a:lnTo>
                      <a:pt x="40" y="232"/>
                    </a:lnTo>
                    <a:lnTo>
                      <a:pt x="36" y="226"/>
                    </a:lnTo>
                    <a:lnTo>
                      <a:pt x="32" y="222"/>
                    </a:lnTo>
                    <a:lnTo>
                      <a:pt x="30" y="208"/>
                    </a:lnTo>
                    <a:lnTo>
                      <a:pt x="26" y="204"/>
                    </a:lnTo>
                    <a:lnTo>
                      <a:pt x="24" y="200"/>
                    </a:lnTo>
                    <a:lnTo>
                      <a:pt x="10" y="192"/>
                    </a:lnTo>
                    <a:lnTo>
                      <a:pt x="4" y="186"/>
                    </a:lnTo>
                    <a:lnTo>
                      <a:pt x="0" y="182"/>
                    </a:lnTo>
                    <a:lnTo>
                      <a:pt x="0" y="180"/>
                    </a:lnTo>
                    <a:lnTo>
                      <a:pt x="2" y="178"/>
                    </a:lnTo>
                    <a:lnTo>
                      <a:pt x="6" y="176"/>
                    </a:lnTo>
                    <a:lnTo>
                      <a:pt x="12" y="174"/>
                    </a:lnTo>
                    <a:lnTo>
                      <a:pt x="16" y="170"/>
                    </a:lnTo>
                    <a:lnTo>
                      <a:pt x="18" y="160"/>
                    </a:lnTo>
                    <a:lnTo>
                      <a:pt x="18" y="152"/>
                    </a:lnTo>
                    <a:lnTo>
                      <a:pt x="18" y="142"/>
                    </a:lnTo>
                    <a:lnTo>
                      <a:pt x="20" y="134"/>
                    </a:lnTo>
                    <a:lnTo>
                      <a:pt x="24" y="132"/>
                    </a:lnTo>
                    <a:lnTo>
                      <a:pt x="30" y="130"/>
                    </a:lnTo>
                    <a:lnTo>
                      <a:pt x="32" y="120"/>
                    </a:lnTo>
                    <a:lnTo>
                      <a:pt x="34" y="112"/>
                    </a:lnTo>
                    <a:lnTo>
                      <a:pt x="42" y="98"/>
                    </a:lnTo>
                    <a:lnTo>
                      <a:pt x="52" y="86"/>
                    </a:lnTo>
                    <a:lnTo>
                      <a:pt x="52" y="78"/>
                    </a:lnTo>
                    <a:lnTo>
                      <a:pt x="52" y="70"/>
                    </a:lnTo>
                    <a:lnTo>
                      <a:pt x="52" y="46"/>
                    </a:lnTo>
                    <a:lnTo>
                      <a:pt x="54" y="42"/>
                    </a:lnTo>
                    <a:lnTo>
                      <a:pt x="56" y="34"/>
                    </a:lnTo>
                    <a:lnTo>
                      <a:pt x="58" y="28"/>
                    </a:lnTo>
                    <a:lnTo>
                      <a:pt x="58" y="16"/>
                    </a:lnTo>
                    <a:lnTo>
                      <a:pt x="66" y="14"/>
                    </a:lnTo>
                    <a:lnTo>
                      <a:pt x="74" y="10"/>
                    </a:lnTo>
                    <a:lnTo>
                      <a:pt x="80" y="4"/>
                    </a:lnTo>
                    <a:lnTo>
                      <a:pt x="84" y="0"/>
                    </a:lnTo>
                    <a:lnTo>
                      <a:pt x="90" y="10"/>
                    </a:lnTo>
                    <a:lnTo>
                      <a:pt x="96" y="28"/>
                    </a:lnTo>
                    <a:lnTo>
                      <a:pt x="102" y="40"/>
                    </a:lnTo>
                    <a:lnTo>
                      <a:pt x="104" y="44"/>
                    </a:lnTo>
                    <a:lnTo>
                      <a:pt x="110" y="46"/>
                    </a:lnTo>
                    <a:lnTo>
                      <a:pt x="126" y="56"/>
                    </a:lnTo>
                    <a:lnTo>
                      <a:pt x="138" y="68"/>
                    </a:lnTo>
                    <a:lnTo>
                      <a:pt x="154" y="88"/>
                    </a:lnTo>
                    <a:lnTo>
                      <a:pt x="160" y="9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85" name="Freeform 119"/>
              <p:cNvSpPr/>
              <p:nvPr/>
            </p:nvSpPr>
            <p:spPr bwMode="auto">
              <a:xfrm>
                <a:off x="4968765" y="4254364"/>
                <a:ext cx="303268" cy="237612"/>
              </a:xfrm>
              <a:custGeom>
                <a:avLst/>
                <a:gdLst>
                  <a:gd name="T0" fmla="*/ 2147483647 w 206"/>
                  <a:gd name="T1" fmla="*/ 2147483647 h 152"/>
                  <a:gd name="T2" fmla="*/ 2147483647 w 206"/>
                  <a:gd name="T3" fmla="*/ 2147483647 h 152"/>
                  <a:gd name="T4" fmla="*/ 2147483647 w 206"/>
                  <a:gd name="T5" fmla="*/ 2147483647 h 152"/>
                  <a:gd name="T6" fmla="*/ 2147483647 w 206"/>
                  <a:gd name="T7" fmla="*/ 2147483647 h 152"/>
                  <a:gd name="T8" fmla="*/ 2147483647 w 206"/>
                  <a:gd name="T9" fmla="*/ 2147483647 h 152"/>
                  <a:gd name="T10" fmla="*/ 2147483647 w 206"/>
                  <a:gd name="T11" fmla="*/ 2147483647 h 152"/>
                  <a:gd name="T12" fmla="*/ 2147483647 w 206"/>
                  <a:gd name="T13" fmla="*/ 2147483647 h 152"/>
                  <a:gd name="T14" fmla="*/ 2147483647 w 206"/>
                  <a:gd name="T15" fmla="*/ 2147483647 h 152"/>
                  <a:gd name="T16" fmla="*/ 2147483647 w 206"/>
                  <a:gd name="T17" fmla="*/ 2147483647 h 152"/>
                  <a:gd name="T18" fmla="*/ 2147483647 w 206"/>
                  <a:gd name="T19" fmla="*/ 2147483647 h 152"/>
                  <a:gd name="T20" fmla="*/ 2147483647 w 206"/>
                  <a:gd name="T21" fmla="*/ 0 h 152"/>
                  <a:gd name="T22" fmla="*/ 2147483647 w 206"/>
                  <a:gd name="T23" fmla="*/ 0 h 152"/>
                  <a:gd name="T24" fmla="*/ 2147483647 w 206"/>
                  <a:gd name="T25" fmla="*/ 0 h 152"/>
                  <a:gd name="T26" fmla="*/ 2147483647 w 206"/>
                  <a:gd name="T27" fmla="*/ 2147483647 h 152"/>
                  <a:gd name="T28" fmla="*/ 2147483647 w 206"/>
                  <a:gd name="T29" fmla="*/ 2147483647 h 152"/>
                  <a:gd name="T30" fmla="*/ 2147483647 w 206"/>
                  <a:gd name="T31" fmla="*/ 2147483647 h 152"/>
                  <a:gd name="T32" fmla="*/ 2147483647 w 206"/>
                  <a:gd name="T33" fmla="*/ 2147483647 h 152"/>
                  <a:gd name="T34" fmla="*/ 2147483647 w 206"/>
                  <a:gd name="T35" fmla="*/ 2147483647 h 152"/>
                  <a:gd name="T36" fmla="*/ 2147483647 w 206"/>
                  <a:gd name="T37" fmla="*/ 2147483647 h 152"/>
                  <a:gd name="T38" fmla="*/ 2147483647 w 206"/>
                  <a:gd name="T39" fmla="*/ 2147483647 h 152"/>
                  <a:gd name="T40" fmla="*/ 2147483647 w 206"/>
                  <a:gd name="T41" fmla="*/ 2147483647 h 152"/>
                  <a:gd name="T42" fmla="*/ 2147483647 w 206"/>
                  <a:gd name="T43" fmla="*/ 2147483647 h 152"/>
                  <a:gd name="T44" fmla="*/ 2147483647 w 206"/>
                  <a:gd name="T45" fmla="*/ 2147483647 h 152"/>
                  <a:gd name="T46" fmla="*/ 2147483647 w 206"/>
                  <a:gd name="T47" fmla="*/ 2147483647 h 152"/>
                  <a:gd name="T48" fmla="*/ 0 w 206"/>
                  <a:gd name="T49" fmla="*/ 2147483647 h 152"/>
                  <a:gd name="T50" fmla="*/ 2147483647 w 206"/>
                  <a:gd name="T51" fmla="*/ 2147483647 h 152"/>
                  <a:gd name="T52" fmla="*/ 2147483647 w 206"/>
                  <a:gd name="T53" fmla="*/ 2147483647 h 152"/>
                  <a:gd name="T54" fmla="*/ 2147483647 w 206"/>
                  <a:gd name="T55" fmla="*/ 2147483647 h 152"/>
                  <a:gd name="T56" fmla="*/ 2147483647 w 206"/>
                  <a:gd name="T57" fmla="*/ 2147483647 h 152"/>
                  <a:gd name="T58" fmla="*/ 2147483647 w 206"/>
                  <a:gd name="T59" fmla="*/ 2147483647 h 152"/>
                  <a:gd name="T60" fmla="*/ 2147483647 w 206"/>
                  <a:gd name="T61" fmla="*/ 2147483647 h 152"/>
                  <a:gd name="T62" fmla="*/ 2147483647 w 206"/>
                  <a:gd name="T63" fmla="*/ 2147483647 h 152"/>
                  <a:gd name="T64" fmla="*/ 2147483647 w 206"/>
                  <a:gd name="T65" fmla="*/ 2147483647 h 152"/>
                  <a:gd name="T66" fmla="*/ 2147483647 w 206"/>
                  <a:gd name="T67" fmla="*/ 2147483647 h 152"/>
                  <a:gd name="T68" fmla="*/ 2147483647 w 206"/>
                  <a:gd name="T69" fmla="*/ 2147483647 h 152"/>
                  <a:gd name="T70" fmla="*/ 2147483647 w 206"/>
                  <a:gd name="T71" fmla="*/ 2147483647 h 152"/>
                  <a:gd name="T72" fmla="*/ 2147483647 w 206"/>
                  <a:gd name="T73" fmla="*/ 2147483647 h 152"/>
                  <a:gd name="T74" fmla="*/ 2147483647 w 206"/>
                  <a:gd name="T75" fmla="*/ 2147483647 h 152"/>
                  <a:gd name="T76" fmla="*/ 2147483647 w 206"/>
                  <a:gd name="T77" fmla="*/ 2147483647 h 152"/>
                  <a:gd name="T78" fmla="*/ 2147483647 w 206"/>
                  <a:gd name="T79" fmla="*/ 2147483647 h 152"/>
                  <a:gd name="T80" fmla="*/ 2147483647 w 206"/>
                  <a:gd name="T81" fmla="*/ 2147483647 h 152"/>
                  <a:gd name="T82" fmla="*/ 2147483647 w 206"/>
                  <a:gd name="T83" fmla="*/ 2147483647 h 152"/>
                  <a:gd name="T84" fmla="*/ 2147483647 w 206"/>
                  <a:gd name="T85" fmla="*/ 2147483647 h 152"/>
                  <a:gd name="T86" fmla="*/ 2147483647 w 206"/>
                  <a:gd name="T87" fmla="*/ 2147483647 h 1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6"/>
                  <a:gd name="T133" fmla="*/ 0 h 152"/>
                  <a:gd name="T134" fmla="*/ 206 w 206"/>
                  <a:gd name="T135" fmla="*/ 152 h 1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6" h="152">
                    <a:moveTo>
                      <a:pt x="206" y="108"/>
                    </a:moveTo>
                    <a:lnTo>
                      <a:pt x="204" y="106"/>
                    </a:lnTo>
                    <a:lnTo>
                      <a:pt x="204" y="102"/>
                    </a:lnTo>
                    <a:lnTo>
                      <a:pt x="204" y="96"/>
                    </a:lnTo>
                    <a:lnTo>
                      <a:pt x="200" y="92"/>
                    </a:lnTo>
                    <a:lnTo>
                      <a:pt x="196" y="88"/>
                    </a:lnTo>
                    <a:lnTo>
                      <a:pt x="186" y="80"/>
                    </a:lnTo>
                    <a:lnTo>
                      <a:pt x="178" y="70"/>
                    </a:lnTo>
                    <a:lnTo>
                      <a:pt x="174" y="68"/>
                    </a:lnTo>
                    <a:lnTo>
                      <a:pt x="170" y="62"/>
                    </a:lnTo>
                    <a:lnTo>
                      <a:pt x="170" y="56"/>
                    </a:lnTo>
                    <a:lnTo>
                      <a:pt x="168" y="54"/>
                    </a:lnTo>
                    <a:lnTo>
                      <a:pt x="162" y="50"/>
                    </a:lnTo>
                    <a:lnTo>
                      <a:pt x="158" y="46"/>
                    </a:lnTo>
                    <a:lnTo>
                      <a:pt x="156" y="44"/>
                    </a:lnTo>
                    <a:lnTo>
                      <a:pt x="156" y="40"/>
                    </a:lnTo>
                    <a:lnTo>
                      <a:pt x="144" y="40"/>
                    </a:lnTo>
                    <a:lnTo>
                      <a:pt x="144" y="28"/>
                    </a:lnTo>
                    <a:lnTo>
                      <a:pt x="142" y="20"/>
                    </a:lnTo>
                    <a:lnTo>
                      <a:pt x="140" y="12"/>
                    </a:lnTo>
                    <a:lnTo>
                      <a:pt x="136" y="6"/>
                    </a:lnTo>
                    <a:lnTo>
                      <a:pt x="136" y="0"/>
                    </a:lnTo>
                    <a:lnTo>
                      <a:pt x="134" y="0"/>
                    </a:lnTo>
                    <a:lnTo>
                      <a:pt x="132" y="0"/>
                    </a:lnTo>
                    <a:lnTo>
                      <a:pt x="128" y="0"/>
                    </a:lnTo>
                    <a:lnTo>
                      <a:pt x="124" y="0"/>
                    </a:lnTo>
                    <a:lnTo>
                      <a:pt x="120" y="2"/>
                    </a:lnTo>
                    <a:lnTo>
                      <a:pt x="112" y="10"/>
                    </a:lnTo>
                    <a:lnTo>
                      <a:pt x="108" y="18"/>
                    </a:lnTo>
                    <a:lnTo>
                      <a:pt x="104" y="28"/>
                    </a:lnTo>
                    <a:lnTo>
                      <a:pt x="102" y="30"/>
                    </a:lnTo>
                    <a:lnTo>
                      <a:pt x="100" y="32"/>
                    </a:lnTo>
                    <a:lnTo>
                      <a:pt x="90" y="34"/>
                    </a:lnTo>
                    <a:lnTo>
                      <a:pt x="72" y="36"/>
                    </a:lnTo>
                    <a:lnTo>
                      <a:pt x="70" y="42"/>
                    </a:lnTo>
                    <a:lnTo>
                      <a:pt x="68" y="48"/>
                    </a:lnTo>
                    <a:lnTo>
                      <a:pt x="64" y="52"/>
                    </a:lnTo>
                    <a:lnTo>
                      <a:pt x="58" y="56"/>
                    </a:lnTo>
                    <a:lnTo>
                      <a:pt x="46" y="60"/>
                    </a:lnTo>
                    <a:lnTo>
                      <a:pt x="34" y="62"/>
                    </a:lnTo>
                    <a:lnTo>
                      <a:pt x="30" y="60"/>
                    </a:lnTo>
                    <a:lnTo>
                      <a:pt x="28" y="58"/>
                    </a:lnTo>
                    <a:lnTo>
                      <a:pt x="24" y="60"/>
                    </a:lnTo>
                    <a:lnTo>
                      <a:pt x="20" y="64"/>
                    </a:lnTo>
                    <a:lnTo>
                      <a:pt x="20" y="66"/>
                    </a:lnTo>
                    <a:lnTo>
                      <a:pt x="18" y="64"/>
                    </a:lnTo>
                    <a:lnTo>
                      <a:pt x="14" y="68"/>
                    </a:lnTo>
                    <a:lnTo>
                      <a:pt x="8" y="74"/>
                    </a:lnTo>
                    <a:lnTo>
                      <a:pt x="2" y="84"/>
                    </a:lnTo>
                    <a:lnTo>
                      <a:pt x="0" y="94"/>
                    </a:lnTo>
                    <a:lnTo>
                      <a:pt x="0" y="102"/>
                    </a:lnTo>
                    <a:lnTo>
                      <a:pt x="2" y="112"/>
                    </a:lnTo>
                    <a:lnTo>
                      <a:pt x="10" y="126"/>
                    </a:lnTo>
                    <a:lnTo>
                      <a:pt x="20" y="140"/>
                    </a:lnTo>
                    <a:lnTo>
                      <a:pt x="28" y="152"/>
                    </a:lnTo>
                    <a:lnTo>
                      <a:pt x="32" y="146"/>
                    </a:lnTo>
                    <a:lnTo>
                      <a:pt x="36" y="140"/>
                    </a:lnTo>
                    <a:lnTo>
                      <a:pt x="42" y="136"/>
                    </a:lnTo>
                    <a:lnTo>
                      <a:pt x="52" y="136"/>
                    </a:lnTo>
                    <a:lnTo>
                      <a:pt x="62" y="136"/>
                    </a:lnTo>
                    <a:lnTo>
                      <a:pt x="64" y="126"/>
                    </a:lnTo>
                    <a:lnTo>
                      <a:pt x="66" y="118"/>
                    </a:lnTo>
                    <a:lnTo>
                      <a:pt x="68" y="114"/>
                    </a:lnTo>
                    <a:lnTo>
                      <a:pt x="72" y="112"/>
                    </a:lnTo>
                    <a:lnTo>
                      <a:pt x="76" y="108"/>
                    </a:lnTo>
                    <a:lnTo>
                      <a:pt x="78" y="108"/>
                    </a:lnTo>
                    <a:lnTo>
                      <a:pt x="84" y="108"/>
                    </a:lnTo>
                    <a:lnTo>
                      <a:pt x="90" y="110"/>
                    </a:lnTo>
                    <a:lnTo>
                      <a:pt x="102" y="116"/>
                    </a:lnTo>
                    <a:lnTo>
                      <a:pt x="112" y="122"/>
                    </a:lnTo>
                    <a:lnTo>
                      <a:pt x="120" y="122"/>
                    </a:lnTo>
                    <a:lnTo>
                      <a:pt x="128" y="122"/>
                    </a:lnTo>
                    <a:lnTo>
                      <a:pt x="130" y="122"/>
                    </a:lnTo>
                    <a:lnTo>
                      <a:pt x="130" y="120"/>
                    </a:lnTo>
                    <a:lnTo>
                      <a:pt x="132" y="116"/>
                    </a:lnTo>
                    <a:lnTo>
                      <a:pt x="134" y="114"/>
                    </a:lnTo>
                    <a:lnTo>
                      <a:pt x="138" y="116"/>
                    </a:lnTo>
                    <a:lnTo>
                      <a:pt x="140" y="116"/>
                    </a:lnTo>
                    <a:lnTo>
                      <a:pt x="146" y="114"/>
                    </a:lnTo>
                    <a:lnTo>
                      <a:pt x="150" y="112"/>
                    </a:lnTo>
                    <a:lnTo>
                      <a:pt x="156" y="110"/>
                    </a:lnTo>
                    <a:lnTo>
                      <a:pt x="160" y="110"/>
                    </a:lnTo>
                    <a:lnTo>
                      <a:pt x="172" y="110"/>
                    </a:lnTo>
                    <a:lnTo>
                      <a:pt x="174" y="104"/>
                    </a:lnTo>
                    <a:lnTo>
                      <a:pt x="178" y="102"/>
                    </a:lnTo>
                    <a:lnTo>
                      <a:pt x="184" y="104"/>
                    </a:lnTo>
                    <a:lnTo>
                      <a:pt x="192" y="106"/>
                    </a:lnTo>
                    <a:lnTo>
                      <a:pt x="204" y="106"/>
                    </a:lnTo>
                    <a:lnTo>
                      <a:pt x="206" y="10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86" name="Freeform 120"/>
              <p:cNvSpPr/>
              <p:nvPr/>
            </p:nvSpPr>
            <p:spPr bwMode="auto">
              <a:xfrm>
                <a:off x="5427702" y="4440207"/>
                <a:ext cx="184497" cy="266815"/>
              </a:xfrm>
              <a:custGeom>
                <a:avLst/>
                <a:gdLst>
                  <a:gd name="T0" fmla="*/ 2147483647 w 126"/>
                  <a:gd name="T1" fmla="*/ 2147483647 h 168"/>
                  <a:gd name="T2" fmla="*/ 2147483647 w 126"/>
                  <a:gd name="T3" fmla="*/ 2147483647 h 168"/>
                  <a:gd name="T4" fmla="*/ 2147483647 w 126"/>
                  <a:gd name="T5" fmla="*/ 2147483647 h 168"/>
                  <a:gd name="T6" fmla="*/ 2147483647 w 126"/>
                  <a:gd name="T7" fmla="*/ 2147483647 h 168"/>
                  <a:gd name="T8" fmla="*/ 2147483647 w 126"/>
                  <a:gd name="T9" fmla="*/ 2147483647 h 168"/>
                  <a:gd name="T10" fmla="*/ 2147483647 w 126"/>
                  <a:gd name="T11" fmla="*/ 2147483647 h 168"/>
                  <a:gd name="T12" fmla="*/ 2147483647 w 126"/>
                  <a:gd name="T13" fmla="*/ 2147483647 h 168"/>
                  <a:gd name="T14" fmla="*/ 2147483647 w 126"/>
                  <a:gd name="T15" fmla="*/ 2147483647 h 168"/>
                  <a:gd name="T16" fmla="*/ 2147483647 w 126"/>
                  <a:gd name="T17" fmla="*/ 2147483647 h 168"/>
                  <a:gd name="T18" fmla="*/ 2147483647 w 126"/>
                  <a:gd name="T19" fmla="*/ 2147483647 h 168"/>
                  <a:gd name="T20" fmla="*/ 2147483647 w 126"/>
                  <a:gd name="T21" fmla="*/ 2147483647 h 168"/>
                  <a:gd name="T22" fmla="*/ 2147483647 w 126"/>
                  <a:gd name="T23" fmla="*/ 2147483647 h 168"/>
                  <a:gd name="T24" fmla="*/ 2147483647 w 126"/>
                  <a:gd name="T25" fmla="*/ 2147483647 h 168"/>
                  <a:gd name="T26" fmla="*/ 2147483647 w 126"/>
                  <a:gd name="T27" fmla="*/ 2147483647 h 168"/>
                  <a:gd name="T28" fmla="*/ 2147483647 w 126"/>
                  <a:gd name="T29" fmla="*/ 2147483647 h 168"/>
                  <a:gd name="T30" fmla="*/ 2147483647 w 126"/>
                  <a:gd name="T31" fmla="*/ 2147483647 h 168"/>
                  <a:gd name="T32" fmla="*/ 2147483647 w 126"/>
                  <a:gd name="T33" fmla="*/ 0 h 168"/>
                  <a:gd name="T34" fmla="*/ 2147483647 w 126"/>
                  <a:gd name="T35" fmla="*/ 0 h 168"/>
                  <a:gd name="T36" fmla="*/ 0 w 126"/>
                  <a:gd name="T37" fmla="*/ 2147483647 h 168"/>
                  <a:gd name="T38" fmla="*/ 2147483647 w 126"/>
                  <a:gd name="T39" fmla="*/ 2147483647 h 168"/>
                  <a:gd name="T40" fmla="*/ 2147483647 w 126"/>
                  <a:gd name="T41" fmla="*/ 2147483647 h 168"/>
                  <a:gd name="T42" fmla="*/ 2147483647 w 126"/>
                  <a:gd name="T43" fmla="*/ 2147483647 h 168"/>
                  <a:gd name="T44" fmla="*/ 2147483647 w 126"/>
                  <a:gd name="T45" fmla="*/ 2147483647 h 168"/>
                  <a:gd name="T46" fmla="*/ 2147483647 w 126"/>
                  <a:gd name="T47" fmla="*/ 2147483647 h 168"/>
                  <a:gd name="T48" fmla="*/ 2147483647 w 126"/>
                  <a:gd name="T49" fmla="*/ 2147483647 h 168"/>
                  <a:gd name="T50" fmla="*/ 2147483647 w 126"/>
                  <a:gd name="T51" fmla="*/ 2147483647 h 168"/>
                  <a:gd name="T52" fmla="*/ 0 w 126"/>
                  <a:gd name="T53" fmla="*/ 2147483647 h 168"/>
                  <a:gd name="T54" fmla="*/ 0 w 126"/>
                  <a:gd name="T55" fmla="*/ 2147483647 h 168"/>
                  <a:gd name="T56" fmla="*/ 2147483647 w 126"/>
                  <a:gd name="T57" fmla="*/ 2147483647 h 168"/>
                  <a:gd name="T58" fmla="*/ 2147483647 w 126"/>
                  <a:gd name="T59" fmla="*/ 2147483647 h 168"/>
                  <a:gd name="T60" fmla="*/ 2147483647 w 126"/>
                  <a:gd name="T61" fmla="*/ 2147483647 h 168"/>
                  <a:gd name="T62" fmla="*/ 2147483647 w 126"/>
                  <a:gd name="T63" fmla="*/ 2147483647 h 168"/>
                  <a:gd name="T64" fmla="*/ 2147483647 w 126"/>
                  <a:gd name="T65" fmla="*/ 2147483647 h 168"/>
                  <a:gd name="T66" fmla="*/ 2147483647 w 126"/>
                  <a:gd name="T67" fmla="*/ 2147483647 h 168"/>
                  <a:gd name="T68" fmla="*/ 2147483647 w 126"/>
                  <a:gd name="T69" fmla="*/ 2147483647 h 168"/>
                  <a:gd name="T70" fmla="*/ 2147483647 w 126"/>
                  <a:gd name="T71" fmla="*/ 2147483647 h 168"/>
                  <a:gd name="T72" fmla="*/ 2147483647 w 126"/>
                  <a:gd name="T73" fmla="*/ 2147483647 h 168"/>
                  <a:gd name="T74" fmla="*/ 2147483647 w 126"/>
                  <a:gd name="T75" fmla="*/ 2147483647 h 168"/>
                  <a:gd name="T76" fmla="*/ 2147483647 w 126"/>
                  <a:gd name="T77" fmla="*/ 2147483647 h 168"/>
                  <a:gd name="T78" fmla="*/ 2147483647 w 126"/>
                  <a:gd name="T79" fmla="*/ 2147483647 h 168"/>
                  <a:gd name="T80" fmla="*/ 2147483647 w 126"/>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6"/>
                  <a:gd name="T124" fmla="*/ 0 h 168"/>
                  <a:gd name="T125" fmla="*/ 126 w 126"/>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6" h="168">
                    <a:moveTo>
                      <a:pt x="120" y="10"/>
                    </a:moveTo>
                    <a:lnTo>
                      <a:pt x="116" y="10"/>
                    </a:lnTo>
                    <a:lnTo>
                      <a:pt x="112" y="6"/>
                    </a:lnTo>
                    <a:lnTo>
                      <a:pt x="110" y="4"/>
                    </a:lnTo>
                    <a:lnTo>
                      <a:pt x="106" y="4"/>
                    </a:lnTo>
                    <a:lnTo>
                      <a:pt x="102" y="4"/>
                    </a:lnTo>
                    <a:lnTo>
                      <a:pt x="100" y="6"/>
                    </a:lnTo>
                    <a:lnTo>
                      <a:pt x="96" y="10"/>
                    </a:lnTo>
                    <a:lnTo>
                      <a:pt x="90" y="16"/>
                    </a:lnTo>
                    <a:lnTo>
                      <a:pt x="90" y="18"/>
                    </a:lnTo>
                    <a:lnTo>
                      <a:pt x="86" y="18"/>
                    </a:lnTo>
                    <a:lnTo>
                      <a:pt x="78" y="18"/>
                    </a:lnTo>
                    <a:lnTo>
                      <a:pt x="70" y="14"/>
                    </a:lnTo>
                    <a:lnTo>
                      <a:pt x="58" y="8"/>
                    </a:lnTo>
                    <a:lnTo>
                      <a:pt x="46" y="4"/>
                    </a:lnTo>
                    <a:lnTo>
                      <a:pt x="38" y="2"/>
                    </a:lnTo>
                    <a:lnTo>
                      <a:pt x="30" y="0"/>
                    </a:lnTo>
                    <a:lnTo>
                      <a:pt x="4" y="0"/>
                    </a:lnTo>
                    <a:lnTo>
                      <a:pt x="0" y="4"/>
                    </a:lnTo>
                    <a:lnTo>
                      <a:pt x="4" y="12"/>
                    </a:lnTo>
                    <a:lnTo>
                      <a:pt x="8" y="20"/>
                    </a:lnTo>
                    <a:lnTo>
                      <a:pt x="14" y="32"/>
                    </a:lnTo>
                    <a:lnTo>
                      <a:pt x="16" y="38"/>
                    </a:lnTo>
                    <a:lnTo>
                      <a:pt x="16" y="42"/>
                    </a:lnTo>
                    <a:lnTo>
                      <a:pt x="16" y="48"/>
                    </a:lnTo>
                    <a:lnTo>
                      <a:pt x="16" y="52"/>
                    </a:lnTo>
                    <a:lnTo>
                      <a:pt x="0" y="76"/>
                    </a:lnTo>
                    <a:lnTo>
                      <a:pt x="0" y="100"/>
                    </a:lnTo>
                    <a:lnTo>
                      <a:pt x="62" y="138"/>
                    </a:lnTo>
                    <a:lnTo>
                      <a:pt x="62" y="146"/>
                    </a:lnTo>
                    <a:lnTo>
                      <a:pt x="88" y="168"/>
                    </a:lnTo>
                    <a:lnTo>
                      <a:pt x="90" y="164"/>
                    </a:lnTo>
                    <a:lnTo>
                      <a:pt x="94" y="158"/>
                    </a:lnTo>
                    <a:lnTo>
                      <a:pt x="108" y="130"/>
                    </a:lnTo>
                    <a:lnTo>
                      <a:pt x="122" y="106"/>
                    </a:lnTo>
                    <a:lnTo>
                      <a:pt x="116" y="102"/>
                    </a:lnTo>
                    <a:lnTo>
                      <a:pt x="112" y="98"/>
                    </a:lnTo>
                    <a:lnTo>
                      <a:pt x="112" y="32"/>
                    </a:lnTo>
                    <a:lnTo>
                      <a:pt x="120" y="14"/>
                    </a:lnTo>
                    <a:lnTo>
                      <a:pt x="126" y="10"/>
                    </a:lnTo>
                    <a:lnTo>
                      <a:pt x="120" y="1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87" name="Freeform 121"/>
              <p:cNvSpPr/>
              <p:nvPr/>
            </p:nvSpPr>
            <p:spPr bwMode="auto">
              <a:xfrm>
                <a:off x="5322769" y="4440207"/>
                <a:ext cx="127995" cy="169912"/>
              </a:xfrm>
              <a:custGeom>
                <a:avLst/>
                <a:gdLst>
                  <a:gd name="T0" fmla="*/ 2147483647 w 88"/>
                  <a:gd name="T1" fmla="*/ 0 h 108"/>
                  <a:gd name="T2" fmla="*/ 2147483647 w 88"/>
                  <a:gd name="T3" fmla="*/ 2147483647 h 108"/>
                  <a:gd name="T4" fmla="*/ 2147483647 w 88"/>
                  <a:gd name="T5" fmla="*/ 2147483647 h 108"/>
                  <a:gd name="T6" fmla="*/ 2147483647 w 88"/>
                  <a:gd name="T7" fmla="*/ 2147483647 h 108"/>
                  <a:gd name="T8" fmla="*/ 2147483647 w 88"/>
                  <a:gd name="T9" fmla="*/ 2147483647 h 108"/>
                  <a:gd name="T10" fmla="*/ 2147483647 w 88"/>
                  <a:gd name="T11" fmla="*/ 2147483647 h 108"/>
                  <a:gd name="T12" fmla="*/ 2147483647 w 88"/>
                  <a:gd name="T13" fmla="*/ 2147483647 h 108"/>
                  <a:gd name="T14" fmla="*/ 2147483647 w 88"/>
                  <a:gd name="T15" fmla="*/ 2147483647 h 108"/>
                  <a:gd name="T16" fmla="*/ 2147483647 w 88"/>
                  <a:gd name="T17" fmla="*/ 2147483647 h 108"/>
                  <a:gd name="T18" fmla="*/ 2147483647 w 88"/>
                  <a:gd name="T19" fmla="*/ 2147483647 h 108"/>
                  <a:gd name="T20" fmla="*/ 2147483647 w 88"/>
                  <a:gd name="T21" fmla="*/ 2147483647 h 108"/>
                  <a:gd name="T22" fmla="*/ 2147483647 w 88"/>
                  <a:gd name="T23" fmla="*/ 2147483647 h 108"/>
                  <a:gd name="T24" fmla="*/ 2147483647 w 88"/>
                  <a:gd name="T25" fmla="*/ 2147483647 h 108"/>
                  <a:gd name="T26" fmla="*/ 2147483647 w 88"/>
                  <a:gd name="T27" fmla="*/ 2147483647 h 108"/>
                  <a:gd name="T28" fmla="*/ 0 w 88"/>
                  <a:gd name="T29" fmla="*/ 2147483647 h 108"/>
                  <a:gd name="T30" fmla="*/ 0 w 88"/>
                  <a:gd name="T31" fmla="*/ 2147483647 h 108"/>
                  <a:gd name="T32" fmla="*/ 2147483647 w 88"/>
                  <a:gd name="T33" fmla="*/ 2147483647 h 108"/>
                  <a:gd name="T34" fmla="*/ 2147483647 w 88"/>
                  <a:gd name="T35" fmla="*/ 2147483647 h 108"/>
                  <a:gd name="T36" fmla="*/ 2147483647 w 88"/>
                  <a:gd name="T37" fmla="*/ 2147483647 h 108"/>
                  <a:gd name="T38" fmla="*/ 2147483647 w 88"/>
                  <a:gd name="T39" fmla="*/ 2147483647 h 108"/>
                  <a:gd name="T40" fmla="*/ 2147483647 w 88"/>
                  <a:gd name="T41" fmla="*/ 2147483647 h 108"/>
                  <a:gd name="T42" fmla="*/ 2147483647 w 88"/>
                  <a:gd name="T43" fmla="*/ 2147483647 h 108"/>
                  <a:gd name="T44" fmla="*/ 2147483647 w 88"/>
                  <a:gd name="T45" fmla="*/ 2147483647 h 108"/>
                  <a:gd name="T46" fmla="*/ 2147483647 w 88"/>
                  <a:gd name="T47" fmla="*/ 2147483647 h 108"/>
                  <a:gd name="T48" fmla="*/ 2147483647 w 88"/>
                  <a:gd name="T49" fmla="*/ 2147483647 h 108"/>
                  <a:gd name="T50" fmla="*/ 2147483647 w 88"/>
                  <a:gd name="T51" fmla="*/ 2147483647 h 108"/>
                  <a:gd name="T52" fmla="*/ 2147483647 w 88"/>
                  <a:gd name="T53" fmla="*/ 2147483647 h 108"/>
                  <a:gd name="T54" fmla="*/ 2147483647 w 88"/>
                  <a:gd name="T55" fmla="*/ 2147483647 h 108"/>
                  <a:gd name="T56" fmla="*/ 2147483647 w 88"/>
                  <a:gd name="T57" fmla="*/ 2147483647 h 108"/>
                  <a:gd name="T58" fmla="*/ 2147483647 w 88"/>
                  <a:gd name="T59" fmla="*/ 0 h 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8"/>
                  <a:gd name="T91" fmla="*/ 0 h 108"/>
                  <a:gd name="T92" fmla="*/ 88 w 88"/>
                  <a:gd name="T93" fmla="*/ 108 h 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8" h="108">
                    <a:moveTo>
                      <a:pt x="76" y="0"/>
                    </a:moveTo>
                    <a:lnTo>
                      <a:pt x="72" y="4"/>
                    </a:lnTo>
                    <a:lnTo>
                      <a:pt x="76" y="12"/>
                    </a:lnTo>
                    <a:lnTo>
                      <a:pt x="80" y="20"/>
                    </a:lnTo>
                    <a:lnTo>
                      <a:pt x="86" y="32"/>
                    </a:lnTo>
                    <a:lnTo>
                      <a:pt x="88" y="38"/>
                    </a:lnTo>
                    <a:lnTo>
                      <a:pt x="88" y="42"/>
                    </a:lnTo>
                    <a:lnTo>
                      <a:pt x="88" y="48"/>
                    </a:lnTo>
                    <a:lnTo>
                      <a:pt x="88" y="52"/>
                    </a:lnTo>
                    <a:lnTo>
                      <a:pt x="72" y="76"/>
                    </a:lnTo>
                    <a:lnTo>
                      <a:pt x="72" y="100"/>
                    </a:lnTo>
                    <a:lnTo>
                      <a:pt x="20" y="98"/>
                    </a:lnTo>
                    <a:lnTo>
                      <a:pt x="14" y="102"/>
                    </a:lnTo>
                    <a:lnTo>
                      <a:pt x="10" y="108"/>
                    </a:lnTo>
                    <a:lnTo>
                      <a:pt x="0" y="108"/>
                    </a:lnTo>
                    <a:lnTo>
                      <a:pt x="0" y="86"/>
                    </a:lnTo>
                    <a:lnTo>
                      <a:pt x="6" y="76"/>
                    </a:lnTo>
                    <a:lnTo>
                      <a:pt x="12" y="64"/>
                    </a:lnTo>
                    <a:lnTo>
                      <a:pt x="18" y="56"/>
                    </a:lnTo>
                    <a:lnTo>
                      <a:pt x="24" y="48"/>
                    </a:lnTo>
                    <a:lnTo>
                      <a:pt x="24" y="38"/>
                    </a:lnTo>
                    <a:lnTo>
                      <a:pt x="22" y="34"/>
                    </a:lnTo>
                    <a:lnTo>
                      <a:pt x="22" y="28"/>
                    </a:lnTo>
                    <a:lnTo>
                      <a:pt x="20" y="16"/>
                    </a:lnTo>
                    <a:lnTo>
                      <a:pt x="24" y="14"/>
                    </a:lnTo>
                    <a:lnTo>
                      <a:pt x="30" y="12"/>
                    </a:lnTo>
                    <a:lnTo>
                      <a:pt x="52" y="12"/>
                    </a:lnTo>
                    <a:lnTo>
                      <a:pt x="62" y="10"/>
                    </a:lnTo>
                    <a:lnTo>
                      <a:pt x="72" y="4"/>
                    </a:lnTo>
                    <a:lnTo>
                      <a:pt x="76"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88" name="Freeform 122"/>
              <p:cNvSpPr/>
              <p:nvPr/>
            </p:nvSpPr>
            <p:spPr bwMode="auto">
              <a:xfrm>
                <a:off x="5319309" y="4594190"/>
                <a:ext cx="267521" cy="318586"/>
              </a:xfrm>
              <a:custGeom>
                <a:avLst/>
                <a:gdLst>
                  <a:gd name="T0" fmla="*/ 2147483647 w 182"/>
                  <a:gd name="T1" fmla="*/ 2147483647 h 200"/>
                  <a:gd name="T2" fmla="*/ 2147483647 w 182"/>
                  <a:gd name="T3" fmla="*/ 2147483647 h 200"/>
                  <a:gd name="T4" fmla="*/ 2147483647 w 182"/>
                  <a:gd name="T5" fmla="*/ 2147483647 h 200"/>
                  <a:gd name="T6" fmla="*/ 2147483647 w 182"/>
                  <a:gd name="T7" fmla="*/ 2147483647 h 200"/>
                  <a:gd name="T8" fmla="*/ 2147483647 w 182"/>
                  <a:gd name="T9" fmla="*/ 2147483647 h 200"/>
                  <a:gd name="T10" fmla="*/ 2147483647 w 182"/>
                  <a:gd name="T11" fmla="*/ 2147483647 h 200"/>
                  <a:gd name="T12" fmla="*/ 2147483647 w 182"/>
                  <a:gd name="T13" fmla="*/ 2147483647 h 200"/>
                  <a:gd name="T14" fmla="*/ 2147483647 w 182"/>
                  <a:gd name="T15" fmla="*/ 2147483647 h 200"/>
                  <a:gd name="T16" fmla="*/ 2147483647 w 182"/>
                  <a:gd name="T17" fmla="*/ 2147483647 h 200"/>
                  <a:gd name="T18" fmla="*/ 2147483647 w 182"/>
                  <a:gd name="T19" fmla="*/ 2147483647 h 200"/>
                  <a:gd name="T20" fmla="*/ 2147483647 w 182"/>
                  <a:gd name="T21" fmla="*/ 2147483647 h 200"/>
                  <a:gd name="T22" fmla="*/ 2147483647 w 182"/>
                  <a:gd name="T23" fmla="*/ 2147483647 h 200"/>
                  <a:gd name="T24" fmla="*/ 2147483647 w 182"/>
                  <a:gd name="T25" fmla="*/ 2147483647 h 200"/>
                  <a:gd name="T26" fmla="*/ 2147483647 w 182"/>
                  <a:gd name="T27" fmla="*/ 2147483647 h 200"/>
                  <a:gd name="T28" fmla="*/ 2147483647 w 182"/>
                  <a:gd name="T29" fmla="*/ 2147483647 h 200"/>
                  <a:gd name="T30" fmla="*/ 2147483647 w 182"/>
                  <a:gd name="T31" fmla="*/ 2147483647 h 200"/>
                  <a:gd name="T32" fmla="*/ 2147483647 w 182"/>
                  <a:gd name="T33" fmla="*/ 2147483647 h 200"/>
                  <a:gd name="T34" fmla="*/ 2147483647 w 182"/>
                  <a:gd name="T35" fmla="*/ 2147483647 h 200"/>
                  <a:gd name="T36" fmla="*/ 2147483647 w 182"/>
                  <a:gd name="T37" fmla="*/ 2147483647 h 200"/>
                  <a:gd name="T38" fmla="*/ 2147483647 w 182"/>
                  <a:gd name="T39" fmla="*/ 2147483647 h 200"/>
                  <a:gd name="T40" fmla="*/ 2147483647 w 182"/>
                  <a:gd name="T41" fmla="*/ 2147483647 h 200"/>
                  <a:gd name="T42" fmla="*/ 2147483647 w 182"/>
                  <a:gd name="T43" fmla="*/ 2147483647 h 200"/>
                  <a:gd name="T44" fmla="*/ 2147483647 w 182"/>
                  <a:gd name="T45" fmla="*/ 2147483647 h 200"/>
                  <a:gd name="T46" fmla="*/ 2147483647 w 182"/>
                  <a:gd name="T47" fmla="*/ 2147483647 h 200"/>
                  <a:gd name="T48" fmla="*/ 2147483647 w 182"/>
                  <a:gd name="T49" fmla="*/ 2147483647 h 200"/>
                  <a:gd name="T50" fmla="*/ 2147483647 w 182"/>
                  <a:gd name="T51" fmla="*/ 2147483647 h 200"/>
                  <a:gd name="T52" fmla="*/ 2147483647 w 182"/>
                  <a:gd name="T53" fmla="*/ 2147483647 h 200"/>
                  <a:gd name="T54" fmla="*/ 0 w 182"/>
                  <a:gd name="T55" fmla="*/ 2147483647 h 200"/>
                  <a:gd name="T56" fmla="*/ 0 w 182"/>
                  <a:gd name="T57" fmla="*/ 2147483647 h 200"/>
                  <a:gd name="T58" fmla="*/ 0 w 182"/>
                  <a:gd name="T59" fmla="*/ 2147483647 h 200"/>
                  <a:gd name="T60" fmla="*/ 0 w 182"/>
                  <a:gd name="T61" fmla="*/ 2147483647 h 200"/>
                  <a:gd name="T62" fmla="*/ 2147483647 w 182"/>
                  <a:gd name="T63" fmla="*/ 2147483647 h 200"/>
                  <a:gd name="T64" fmla="*/ 2147483647 w 182"/>
                  <a:gd name="T65" fmla="*/ 2147483647 h 200"/>
                  <a:gd name="T66" fmla="*/ 2147483647 w 182"/>
                  <a:gd name="T67" fmla="*/ 2147483647 h 200"/>
                  <a:gd name="T68" fmla="*/ 2147483647 w 182"/>
                  <a:gd name="T69" fmla="*/ 2147483647 h 200"/>
                  <a:gd name="T70" fmla="*/ 2147483647 w 182"/>
                  <a:gd name="T71" fmla="*/ 2147483647 h 200"/>
                  <a:gd name="T72" fmla="*/ 2147483647 w 182"/>
                  <a:gd name="T73" fmla="*/ 2147483647 h 200"/>
                  <a:gd name="T74" fmla="*/ 2147483647 w 182"/>
                  <a:gd name="T75" fmla="*/ 2147483647 h 200"/>
                  <a:gd name="T76" fmla="*/ 2147483647 w 182"/>
                  <a:gd name="T77" fmla="*/ 2147483647 h 200"/>
                  <a:gd name="T78" fmla="*/ 2147483647 w 182"/>
                  <a:gd name="T79" fmla="*/ 2147483647 h 200"/>
                  <a:gd name="T80" fmla="*/ 2147483647 w 182"/>
                  <a:gd name="T81" fmla="*/ 0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2"/>
                  <a:gd name="T124" fmla="*/ 0 h 200"/>
                  <a:gd name="T125" fmla="*/ 182 w 182"/>
                  <a:gd name="T126" fmla="*/ 200 h 20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2" h="200">
                    <a:moveTo>
                      <a:pt x="30" y="0"/>
                    </a:moveTo>
                    <a:lnTo>
                      <a:pt x="74" y="2"/>
                    </a:lnTo>
                    <a:lnTo>
                      <a:pt x="136" y="40"/>
                    </a:lnTo>
                    <a:lnTo>
                      <a:pt x="136" y="48"/>
                    </a:lnTo>
                    <a:lnTo>
                      <a:pt x="162" y="70"/>
                    </a:lnTo>
                    <a:lnTo>
                      <a:pt x="160" y="74"/>
                    </a:lnTo>
                    <a:lnTo>
                      <a:pt x="158" y="80"/>
                    </a:lnTo>
                    <a:lnTo>
                      <a:pt x="156" y="84"/>
                    </a:lnTo>
                    <a:lnTo>
                      <a:pt x="154" y="88"/>
                    </a:lnTo>
                    <a:lnTo>
                      <a:pt x="152" y="92"/>
                    </a:lnTo>
                    <a:lnTo>
                      <a:pt x="152" y="98"/>
                    </a:lnTo>
                    <a:lnTo>
                      <a:pt x="154" y="102"/>
                    </a:lnTo>
                    <a:lnTo>
                      <a:pt x="158" y="106"/>
                    </a:lnTo>
                    <a:lnTo>
                      <a:pt x="162" y="110"/>
                    </a:lnTo>
                    <a:lnTo>
                      <a:pt x="164" y="116"/>
                    </a:lnTo>
                    <a:lnTo>
                      <a:pt x="164" y="126"/>
                    </a:lnTo>
                    <a:lnTo>
                      <a:pt x="164" y="142"/>
                    </a:lnTo>
                    <a:lnTo>
                      <a:pt x="164" y="156"/>
                    </a:lnTo>
                    <a:lnTo>
                      <a:pt x="168" y="162"/>
                    </a:lnTo>
                    <a:lnTo>
                      <a:pt x="172" y="168"/>
                    </a:lnTo>
                    <a:lnTo>
                      <a:pt x="176" y="174"/>
                    </a:lnTo>
                    <a:lnTo>
                      <a:pt x="182" y="178"/>
                    </a:lnTo>
                    <a:lnTo>
                      <a:pt x="174" y="180"/>
                    </a:lnTo>
                    <a:lnTo>
                      <a:pt x="166" y="180"/>
                    </a:lnTo>
                    <a:lnTo>
                      <a:pt x="162" y="184"/>
                    </a:lnTo>
                    <a:lnTo>
                      <a:pt x="152" y="188"/>
                    </a:lnTo>
                    <a:lnTo>
                      <a:pt x="138" y="192"/>
                    </a:lnTo>
                    <a:lnTo>
                      <a:pt x="134" y="194"/>
                    </a:lnTo>
                    <a:lnTo>
                      <a:pt x="132" y="196"/>
                    </a:lnTo>
                    <a:lnTo>
                      <a:pt x="130" y="198"/>
                    </a:lnTo>
                    <a:lnTo>
                      <a:pt x="126" y="198"/>
                    </a:lnTo>
                    <a:lnTo>
                      <a:pt x="122" y="198"/>
                    </a:lnTo>
                    <a:lnTo>
                      <a:pt x="120" y="196"/>
                    </a:lnTo>
                    <a:lnTo>
                      <a:pt x="116" y="196"/>
                    </a:lnTo>
                    <a:lnTo>
                      <a:pt x="114" y="198"/>
                    </a:lnTo>
                    <a:lnTo>
                      <a:pt x="112" y="200"/>
                    </a:lnTo>
                    <a:lnTo>
                      <a:pt x="108" y="200"/>
                    </a:lnTo>
                    <a:lnTo>
                      <a:pt x="82" y="198"/>
                    </a:lnTo>
                    <a:lnTo>
                      <a:pt x="82" y="172"/>
                    </a:lnTo>
                    <a:lnTo>
                      <a:pt x="80" y="170"/>
                    </a:lnTo>
                    <a:lnTo>
                      <a:pt x="78" y="166"/>
                    </a:lnTo>
                    <a:lnTo>
                      <a:pt x="76" y="160"/>
                    </a:lnTo>
                    <a:lnTo>
                      <a:pt x="60" y="160"/>
                    </a:lnTo>
                    <a:lnTo>
                      <a:pt x="46" y="150"/>
                    </a:lnTo>
                    <a:lnTo>
                      <a:pt x="40" y="146"/>
                    </a:lnTo>
                    <a:lnTo>
                      <a:pt x="30" y="142"/>
                    </a:lnTo>
                    <a:lnTo>
                      <a:pt x="26" y="140"/>
                    </a:lnTo>
                    <a:lnTo>
                      <a:pt x="24" y="138"/>
                    </a:lnTo>
                    <a:lnTo>
                      <a:pt x="22" y="136"/>
                    </a:lnTo>
                    <a:lnTo>
                      <a:pt x="20" y="134"/>
                    </a:lnTo>
                    <a:lnTo>
                      <a:pt x="18" y="126"/>
                    </a:lnTo>
                    <a:lnTo>
                      <a:pt x="16" y="120"/>
                    </a:lnTo>
                    <a:lnTo>
                      <a:pt x="16" y="114"/>
                    </a:lnTo>
                    <a:lnTo>
                      <a:pt x="10" y="110"/>
                    </a:lnTo>
                    <a:lnTo>
                      <a:pt x="6" y="104"/>
                    </a:lnTo>
                    <a:lnTo>
                      <a:pt x="0" y="100"/>
                    </a:lnTo>
                    <a:lnTo>
                      <a:pt x="0" y="94"/>
                    </a:lnTo>
                    <a:lnTo>
                      <a:pt x="0" y="92"/>
                    </a:lnTo>
                    <a:lnTo>
                      <a:pt x="2" y="88"/>
                    </a:lnTo>
                    <a:lnTo>
                      <a:pt x="0" y="84"/>
                    </a:lnTo>
                    <a:lnTo>
                      <a:pt x="0" y="82"/>
                    </a:lnTo>
                    <a:lnTo>
                      <a:pt x="0" y="78"/>
                    </a:lnTo>
                    <a:lnTo>
                      <a:pt x="0" y="72"/>
                    </a:lnTo>
                    <a:lnTo>
                      <a:pt x="2" y="68"/>
                    </a:lnTo>
                    <a:lnTo>
                      <a:pt x="8" y="60"/>
                    </a:lnTo>
                    <a:lnTo>
                      <a:pt x="20" y="50"/>
                    </a:lnTo>
                    <a:lnTo>
                      <a:pt x="22" y="46"/>
                    </a:lnTo>
                    <a:lnTo>
                      <a:pt x="22" y="42"/>
                    </a:lnTo>
                    <a:lnTo>
                      <a:pt x="22" y="40"/>
                    </a:lnTo>
                    <a:lnTo>
                      <a:pt x="20" y="38"/>
                    </a:lnTo>
                    <a:lnTo>
                      <a:pt x="18" y="36"/>
                    </a:lnTo>
                    <a:lnTo>
                      <a:pt x="16" y="34"/>
                    </a:lnTo>
                    <a:lnTo>
                      <a:pt x="18" y="30"/>
                    </a:lnTo>
                    <a:lnTo>
                      <a:pt x="20" y="28"/>
                    </a:lnTo>
                    <a:lnTo>
                      <a:pt x="22" y="26"/>
                    </a:lnTo>
                    <a:lnTo>
                      <a:pt x="22" y="22"/>
                    </a:lnTo>
                    <a:lnTo>
                      <a:pt x="24" y="22"/>
                    </a:lnTo>
                    <a:lnTo>
                      <a:pt x="24" y="16"/>
                    </a:lnTo>
                    <a:lnTo>
                      <a:pt x="22" y="12"/>
                    </a:lnTo>
                    <a:lnTo>
                      <a:pt x="20" y="6"/>
                    </a:lnTo>
                    <a:lnTo>
                      <a:pt x="22" y="0"/>
                    </a:lnTo>
                    <a:lnTo>
                      <a:pt x="24" y="0"/>
                    </a:lnTo>
                    <a:lnTo>
                      <a:pt x="30"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89" name="Freeform 123"/>
              <p:cNvSpPr/>
              <p:nvPr/>
            </p:nvSpPr>
            <p:spPr bwMode="auto">
              <a:xfrm>
                <a:off x="5311237" y="4594190"/>
                <a:ext cx="42665" cy="54425"/>
              </a:xfrm>
              <a:custGeom>
                <a:avLst/>
                <a:gdLst>
                  <a:gd name="T0" fmla="*/ 2147483647 w 30"/>
                  <a:gd name="T1" fmla="*/ 2147483647 h 34"/>
                  <a:gd name="T2" fmla="*/ 2147483647 w 30"/>
                  <a:gd name="T3" fmla="*/ 2147483647 h 34"/>
                  <a:gd name="T4" fmla="*/ 2147483647 w 30"/>
                  <a:gd name="T5" fmla="*/ 2147483647 h 34"/>
                  <a:gd name="T6" fmla="*/ 2147483647 w 30"/>
                  <a:gd name="T7" fmla="*/ 2147483647 h 34"/>
                  <a:gd name="T8" fmla="*/ 2147483647 w 30"/>
                  <a:gd name="T9" fmla="*/ 2147483647 h 34"/>
                  <a:gd name="T10" fmla="*/ 2147483647 w 30"/>
                  <a:gd name="T11" fmla="*/ 2147483647 h 34"/>
                  <a:gd name="T12" fmla="*/ 2147483647 w 30"/>
                  <a:gd name="T13" fmla="*/ 2147483647 h 34"/>
                  <a:gd name="T14" fmla="*/ 2147483647 w 30"/>
                  <a:gd name="T15" fmla="*/ 0 h 34"/>
                  <a:gd name="T16" fmla="*/ 2147483647 w 30"/>
                  <a:gd name="T17" fmla="*/ 2147483647 h 34"/>
                  <a:gd name="T18" fmla="*/ 2147483647 w 30"/>
                  <a:gd name="T19" fmla="*/ 2147483647 h 34"/>
                  <a:gd name="T20" fmla="*/ 2147483647 w 30"/>
                  <a:gd name="T21" fmla="*/ 2147483647 h 34"/>
                  <a:gd name="T22" fmla="*/ 2147483647 w 30"/>
                  <a:gd name="T23" fmla="*/ 2147483647 h 34"/>
                  <a:gd name="T24" fmla="*/ 2147483647 w 30"/>
                  <a:gd name="T25" fmla="*/ 2147483647 h 34"/>
                  <a:gd name="T26" fmla="*/ 0 w 30"/>
                  <a:gd name="T27" fmla="*/ 2147483647 h 34"/>
                  <a:gd name="T28" fmla="*/ 0 w 30"/>
                  <a:gd name="T29" fmla="*/ 2147483647 h 34"/>
                  <a:gd name="T30" fmla="*/ 0 w 30"/>
                  <a:gd name="T31" fmla="*/ 2147483647 h 34"/>
                  <a:gd name="T32" fmla="*/ 0 w 30"/>
                  <a:gd name="T33" fmla="*/ 2147483647 h 34"/>
                  <a:gd name="T34" fmla="*/ 2147483647 w 30"/>
                  <a:gd name="T35" fmla="*/ 2147483647 h 34"/>
                  <a:gd name="T36" fmla="*/ 2147483647 w 30"/>
                  <a:gd name="T37" fmla="*/ 2147483647 h 34"/>
                  <a:gd name="T38" fmla="*/ 2147483647 w 30"/>
                  <a:gd name="T39" fmla="*/ 2147483647 h 34"/>
                  <a:gd name="T40" fmla="*/ 2147483647 w 30"/>
                  <a:gd name="T41" fmla="*/ 2147483647 h 34"/>
                  <a:gd name="T42" fmla="*/ 2147483647 w 30"/>
                  <a:gd name="T43" fmla="*/ 2147483647 h 34"/>
                  <a:gd name="T44" fmla="*/ 2147483647 w 30"/>
                  <a:gd name="T45" fmla="*/ 2147483647 h 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
                  <a:gd name="T70" fmla="*/ 0 h 34"/>
                  <a:gd name="T71" fmla="*/ 30 w 30"/>
                  <a:gd name="T72" fmla="*/ 34 h 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 h="34">
                    <a:moveTo>
                      <a:pt x="26" y="28"/>
                    </a:moveTo>
                    <a:lnTo>
                      <a:pt x="28" y="26"/>
                    </a:lnTo>
                    <a:lnTo>
                      <a:pt x="28" y="22"/>
                    </a:lnTo>
                    <a:lnTo>
                      <a:pt x="30" y="22"/>
                    </a:lnTo>
                    <a:lnTo>
                      <a:pt x="30" y="16"/>
                    </a:lnTo>
                    <a:lnTo>
                      <a:pt x="28" y="12"/>
                    </a:lnTo>
                    <a:lnTo>
                      <a:pt x="26" y="6"/>
                    </a:lnTo>
                    <a:lnTo>
                      <a:pt x="28" y="0"/>
                    </a:lnTo>
                    <a:lnTo>
                      <a:pt x="24" y="2"/>
                    </a:lnTo>
                    <a:lnTo>
                      <a:pt x="22" y="4"/>
                    </a:lnTo>
                    <a:lnTo>
                      <a:pt x="18" y="10"/>
                    </a:lnTo>
                    <a:lnTo>
                      <a:pt x="8" y="10"/>
                    </a:lnTo>
                    <a:lnTo>
                      <a:pt x="2" y="18"/>
                    </a:lnTo>
                    <a:lnTo>
                      <a:pt x="0" y="24"/>
                    </a:lnTo>
                    <a:lnTo>
                      <a:pt x="0" y="30"/>
                    </a:lnTo>
                    <a:lnTo>
                      <a:pt x="0" y="32"/>
                    </a:lnTo>
                    <a:lnTo>
                      <a:pt x="0" y="34"/>
                    </a:lnTo>
                    <a:lnTo>
                      <a:pt x="12" y="34"/>
                    </a:lnTo>
                    <a:lnTo>
                      <a:pt x="14" y="30"/>
                    </a:lnTo>
                    <a:lnTo>
                      <a:pt x="14" y="28"/>
                    </a:lnTo>
                    <a:lnTo>
                      <a:pt x="16" y="26"/>
                    </a:lnTo>
                    <a:lnTo>
                      <a:pt x="26" y="26"/>
                    </a:lnTo>
                    <a:lnTo>
                      <a:pt x="26" y="2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90" name="Freeform 124"/>
              <p:cNvSpPr/>
              <p:nvPr/>
            </p:nvSpPr>
            <p:spPr bwMode="auto">
              <a:xfrm>
                <a:off x="5311237" y="4637995"/>
                <a:ext cx="40359" cy="65044"/>
              </a:xfrm>
              <a:custGeom>
                <a:avLst/>
                <a:gdLst>
                  <a:gd name="T0" fmla="*/ 0 w 28"/>
                  <a:gd name="T1" fmla="*/ 2147483647 h 42"/>
                  <a:gd name="T2" fmla="*/ 2147483647 w 28"/>
                  <a:gd name="T3" fmla="*/ 2147483647 h 42"/>
                  <a:gd name="T4" fmla="*/ 2147483647 w 28"/>
                  <a:gd name="T5" fmla="*/ 2147483647 h 42"/>
                  <a:gd name="T6" fmla="*/ 2147483647 w 28"/>
                  <a:gd name="T7" fmla="*/ 2147483647 h 42"/>
                  <a:gd name="T8" fmla="*/ 2147483647 w 28"/>
                  <a:gd name="T9" fmla="*/ 2147483647 h 42"/>
                  <a:gd name="T10" fmla="*/ 2147483647 w 28"/>
                  <a:gd name="T11" fmla="*/ 2147483647 h 42"/>
                  <a:gd name="T12" fmla="*/ 2147483647 w 28"/>
                  <a:gd name="T13" fmla="*/ 2147483647 h 42"/>
                  <a:gd name="T14" fmla="*/ 2147483647 w 28"/>
                  <a:gd name="T15" fmla="*/ 2147483647 h 42"/>
                  <a:gd name="T16" fmla="*/ 2147483647 w 28"/>
                  <a:gd name="T17" fmla="*/ 2147483647 h 42"/>
                  <a:gd name="T18" fmla="*/ 2147483647 w 28"/>
                  <a:gd name="T19" fmla="*/ 2147483647 h 42"/>
                  <a:gd name="T20" fmla="*/ 2147483647 w 28"/>
                  <a:gd name="T21" fmla="*/ 2147483647 h 42"/>
                  <a:gd name="T22" fmla="*/ 2147483647 w 28"/>
                  <a:gd name="T23" fmla="*/ 2147483647 h 42"/>
                  <a:gd name="T24" fmla="*/ 2147483647 w 28"/>
                  <a:gd name="T25" fmla="*/ 2147483647 h 42"/>
                  <a:gd name="T26" fmla="*/ 2147483647 w 28"/>
                  <a:gd name="T27" fmla="*/ 2147483647 h 42"/>
                  <a:gd name="T28" fmla="*/ 2147483647 w 28"/>
                  <a:gd name="T29" fmla="*/ 2147483647 h 42"/>
                  <a:gd name="T30" fmla="*/ 2147483647 w 28"/>
                  <a:gd name="T31" fmla="*/ 2147483647 h 42"/>
                  <a:gd name="T32" fmla="*/ 2147483647 w 28"/>
                  <a:gd name="T33" fmla="*/ 2147483647 h 42"/>
                  <a:gd name="T34" fmla="*/ 2147483647 w 28"/>
                  <a:gd name="T35" fmla="*/ 2147483647 h 42"/>
                  <a:gd name="T36" fmla="*/ 2147483647 w 28"/>
                  <a:gd name="T37" fmla="*/ 2147483647 h 42"/>
                  <a:gd name="T38" fmla="*/ 2147483647 w 28"/>
                  <a:gd name="T39" fmla="*/ 0 h 42"/>
                  <a:gd name="T40" fmla="*/ 2147483647 w 28"/>
                  <a:gd name="T41" fmla="*/ 0 h 42"/>
                  <a:gd name="T42" fmla="*/ 2147483647 w 28"/>
                  <a:gd name="T43" fmla="*/ 2147483647 h 42"/>
                  <a:gd name="T44" fmla="*/ 2147483647 w 28"/>
                  <a:gd name="T45" fmla="*/ 2147483647 h 42"/>
                  <a:gd name="T46" fmla="*/ 2147483647 w 28"/>
                  <a:gd name="T47" fmla="*/ 2147483647 h 42"/>
                  <a:gd name="T48" fmla="*/ 0 w 28"/>
                  <a:gd name="T49" fmla="*/ 2147483647 h 42"/>
                  <a:gd name="T50" fmla="*/ 0 w 28"/>
                  <a:gd name="T51" fmla="*/ 2147483647 h 42"/>
                  <a:gd name="T52" fmla="*/ 0 w 28"/>
                  <a:gd name="T53" fmla="*/ 2147483647 h 42"/>
                  <a:gd name="T54" fmla="*/ 0 w 28"/>
                  <a:gd name="T55" fmla="*/ 2147483647 h 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
                  <a:gd name="T85" fmla="*/ 0 h 42"/>
                  <a:gd name="T86" fmla="*/ 28 w 28"/>
                  <a:gd name="T87" fmla="*/ 42 h 4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 h="42">
                    <a:moveTo>
                      <a:pt x="0" y="8"/>
                    </a:moveTo>
                    <a:lnTo>
                      <a:pt x="2" y="12"/>
                    </a:lnTo>
                    <a:lnTo>
                      <a:pt x="6" y="14"/>
                    </a:lnTo>
                    <a:lnTo>
                      <a:pt x="6" y="16"/>
                    </a:lnTo>
                    <a:lnTo>
                      <a:pt x="4" y="20"/>
                    </a:lnTo>
                    <a:lnTo>
                      <a:pt x="4" y="24"/>
                    </a:lnTo>
                    <a:lnTo>
                      <a:pt x="4" y="28"/>
                    </a:lnTo>
                    <a:lnTo>
                      <a:pt x="6" y="34"/>
                    </a:lnTo>
                    <a:lnTo>
                      <a:pt x="8" y="42"/>
                    </a:lnTo>
                    <a:lnTo>
                      <a:pt x="14" y="34"/>
                    </a:lnTo>
                    <a:lnTo>
                      <a:pt x="22" y="28"/>
                    </a:lnTo>
                    <a:lnTo>
                      <a:pt x="26" y="24"/>
                    </a:lnTo>
                    <a:lnTo>
                      <a:pt x="28" y="20"/>
                    </a:lnTo>
                    <a:lnTo>
                      <a:pt x="28" y="16"/>
                    </a:lnTo>
                    <a:lnTo>
                      <a:pt x="28" y="14"/>
                    </a:lnTo>
                    <a:lnTo>
                      <a:pt x="26" y="12"/>
                    </a:lnTo>
                    <a:lnTo>
                      <a:pt x="24" y="10"/>
                    </a:lnTo>
                    <a:lnTo>
                      <a:pt x="22" y="8"/>
                    </a:lnTo>
                    <a:lnTo>
                      <a:pt x="24" y="2"/>
                    </a:lnTo>
                    <a:lnTo>
                      <a:pt x="26" y="0"/>
                    </a:lnTo>
                    <a:lnTo>
                      <a:pt x="16" y="0"/>
                    </a:lnTo>
                    <a:lnTo>
                      <a:pt x="14" y="2"/>
                    </a:lnTo>
                    <a:lnTo>
                      <a:pt x="14" y="4"/>
                    </a:lnTo>
                    <a:lnTo>
                      <a:pt x="12" y="8"/>
                    </a:lnTo>
                    <a:lnTo>
                      <a:pt x="0" y="8"/>
                    </a:lnTo>
                    <a:lnTo>
                      <a:pt x="0" y="6"/>
                    </a:lnTo>
                    <a:lnTo>
                      <a:pt x="0" y="4"/>
                    </a:lnTo>
                    <a:lnTo>
                      <a:pt x="0"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91" name="Freeform 125"/>
              <p:cNvSpPr/>
              <p:nvPr/>
            </p:nvSpPr>
            <p:spPr bwMode="auto">
              <a:xfrm>
                <a:off x="4922641" y="4414984"/>
                <a:ext cx="434722" cy="545579"/>
              </a:xfrm>
              <a:custGeom>
                <a:avLst/>
                <a:gdLst>
                  <a:gd name="T0" fmla="*/ 2147483647 w 298"/>
                  <a:gd name="T1" fmla="*/ 2147483647 h 346"/>
                  <a:gd name="T2" fmla="*/ 2147483647 w 298"/>
                  <a:gd name="T3" fmla="*/ 2147483647 h 346"/>
                  <a:gd name="T4" fmla="*/ 2147483647 w 298"/>
                  <a:gd name="T5" fmla="*/ 2147483647 h 346"/>
                  <a:gd name="T6" fmla="*/ 2147483647 w 298"/>
                  <a:gd name="T7" fmla="*/ 2147483647 h 346"/>
                  <a:gd name="T8" fmla="*/ 2147483647 w 298"/>
                  <a:gd name="T9" fmla="*/ 2147483647 h 346"/>
                  <a:gd name="T10" fmla="*/ 2147483647 w 298"/>
                  <a:gd name="T11" fmla="*/ 2147483647 h 346"/>
                  <a:gd name="T12" fmla="*/ 2147483647 w 298"/>
                  <a:gd name="T13" fmla="*/ 2147483647 h 346"/>
                  <a:gd name="T14" fmla="*/ 2147483647 w 298"/>
                  <a:gd name="T15" fmla="*/ 2147483647 h 346"/>
                  <a:gd name="T16" fmla="*/ 2147483647 w 298"/>
                  <a:gd name="T17" fmla="*/ 2147483647 h 346"/>
                  <a:gd name="T18" fmla="*/ 2147483647 w 298"/>
                  <a:gd name="T19" fmla="*/ 2147483647 h 346"/>
                  <a:gd name="T20" fmla="*/ 2147483647 w 298"/>
                  <a:gd name="T21" fmla="*/ 2147483647 h 346"/>
                  <a:gd name="T22" fmla="*/ 2147483647 w 298"/>
                  <a:gd name="T23" fmla="*/ 2147483647 h 346"/>
                  <a:gd name="T24" fmla="*/ 2147483647 w 298"/>
                  <a:gd name="T25" fmla="*/ 2147483647 h 346"/>
                  <a:gd name="T26" fmla="*/ 2147483647 w 298"/>
                  <a:gd name="T27" fmla="*/ 2147483647 h 346"/>
                  <a:gd name="T28" fmla="*/ 2147483647 w 298"/>
                  <a:gd name="T29" fmla="*/ 2147483647 h 346"/>
                  <a:gd name="T30" fmla="*/ 2147483647 w 298"/>
                  <a:gd name="T31" fmla="*/ 2147483647 h 346"/>
                  <a:gd name="T32" fmla="*/ 2147483647 w 298"/>
                  <a:gd name="T33" fmla="*/ 2147483647 h 346"/>
                  <a:gd name="T34" fmla="*/ 2147483647 w 298"/>
                  <a:gd name="T35" fmla="*/ 2147483647 h 346"/>
                  <a:gd name="T36" fmla="*/ 2147483647 w 298"/>
                  <a:gd name="T37" fmla="*/ 2147483647 h 346"/>
                  <a:gd name="T38" fmla="*/ 2147483647 w 298"/>
                  <a:gd name="T39" fmla="*/ 2147483647 h 346"/>
                  <a:gd name="T40" fmla="*/ 0 w 298"/>
                  <a:gd name="T41" fmla="*/ 2147483647 h 346"/>
                  <a:gd name="T42" fmla="*/ 2147483647 w 298"/>
                  <a:gd name="T43" fmla="*/ 2147483647 h 346"/>
                  <a:gd name="T44" fmla="*/ 2147483647 w 298"/>
                  <a:gd name="T45" fmla="*/ 2147483647 h 346"/>
                  <a:gd name="T46" fmla="*/ 2147483647 w 298"/>
                  <a:gd name="T47" fmla="*/ 2147483647 h 346"/>
                  <a:gd name="T48" fmla="*/ 2147483647 w 298"/>
                  <a:gd name="T49" fmla="*/ 2147483647 h 346"/>
                  <a:gd name="T50" fmla="*/ 2147483647 w 298"/>
                  <a:gd name="T51" fmla="*/ 2147483647 h 346"/>
                  <a:gd name="T52" fmla="*/ 2147483647 w 298"/>
                  <a:gd name="T53" fmla="*/ 2147483647 h 346"/>
                  <a:gd name="T54" fmla="*/ 2147483647 w 298"/>
                  <a:gd name="T55" fmla="*/ 2147483647 h 346"/>
                  <a:gd name="T56" fmla="*/ 2147483647 w 298"/>
                  <a:gd name="T57" fmla="*/ 2147483647 h 346"/>
                  <a:gd name="T58" fmla="*/ 2147483647 w 298"/>
                  <a:gd name="T59" fmla="*/ 2147483647 h 346"/>
                  <a:gd name="T60" fmla="*/ 2147483647 w 298"/>
                  <a:gd name="T61" fmla="*/ 2147483647 h 346"/>
                  <a:gd name="T62" fmla="*/ 2147483647 w 298"/>
                  <a:gd name="T63" fmla="*/ 2147483647 h 346"/>
                  <a:gd name="T64" fmla="*/ 2147483647 w 298"/>
                  <a:gd name="T65" fmla="*/ 2147483647 h 346"/>
                  <a:gd name="T66" fmla="*/ 2147483647 w 298"/>
                  <a:gd name="T67" fmla="*/ 2147483647 h 346"/>
                  <a:gd name="T68" fmla="*/ 2147483647 w 298"/>
                  <a:gd name="T69" fmla="*/ 2147483647 h 346"/>
                  <a:gd name="T70" fmla="*/ 2147483647 w 298"/>
                  <a:gd name="T71" fmla="*/ 2147483647 h 346"/>
                  <a:gd name="T72" fmla="*/ 2147483647 w 298"/>
                  <a:gd name="T73" fmla="*/ 2147483647 h 346"/>
                  <a:gd name="T74" fmla="*/ 2147483647 w 298"/>
                  <a:gd name="T75" fmla="*/ 2147483647 h 346"/>
                  <a:gd name="T76" fmla="*/ 2147483647 w 298"/>
                  <a:gd name="T77" fmla="*/ 2147483647 h 346"/>
                  <a:gd name="T78" fmla="*/ 2147483647 w 298"/>
                  <a:gd name="T79" fmla="*/ 2147483647 h 346"/>
                  <a:gd name="T80" fmla="*/ 2147483647 w 298"/>
                  <a:gd name="T81" fmla="*/ 2147483647 h 346"/>
                  <a:gd name="T82" fmla="*/ 2147483647 w 298"/>
                  <a:gd name="T83" fmla="*/ 2147483647 h 346"/>
                  <a:gd name="T84" fmla="*/ 2147483647 w 298"/>
                  <a:gd name="T85" fmla="*/ 2147483647 h 346"/>
                  <a:gd name="T86" fmla="*/ 2147483647 w 298"/>
                  <a:gd name="T87" fmla="*/ 2147483647 h 346"/>
                  <a:gd name="T88" fmla="*/ 2147483647 w 298"/>
                  <a:gd name="T89" fmla="*/ 2147483647 h 346"/>
                  <a:gd name="T90" fmla="*/ 2147483647 w 298"/>
                  <a:gd name="T91" fmla="*/ 2147483647 h 346"/>
                  <a:gd name="T92" fmla="*/ 2147483647 w 298"/>
                  <a:gd name="T93" fmla="*/ 2147483647 h 346"/>
                  <a:gd name="T94" fmla="*/ 2147483647 w 298"/>
                  <a:gd name="T95" fmla="*/ 2147483647 h 346"/>
                  <a:gd name="T96" fmla="*/ 2147483647 w 298"/>
                  <a:gd name="T97" fmla="*/ 2147483647 h 346"/>
                  <a:gd name="T98" fmla="*/ 2147483647 w 298"/>
                  <a:gd name="T99" fmla="*/ 2147483647 h 346"/>
                  <a:gd name="T100" fmla="*/ 2147483647 w 298"/>
                  <a:gd name="T101" fmla="*/ 2147483647 h 346"/>
                  <a:gd name="T102" fmla="*/ 2147483647 w 298"/>
                  <a:gd name="T103" fmla="*/ 2147483647 h 346"/>
                  <a:gd name="T104" fmla="*/ 2147483647 w 298"/>
                  <a:gd name="T105" fmla="*/ 2147483647 h 346"/>
                  <a:gd name="T106" fmla="*/ 2147483647 w 298"/>
                  <a:gd name="T107" fmla="*/ 2147483647 h 346"/>
                  <a:gd name="T108" fmla="*/ 2147483647 w 298"/>
                  <a:gd name="T109" fmla="*/ 2147483647 h 346"/>
                  <a:gd name="T110" fmla="*/ 2147483647 w 298"/>
                  <a:gd name="T111" fmla="*/ 2147483647 h 346"/>
                  <a:gd name="T112" fmla="*/ 2147483647 w 298"/>
                  <a:gd name="T113" fmla="*/ 2147483647 h 346"/>
                  <a:gd name="T114" fmla="*/ 2147483647 w 298"/>
                  <a:gd name="T115" fmla="*/ 2147483647 h 34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98"/>
                  <a:gd name="T175" fmla="*/ 0 h 346"/>
                  <a:gd name="T176" fmla="*/ 298 w 298"/>
                  <a:gd name="T177" fmla="*/ 346 h 34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98" h="346">
                    <a:moveTo>
                      <a:pt x="290" y="248"/>
                    </a:moveTo>
                    <a:lnTo>
                      <a:pt x="280" y="250"/>
                    </a:lnTo>
                    <a:lnTo>
                      <a:pt x="270" y="256"/>
                    </a:lnTo>
                    <a:lnTo>
                      <a:pt x="264" y="258"/>
                    </a:lnTo>
                    <a:lnTo>
                      <a:pt x="260" y="262"/>
                    </a:lnTo>
                    <a:lnTo>
                      <a:pt x="258" y="266"/>
                    </a:lnTo>
                    <a:lnTo>
                      <a:pt x="256" y="272"/>
                    </a:lnTo>
                    <a:lnTo>
                      <a:pt x="256" y="310"/>
                    </a:lnTo>
                    <a:lnTo>
                      <a:pt x="258" y="318"/>
                    </a:lnTo>
                    <a:lnTo>
                      <a:pt x="260" y="320"/>
                    </a:lnTo>
                    <a:lnTo>
                      <a:pt x="266" y="324"/>
                    </a:lnTo>
                    <a:lnTo>
                      <a:pt x="276" y="324"/>
                    </a:lnTo>
                    <a:lnTo>
                      <a:pt x="276" y="336"/>
                    </a:lnTo>
                    <a:lnTo>
                      <a:pt x="274" y="340"/>
                    </a:lnTo>
                    <a:lnTo>
                      <a:pt x="272" y="344"/>
                    </a:lnTo>
                    <a:lnTo>
                      <a:pt x="268" y="346"/>
                    </a:lnTo>
                    <a:lnTo>
                      <a:pt x="266" y="346"/>
                    </a:lnTo>
                    <a:lnTo>
                      <a:pt x="262" y="338"/>
                    </a:lnTo>
                    <a:lnTo>
                      <a:pt x="258" y="334"/>
                    </a:lnTo>
                    <a:lnTo>
                      <a:pt x="248" y="326"/>
                    </a:lnTo>
                    <a:lnTo>
                      <a:pt x="242" y="320"/>
                    </a:lnTo>
                    <a:lnTo>
                      <a:pt x="238" y="318"/>
                    </a:lnTo>
                    <a:lnTo>
                      <a:pt x="238" y="314"/>
                    </a:lnTo>
                    <a:lnTo>
                      <a:pt x="232" y="316"/>
                    </a:lnTo>
                    <a:lnTo>
                      <a:pt x="230" y="318"/>
                    </a:lnTo>
                    <a:lnTo>
                      <a:pt x="228" y="318"/>
                    </a:lnTo>
                    <a:lnTo>
                      <a:pt x="224" y="320"/>
                    </a:lnTo>
                    <a:lnTo>
                      <a:pt x="218" y="318"/>
                    </a:lnTo>
                    <a:lnTo>
                      <a:pt x="212" y="316"/>
                    </a:lnTo>
                    <a:lnTo>
                      <a:pt x="208" y="312"/>
                    </a:lnTo>
                    <a:lnTo>
                      <a:pt x="206" y="308"/>
                    </a:lnTo>
                    <a:lnTo>
                      <a:pt x="190" y="302"/>
                    </a:lnTo>
                    <a:lnTo>
                      <a:pt x="186" y="300"/>
                    </a:lnTo>
                    <a:lnTo>
                      <a:pt x="178" y="300"/>
                    </a:lnTo>
                    <a:lnTo>
                      <a:pt x="170" y="300"/>
                    </a:lnTo>
                    <a:lnTo>
                      <a:pt x="166" y="302"/>
                    </a:lnTo>
                    <a:lnTo>
                      <a:pt x="162" y="302"/>
                    </a:lnTo>
                    <a:lnTo>
                      <a:pt x="156" y="300"/>
                    </a:lnTo>
                    <a:lnTo>
                      <a:pt x="158" y="294"/>
                    </a:lnTo>
                    <a:lnTo>
                      <a:pt x="158" y="290"/>
                    </a:lnTo>
                    <a:lnTo>
                      <a:pt x="156" y="282"/>
                    </a:lnTo>
                    <a:lnTo>
                      <a:pt x="152" y="280"/>
                    </a:lnTo>
                    <a:lnTo>
                      <a:pt x="152" y="276"/>
                    </a:lnTo>
                    <a:lnTo>
                      <a:pt x="154" y="254"/>
                    </a:lnTo>
                    <a:lnTo>
                      <a:pt x="152" y="232"/>
                    </a:lnTo>
                    <a:lnTo>
                      <a:pt x="146" y="234"/>
                    </a:lnTo>
                    <a:lnTo>
                      <a:pt x="138" y="234"/>
                    </a:lnTo>
                    <a:lnTo>
                      <a:pt x="134" y="232"/>
                    </a:lnTo>
                    <a:lnTo>
                      <a:pt x="132" y="230"/>
                    </a:lnTo>
                    <a:lnTo>
                      <a:pt x="130" y="228"/>
                    </a:lnTo>
                    <a:lnTo>
                      <a:pt x="110" y="228"/>
                    </a:lnTo>
                    <a:lnTo>
                      <a:pt x="110" y="236"/>
                    </a:lnTo>
                    <a:lnTo>
                      <a:pt x="108" y="240"/>
                    </a:lnTo>
                    <a:lnTo>
                      <a:pt x="106" y="242"/>
                    </a:lnTo>
                    <a:lnTo>
                      <a:pt x="98" y="242"/>
                    </a:lnTo>
                    <a:lnTo>
                      <a:pt x="86" y="242"/>
                    </a:lnTo>
                    <a:lnTo>
                      <a:pt x="82" y="242"/>
                    </a:lnTo>
                    <a:lnTo>
                      <a:pt x="80" y="240"/>
                    </a:lnTo>
                    <a:lnTo>
                      <a:pt x="72" y="232"/>
                    </a:lnTo>
                    <a:lnTo>
                      <a:pt x="66" y="220"/>
                    </a:lnTo>
                    <a:lnTo>
                      <a:pt x="66" y="208"/>
                    </a:lnTo>
                    <a:lnTo>
                      <a:pt x="2" y="208"/>
                    </a:lnTo>
                    <a:lnTo>
                      <a:pt x="0" y="202"/>
                    </a:lnTo>
                    <a:lnTo>
                      <a:pt x="2" y="190"/>
                    </a:lnTo>
                    <a:lnTo>
                      <a:pt x="4" y="186"/>
                    </a:lnTo>
                    <a:lnTo>
                      <a:pt x="8" y="184"/>
                    </a:lnTo>
                    <a:lnTo>
                      <a:pt x="14" y="184"/>
                    </a:lnTo>
                    <a:lnTo>
                      <a:pt x="16" y="184"/>
                    </a:lnTo>
                    <a:lnTo>
                      <a:pt x="20" y="184"/>
                    </a:lnTo>
                    <a:lnTo>
                      <a:pt x="22" y="182"/>
                    </a:lnTo>
                    <a:lnTo>
                      <a:pt x="24" y="180"/>
                    </a:lnTo>
                    <a:lnTo>
                      <a:pt x="26" y="180"/>
                    </a:lnTo>
                    <a:lnTo>
                      <a:pt x="30" y="180"/>
                    </a:lnTo>
                    <a:lnTo>
                      <a:pt x="30" y="184"/>
                    </a:lnTo>
                    <a:lnTo>
                      <a:pt x="32" y="184"/>
                    </a:lnTo>
                    <a:lnTo>
                      <a:pt x="36" y="184"/>
                    </a:lnTo>
                    <a:lnTo>
                      <a:pt x="42" y="184"/>
                    </a:lnTo>
                    <a:lnTo>
                      <a:pt x="46" y="182"/>
                    </a:lnTo>
                    <a:lnTo>
                      <a:pt x="50" y="176"/>
                    </a:lnTo>
                    <a:lnTo>
                      <a:pt x="52" y="168"/>
                    </a:lnTo>
                    <a:lnTo>
                      <a:pt x="56" y="156"/>
                    </a:lnTo>
                    <a:lnTo>
                      <a:pt x="56" y="142"/>
                    </a:lnTo>
                    <a:lnTo>
                      <a:pt x="60" y="140"/>
                    </a:lnTo>
                    <a:lnTo>
                      <a:pt x="64" y="136"/>
                    </a:lnTo>
                    <a:lnTo>
                      <a:pt x="66" y="126"/>
                    </a:lnTo>
                    <a:lnTo>
                      <a:pt x="70" y="122"/>
                    </a:lnTo>
                    <a:lnTo>
                      <a:pt x="74" y="118"/>
                    </a:lnTo>
                    <a:lnTo>
                      <a:pt x="78" y="116"/>
                    </a:lnTo>
                    <a:lnTo>
                      <a:pt x="80" y="112"/>
                    </a:lnTo>
                    <a:lnTo>
                      <a:pt x="82" y="108"/>
                    </a:lnTo>
                    <a:lnTo>
                      <a:pt x="80" y="104"/>
                    </a:lnTo>
                    <a:lnTo>
                      <a:pt x="80" y="102"/>
                    </a:lnTo>
                    <a:lnTo>
                      <a:pt x="80" y="98"/>
                    </a:lnTo>
                    <a:lnTo>
                      <a:pt x="92" y="68"/>
                    </a:lnTo>
                    <a:lnTo>
                      <a:pt x="96" y="54"/>
                    </a:lnTo>
                    <a:lnTo>
                      <a:pt x="98" y="44"/>
                    </a:lnTo>
                    <a:lnTo>
                      <a:pt x="96" y="40"/>
                    </a:lnTo>
                    <a:lnTo>
                      <a:pt x="96" y="38"/>
                    </a:lnTo>
                    <a:lnTo>
                      <a:pt x="94" y="36"/>
                    </a:lnTo>
                    <a:lnTo>
                      <a:pt x="94" y="34"/>
                    </a:lnTo>
                    <a:lnTo>
                      <a:pt x="96" y="24"/>
                    </a:lnTo>
                    <a:lnTo>
                      <a:pt x="98" y="16"/>
                    </a:lnTo>
                    <a:lnTo>
                      <a:pt x="100" y="12"/>
                    </a:lnTo>
                    <a:lnTo>
                      <a:pt x="104" y="10"/>
                    </a:lnTo>
                    <a:lnTo>
                      <a:pt x="108" y="6"/>
                    </a:lnTo>
                    <a:lnTo>
                      <a:pt x="110" y="6"/>
                    </a:lnTo>
                    <a:lnTo>
                      <a:pt x="116" y="6"/>
                    </a:lnTo>
                    <a:lnTo>
                      <a:pt x="122" y="8"/>
                    </a:lnTo>
                    <a:lnTo>
                      <a:pt x="134" y="14"/>
                    </a:lnTo>
                    <a:lnTo>
                      <a:pt x="144" y="20"/>
                    </a:lnTo>
                    <a:lnTo>
                      <a:pt x="152" y="20"/>
                    </a:lnTo>
                    <a:lnTo>
                      <a:pt x="160" y="20"/>
                    </a:lnTo>
                    <a:lnTo>
                      <a:pt x="162" y="20"/>
                    </a:lnTo>
                    <a:lnTo>
                      <a:pt x="162" y="18"/>
                    </a:lnTo>
                    <a:lnTo>
                      <a:pt x="164" y="14"/>
                    </a:lnTo>
                    <a:lnTo>
                      <a:pt x="166" y="12"/>
                    </a:lnTo>
                    <a:lnTo>
                      <a:pt x="170" y="14"/>
                    </a:lnTo>
                    <a:lnTo>
                      <a:pt x="172" y="14"/>
                    </a:lnTo>
                    <a:lnTo>
                      <a:pt x="178" y="12"/>
                    </a:lnTo>
                    <a:lnTo>
                      <a:pt x="182" y="10"/>
                    </a:lnTo>
                    <a:lnTo>
                      <a:pt x="188" y="8"/>
                    </a:lnTo>
                    <a:lnTo>
                      <a:pt x="192" y="8"/>
                    </a:lnTo>
                    <a:lnTo>
                      <a:pt x="204" y="8"/>
                    </a:lnTo>
                    <a:lnTo>
                      <a:pt x="206" y="2"/>
                    </a:lnTo>
                    <a:lnTo>
                      <a:pt x="210" y="0"/>
                    </a:lnTo>
                    <a:lnTo>
                      <a:pt x="216" y="2"/>
                    </a:lnTo>
                    <a:lnTo>
                      <a:pt x="224" y="4"/>
                    </a:lnTo>
                    <a:lnTo>
                      <a:pt x="236" y="4"/>
                    </a:lnTo>
                    <a:lnTo>
                      <a:pt x="246" y="14"/>
                    </a:lnTo>
                    <a:lnTo>
                      <a:pt x="252" y="16"/>
                    </a:lnTo>
                    <a:lnTo>
                      <a:pt x="260" y="20"/>
                    </a:lnTo>
                    <a:lnTo>
                      <a:pt x="260" y="16"/>
                    </a:lnTo>
                    <a:lnTo>
                      <a:pt x="264" y="16"/>
                    </a:lnTo>
                    <a:lnTo>
                      <a:pt x="268" y="20"/>
                    </a:lnTo>
                    <a:lnTo>
                      <a:pt x="272" y="16"/>
                    </a:lnTo>
                    <a:lnTo>
                      <a:pt x="280" y="16"/>
                    </a:lnTo>
                    <a:lnTo>
                      <a:pt x="282" y="20"/>
                    </a:lnTo>
                    <a:lnTo>
                      <a:pt x="284" y="24"/>
                    </a:lnTo>
                    <a:lnTo>
                      <a:pt x="294" y="32"/>
                    </a:lnTo>
                    <a:lnTo>
                      <a:pt x="296" y="44"/>
                    </a:lnTo>
                    <a:lnTo>
                      <a:pt x="296" y="50"/>
                    </a:lnTo>
                    <a:lnTo>
                      <a:pt x="298" y="54"/>
                    </a:lnTo>
                    <a:lnTo>
                      <a:pt x="298" y="64"/>
                    </a:lnTo>
                    <a:lnTo>
                      <a:pt x="292" y="72"/>
                    </a:lnTo>
                    <a:lnTo>
                      <a:pt x="286" y="80"/>
                    </a:lnTo>
                    <a:lnTo>
                      <a:pt x="280" y="92"/>
                    </a:lnTo>
                    <a:lnTo>
                      <a:pt x="274" y="102"/>
                    </a:lnTo>
                    <a:lnTo>
                      <a:pt x="274" y="124"/>
                    </a:lnTo>
                    <a:lnTo>
                      <a:pt x="272" y="128"/>
                    </a:lnTo>
                    <a:lnTo>
                      <a:pt x="268" y="132"/>
                    </a:lnTo>
                    <a:lnTo>
                      <a:pt x="266" y="138"/>
                    </a:lnTo>
                    <a:lnTo>
                      <a:pt x="266" y="148"/>
                    </a:lnTo>
                    <a:lnTo>
                      <a:pt x="268" y="152"/>
                    </a:lnTo>
                    <a:lnTo>
                      <a:pt x="272" y="154"/>
                    </a:lnTo>
                    <a:lnTo>
                      <a:pt x="272" y="156"/>
                    </a:lnTo>
                    <a:lnTo>
                      <a:pt x="270" y="160"/>
                    </a:lnTo>
                    <a:lnTo>
                      <a:pt x="270" y="164"/>
                    </a:lnTo>
                    <a:lnTo>
                      <a:pt x="270" y="168"/>
                    </a:lnTo>
                    <a:lnTo>
                      <a:pt x="272" y="174"/>
                    </a:lnTo>
                    <a:lnTo>
                      <a:pt x="274" y="182"/>
                    </a:lnTo>
                    <a:lnTo>
                      <a:pt x="272" y="186"/>
                    </a:lnTo>
                    <a:lnTo>
                      <a:pt x="272" y="192"/>
                    </a:lnTo>
                    <a:lnTo>
                      <a:pt x="272" y="196"/>
                    </a:lnTo>
                    <a:lnTo>
                      <a:pt x="272" y="198"/>
                    </a:lnTo>
                    <a:lnTo>
                      <a:pt x="274" y="202"/>
                    </a:lnTo>
                    <a:lnTo>
                      <a:pt x="272" y="206"/>
                    </a:lnTo>
                    <a:lnTo>
                      <a:pt x="272" y="208"/>
                    </a:lnTo>
                    <a:lnTo>
                      <a:pt x="272" y="214"/>
                    </a:lnTo>
                    <a:lnTo>
                      <a:pt x="278" y="218"/>
                    </a:lnTo>
                    <a:lnTo>
                      <a:pt x="282" y="224"/>
                    </a:lnTo>
                    <a:lnTo>
                      <a:pt x="288" y="228"/>
                    </a:lnTo>
                    <a:lnTo>
                      <a:pt x="288" y="234"/>
                    </a:lnTo>
                    <a:lnTo>
                      <a:pt x="290" y="240"/>
                    </a:lnTo>
                    <a:lnTo>
                      <a:pt x="292" y="248"/>
                    </a:lnTo>
                    <a:lnTo>
                      <a:pt x="290" y="24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92" name="Freeform 126"/>
              <p:cNvSpPr/>
              <p:nvPr/>
            </p:nvSpPr>
            <p:spPr bwMode="auto">
              <a:xfrm>
                <a:off x="5330841" y="4876935"/>
                <a:ext cx="255990" cy="471243"/>
              </a:xfrm>
              <a:custGeom>
                <a:avLst/>
                <a:gdLst>
                  <a:gd name="T0" fmla="*/ 2147483647 w 174"/>
                  <a:gd name="T1" fmla="*/ 2147483647 h 298"/>
                  <a:gd name="T2" fmla="*/ 2147483647 w 174"/>
                  <a:gd name="T3" fmla="*/ 2147483647 h 298"/>
                  <a:gd name="T4" fmla="*/ 2147483647 w 174"/>
                  <a:gd name="T5" fmla="*/ 2147483647 h 298"/>
                  <a:gd name="T6" fmla="*/ 2147483647 w 174"/>
                  <a:gd name="T7" fmla="*/ 2147483647 h 298"/>
                  <a:gd name="T8" fmla="*/ 2147483647 w 174"/>
                  <a:gd name="T9" fmla="*/ 2147483647 h 298"/>
                  <a:gd name="T10" fmla="*/ 2147483647 w 174"/>
                  <a:gd name="T11" fmla="*/ 2147483647 h 298"/>
                  <a:gd name="T12" fmla="*/ 2147483647 w 174"/>
                  <a:gd name="T13" fmla="*/ 2147483647 h 298"/>
                  <a:gd name="T14" fmla="*/ 2147483647 w 174"/>
                  <a:gd name="T15" fmla="*/ 2147483647 h 298"/>
                  <a:gd name="T16" fmla="*/ 2147483647 w 174"/>
                  <a:gd name="T17" fmla="*/ 2147483647 h 298"/>
                  <a:gd name="T18" fmla="*/ 2147483647 w 174"/>
                  <a:gd name="T19" fmla="*/ 2147483647 h 298"/>
                  <a:gd name="T20" fmla="*/ 2147483647 w 174"/>
                  <a:gd name="T21" fmla="*/ 2147483647 h 298"/>
                  <a:gd name="T22" fmla="*/ 2147483647 w 174"/>
                  <a:gd name="T23" fmla="*/ 2147483647 h 298"/>
                  <a:gd name="T24" fmla="*/ 2147483647 w 174"/>
                  <a:gd name="T25" fmla="*/ 2147483647 h 298"/>
                  <a:gd name="T26" fmla="*/ 2147483647 w 174"/>
                  <a:gd name="T27" fmla="*/ 2147483647 h 298"/>
                  <a:gd name="T28" fmla="*/ 2147483647 w 174"/>
                  <a:gd name="T29" fmla="*/ 2147483647 h 298"/>
                  <a:gd name="T30" fmla="*/ 2147483647 w 174"/>
                  <a:gd name="T31" fmla="*/ 2147483647 h 298"/>
                  <a:gd name="T32" fmla="*/ 2147483647 w 174"/>
                  <a:gd name="T33" fmla="*/ 2147483647 h 298"/>
                  <a:gd name="T34" fmla="*/ 2147483647 w 174"/>
                  <a:gd name="T35" fmla="*/ 2147483647 h 298"/>
                  <a:gd name="T36" fmla="*/ 2147483647 w 174"/>
                  <a:gd name="T37" fmla="*/ 2147483647 h 298"/>
                  <a:gd name="T38" fmla="*/ 2147483647 w 174"/>
                  <a:gd name="T39" fmla="*/ 2147483647 h 298"/>
                  <a:gd name="T40" fmla="*/ 2147483647 w 174"/>
                  <a:gd name="T41" fmla="*/ 2147483647 h 298"/>
                  <a:gd name="T42" fmla="*/ 2147483647 w 174"/>
                  <a:gd name="T43" fmla="*/ 2147483647 h 298"/>
                  <a:gd name="T44" fmla="*/ 2147483647 w 174"/>
                  <a:gd name="T45" fmla="*/ 2147483647 h 298"/>
                  <a:gd name="T46" fmla="*/ 2147483647 w 174"/>
                  <a:gd name="T47" fmla="*/ 2147483647 h 298"/>
                  <a:gd name="T48" fmla="*/ 2147483647 w 174"/>
                  <a:gd name="T49" fmla="*/ 2147483647 h 298"/>
                  <a:gd name="T50" fmla="*/ 2147483647 w 174"/>
                  <a:gd name="T51" fmla="*/ 2147483647 h 298"/>
                  <a:gd name="T52" fmla="*/ 2147483647 w 174"/>
                  <a:gd name="T53" fmla="*/ 2147483647 h 298"/>
                  <a:gd name="T54" fmla="*/ 2147483647 w 174"/>
                  <a:gd name="T55" fmla="*/ 2147483647 h 298"/>
                  <a:gd name="T56" fmla="*/ 2147483647 w 174"/>
                  <a:gd name="T57" fmla="*/ 2147483647 h 298"/>
                  <a:gd name="T58" fmla="*/ 2147483647 w 174"/>
                  <a:gd name="T59" fmla="*/ 2147483647 h 298"/>
                  <a:gd name="T60" fmla="*/ 2147483647 w 174"/>
                  <a:gd name="T61" fmla="*/ 2147483647 h 298"/>
                  <a:gd name="T62" fmla="*/ 2147483647 w 174"/>
                  <a:gd name="T63" fmla="*/ 2147483647 h 298"/>
                  <a:gd name="T64" fmla="*/ 2147483647 w 174"/>
                  <a:gd name="T65" fmla="*/ 2147483647 h 298"/>
                  <a:gd name="T66" fmla="*/ 2147483647 w 174"/>
                  <a:gd name="T67" fmla="*/ 2147483647 h 298"/>
                  <a:gd name="T68" fmla="*/ 2147483647 w 174"/>
                  <a:gd name="T69" fmla="*/ 2147483647 h 298"/>
                  <a:gd name="T70" fmla="*/ 2147483647 w 174"/>
                  <a:gd name="T71" fmla="*/ 2147483647 h 298"/>
                  <a:gd name="T72" fmla="*/ 2147483647 w 174"/>
                  <a:gd name="T73" fmla="*/ 2147483647 h 298"/>
                  <a:gd name="T74" fmla="*/ 2147483647 w 174"/>
                  <a:gd name="T75" fmla="*/ 2147483647 h 298"/>
                  <a:gd name="T76" fmla="*/ 2147483647 w 174"/>
                  <a:gd name="T77" fmla="*/ 2147483647 h 298"/>
                  <a:gd name="T78" fmla="*/ 2147483647 w 174"/>
                  <a:gd name="T79" fmla="*/ 2147483647 h 298"/>
                  <a:gd name="T80" fmla="*/ 2147483647 w 174"/>
                  <a:gd name="T81" fmla="*/ 2147483647 h 298"/>
                  <a:gd name="T82" fmla="*/ 2147483647 w 174"/>
                  <a:gd name="T83" fmla="*/ 2147483647 h 298"/>
                  <a:gd name="T84" fmla="*/ 2147483647 w 174"/>
                  <a:gd name="T85" fmla="*/ 2147483647 h 298"/>
                  <a:gd name="T86" fmla="*/ 2147483647 w 174"/>
                  <a:gd name="T87" fmla="*/ 2147483647 h 298"/>
                  <a:gd name="T88" fmla="*/ 0 w 174"/>
                  <a:gd name="T89" fmla="*/ 2147483647 h 298"/>
                  <a:gd name="T90" fmla="*/ 2147483647 w 174"/>
                  <a:gd name="T91" fmla="*/ 2147483647 h 298"/>
                  <a:gd name="T92" fmla="*/ 2147483647 w 174"/>
                  <a:gd name="T93" fmla="*/ 2147483647 h 298"/>
                  <a:gd name="T94" fmla="*/ 2147483647 w 174"/>
                  <a:gd name="T95" fmla="*/ 2147483647 h 298"/>
                  <a:gd name="T96" fmla="*/ 2147483647 w 174"/>
                  <a:gd name="T97" fmla="*/ 2147483647 h 298"/>
                  <a:gd name="T98" fmla="*/ 2147483647 w 174"/>
                  <a:gd name="T99" fmla="*/ 2147483647 h 298"/>
                  <a:gd name="T100" fmla="*/ 2147483647 w 174"/>
                  <a:gd name="T101" fmla="*/ 2147483647 h 298"/>
                  <a:gd name="T102" fmla="*/ 2147483647 w 174"/>
                  <a:gd name="T103" fmla="*/ 2147483647 h 298"/>
                  <a:gd name="T104" fmla="*/ 2147483647 w 174"/>
                  <a:gd name="T105" fmla="*/ 2147483647 h 298"/>
                  <a:gd name="T106" fmla="*/ 2147483647 w 174"/>
                  <a:gd name="T107" fmla="*/ 2147483647 h 298"/>
                  <a:gd name="T108" fmla="*/ 2147483647 w 174"/>
                  <a:gd name="T109" fmla="*/ 2147483647 h 298"/>
                  <a:gd name="T110" fmla="*/ 2147483647 w 174"/>
                  <a:gd name="T111" fmla="*/ 2147483647 h 298"/>
                  <a:gd name="T112" fmla="*/ 2147483647 w 174"/>
                  <a:gd name="T113" fmla="*/ 2147483647 h 298"/>
                  <a:gd name="T114" fmla="*/ 2147483647 w 174"/>
                  <a:gd name="T115" fmla="*/ 2147483647 h 29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74"/>
                  <a:gd name="T175" fmla="*/ 0 h 298"/>
                  <a:gd name="T176" fmla="*/ 174 w 174"/>
                  <a:gd name="T177" fmla="*/ 298 h 29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74" h="298">
                    <a:moveTo>
                      <a:pt x="30" y="298"/>
                    </a:moveTo>
                    <a:lnTo>
                      <a:pt x="32" y="288"/>
                    </a:lnTo>
                    <a:lnTo>
                      <a:pt x="32" y="282"/>
                    </a:lnTo>
                    <a:lnTo>
                      <a:pt x="34" y="274"/>
                    </a:lnTo>
                    <a:lnTo>
                      <a:pt x="38" y="270"/>
                    </a:lnTo>
                    <a:lnTo>
                      <a:pt x="44" y="268"/>
                    </a:lnTo>
                    <a:lnTo>
                      <a:pt x="50" y="264"/>
                    </a:lnTo>
                    <a:lnTo>
                      <a:pt x="66" y="258"/>
                    </a:lnTo>
                    <a:lnTo>
                      <a:pt x="72" y="254"/>
                    </a:lnTo>
                    <a:lnTo>
                      <a:pt x="74" y="248"/>
                    </a:lnTo>
                    <a:lnTo>
                      <a:pt x="78" y="232"/>
                    </a:lnTo>
                    <a:lnTo>
                      <a:pt x="78" y="218"/>
                    </a:lnTo>
                    <a:lnTo>
                      <a:pt x="78" y="210"/>
                    </a:lnTo>
                    <a:lnTo>
                      <a:pt x="76" y="204"/>
                    </a:lnTo>
                    <a:lnTo>
                      <a:pt x="74" y="196"/>
                    </a:lnTo>
                    <a:lnTo>
                      <a:pt x="74" y="192"/>
                    </a:lnTo>
                    <a:lnTo>
                      <a:pt x="74" y="186"/>
                    </a:lnTo>
                    <a:lnTo>
                      <a:pt x="70" y="182"/>
                    </a:lnTo>
                    <a:lnTo>
                      <a:pt x="70" y="178"/>
                    </a:lnTo>
                    <a:lnTo>
                      <a:pt x="70" y="172"/>
                    </a:lnTo>
                    <a:lnTo>
                      <a:pt x="72" y="168"/>
                    </a:lnTo>
                    <a:lnTo>
                      <a:pt x="76" y="162"/>
                    </a:lnTo>
                    <a:lnTo>
                      <a:pt x="86" y="156"/>
                    </a:lnTo>
                    <a:lnTo>
                      <a:pt x="94" y="152"/>
                    </a:lnTo>
                    <a:lnTo>
                      <a:pt x="100" y="148"/>
                    </a:lnTo>
                    <a:lnTo>
                      <a:pt x="102" y="140"/>
                    </a:lnTo>
                    <a:lnTo>
                      <a:pt x="108" y="134"/>
                    </a:lnTo>
                    <a:lnTo>
                      <a:pt x="112" y="128"/>
                    </a:lnTo>
                    <a:lnTo>
                      <a:pt x="130" y="116"/>
                    </a:lnTo>
                    <a:lnTo>
                      <a:pt x="150" y="108"/>
                    </a:lnTo>
                    <a:lnTo>
                      <a:pt x="156" y="100"/>
                    </a:lnTo>
                    <a:lnTo>
                      <a:pt x="162" y="94"/>
                    </a:lnTo>
                    <a:lnTo>
                      <a:pt x="168" y="84"/>
                    </a:lnTo>
                    <a:lnTo>
                      <a:pt x="168" y="76"/>
                    </a:lnTo>
                    <a:lnTo>
                      <a:pt x="168" y="66"/>
                    </a:lnTo>
                    <a:lnTo>
                      <a:pt x="170" y="56"/>
                    </a:lnTo>
                    <a:lnTo>
                      <a:pt x="170" y="50"/>
                    </a:lnTo>
                    <a:lnTo>
                      <a:pt x="174" y="48"/>
                    </a:lnTo>
                    <a:lnTo>
                      <a:pt x="172" y="22"/>
                    </a:lnTo>
                    <a:lnTo>
                      <a:pt x="172" y="10"/>
                    </a:lnTo>
                    <a:lnTo>
                      <a:pt x="174" y="0"/>
                    </a:lnTo>
                    <a:lnTo>
                      <a:pt x="166" y="2"/>
                    </a:lnTo>
                    <a:lnTo>
                      <a:pt x="158" y="2"/>
                    </a:lnTo>
                    <a:lnTo>
                      <a:pt x="154" y="6"/>
                    </a:lnTo>
                    <a:lnTo>
                      <a:pt x="144" y="10"/>
                    </a:lnTo>
                    <a:lnTo>
                      <a:pt x="130" y="14"/>
                    </a:lnTo>
                    <a:lnTo>
                      <a:pt x="126" y="16"/>
                    </a:lnTo>
                    <a:lnTo>
                      <a:pt x="124" y="18"/>
                    </a:lnTo>
                    <a:lnTo>
                      <a:pt x="122" y="20"/>
                    </a:lnTo>
                    <a:lnTo>
                      <a:pt x="118" y="20"/>
                    </a:lnTo>
                    <a:lnTo>
                      <a:pt x="114" y="20"/>
                    </a:lnTo>
                    <a:lnTo>
                      <a:pt x="112" y="18"/>
                    </a:lnTo>
                    <a:lnTo>
                      <a:pt x="108" y="18"/>
                    </a:lnTo>
                    <a:lnTo>
                      <a:pt x="106" y="20"/>
                    </a:lnTo>
                    <a:lnTo>
                      <a:pt x="104" y="22"/>
                    </a:lnTo>
                    <a:lnTo>
                      <a:pt x="100" y="22"/>
                    </a:lnTo>
                    <a:lnTo>
                      <a:pt x="74" y="20"/>
                    </a:lnTo>
                    <a:lnTo>
                      <a:pt x="72" y="28"/>
                    </a:lnTo>
                    <a:lnTo>
                      <a:pt x="70" y="36"/>
                    </a:lnTo>
                    <a:lnTo>
                      <a:pt x="72" y="42"/>
                    </a:lnTo>
                    <a:lnTo>
                      <a:pt x="74" y="48"/>
                    </a:lnTo>
                    <a:lnTo>
                      <a:pt x="80" y="56"/>
                    </a:lnTo>
                    <a:lnTo>
                      <a:pt x="88" y="68"/>
                    </a:lnTo>
                    <a:lnTo>
                      <a:pt x="92" y="74"/>
                    </a:lnTo>
                    <a:lnTo>
                      <a:pt x="92" y="80"/>
                    </a:lnTo>
                    <a:lnTo>
                      <a:pt x="92" y="88"/>
                    </a:lnTo>
                    <a:lnTo>
                      <a:pt x="90" y="94"/>
                    </a:lnTo>
                    <a:lnTo>
                      <a:pt x="88" y="100"/>
                    </a:lnTo>
                    <a:lnTo>
                      <a:pt x="86" y="102"/>
                    </a:lnTo>
                    <a:lnTo>
                      <a:pt x="82" y="106"/>
                    </a:lnTo>
                    <a:lnTo>
                      <a:pt x="80" y="108"/>
                    </a:lnTo>
                    <a:lnTo>
                      <a:pt x="78" y="110"/>
                    </a:lnTo>
                    <a:lnTo>
                      <a:pt x="78" y="118"/>
                    </a:lnTo>
                    <a:lnTo>
                      <a:pt x="76" y="114"/>
                    </a:lnTo>
                    <a:lnTo>
                      <a:pt x="72" y="110"/>
                    </a:lnTo>
                    <a:lnTo>
                      <a:pt x="68" y="108"/>
                    </a:lnTo>
                    <a:lnTo>
                      <a:pt x="66" y="100"/>
                    </a:lnTo>
                    <a:lnTo>
                      <a:pt x="68" y="90"/>
                    </a:lnTo>
                    <a:lnTo>
                      <a:pt x="70" y="82"/>
                    </a:lnTo>
                    <a:lnTo>
                      <a:pt x="70" y="72"/>
                    </a:lnTo>
                    <a:lnTo>
                      <a:pt x="62" y="72"/>
                    </a:lnTo>
                    <a:lnTo>
                      <a:pt x="56" y="72"/>
                    </a:lnTo>
                    <a:lnTo>
                      <a:pt x="52" y="70"/>
                    </a:lnTo>
                    <a:lnTo>
                      <a:pt x="50" y="64"/>
                    </a:lnTo>
                    <a:lnTo>
                      <a:pt x="44" y="64"/>
                    </a:lnTo>
                    <a:lnTo>
                      <a:pt x="34" y="70"/>
                    </a:lnTo>
                    <a:lnTo>
                      <a:pt x="22" y="72"/>
                    </a:lnTo>
                    <a:lnTo>
                      <a:pt x="12" y="76"/>
                    </a:lnTo>
                    <a:lnTo>
                      <a:pt x="6" y="80"/>
                    </a:lnTo>
                    <a:lnTo>
                      <a:pt x="0" y="82"/>
                    </a:lnTo>
                    <a:lnTo>
                      <a:pt x="2" y="98"/>
                    </a:lnTo>
                    <a:lnTo>
                      <a:pt x="18" y="102"/>
                    </a:lnTo>
                    <a:lnTo>
                      <a:pt x="30" y="106"/>
                    </a:lnTo>
                    <a:lnTo>
                      <a:pt x="36" y="110"/>
                    </a:lnTo>
                    <a:lnTo>
                      <a:pt x="40" y="114"/>
                    </a:lnTo>
                    <a:lnTo>
                      <a:pt x="44" y="120"/>
                    </a:lnTo>
                    <a:lnTo>
                      <a:pt x="44" y="128"/>
                    </a:lnTo>
                    <a:lnTo>
                      <a:pt x="44" y="136"/>
                    </a:lnTo>
                    <a:lnTo>
                      <a:pt x="42" y="142"/>
                    </a:lnTo>
                    <a:lnTo>
                      <a:pt x="40" y="148"/>
                    </a:lnTo>
                    <a:lnTo>
                      <a:pt x="40" y="158"/>
                    </a:lnTo>
                    <a:lnTo>
                      <a:pt x="40" y="168"/>
                    </a:lnTo>
                    <a:lnTo>
                      <a:pt x="38" y="178"/>
                    </a:lnTo>
                    <a:lnTo>
                      <a:pt x="36" y="188"/>
                    </a:lnTo>
                    <a:lnTo>
                      <a:pt x="30" y="196"/>
                    </a:lnTo>
                    <a:lnTo>
                      <a:pt x="18" y="208"/>
                    </a:lnTo>
                    <a:lnTo>
                      <a:pt x="14" y="218"/>
                    </a:lnTo>
                    <a:lnTo>
                      <a:pt x="14" y="226"/>
                    </a:lnTo>
                    <a:lnTo>
                      <a:pt x="18" y="234"/>
                    </a:lnTo>
                    <a:lnTo>
                      <a:pt x="20" y="242"/>
                    </a:lnTo>
                    <a:lnTo>
                      <a:pt x="22" y="250"/>
                    </a:lnTo>
                    <a:lnTo>
                      <a:pt x="20" y="258"/>
                    </a:lnTo>
                    <a:lnTo>
                      <a:pt x="18" y="264"/>
                    </a:lnTo>
                    <a:lnTo>
                      <a:pt x="18" y="298"/>
                    </a:lnTo>
                    <a:lnTo>
                      <a:pt x="28" y="298"/>
                    </a:lnTo>
                    <a:lnTo>
                      <a:pt x="30" y="29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93" name="Freeform 127"/>
              <p:cNvSpPr/>
              <p:nvPr/>
            </p:nvSpPr>
            <p:spPr bwMode="auto">
              <a:xfrm>
                <a:off x="5004511" y="5208796"/>
                <a:ext cx="374760" cy="369029"/>
              </a:xfrm>
              <a:custGeom>
                <a:avLst/>
                <a:gdLst>
                  <a:gd name="T0" fmla="*/ 2147483647 w 256"/>
                  <a:gd name="T1" fmla="*/ 2147483647 h 234"/>
                  <a:gd name="T2" fmla="*/ 2147483647 w 256"/>
                  <a:gd name="T3" fmla="*/ 2147483647 h 234"/>
                  <a:gd name="T4" fmla="*/ 2147483647 w 256"/>
                  <a:gd name="T5" fmla="*/ 2147483647 h 234"/>
                  <a:gd name="T6" fmla="*/ 2147483647 w 256"/>
                  <a:gd name="T7" fmla="*/ 2147483647 h 234"/>
                  <a:gd name="T8" fmla="*/ 2147483647 w 256"/>
                  <a:gd name="T9" fmla="*/ 2147483647 h 234"/>
                  <a:gd name="T10" fmla="*/ 2147483647 w 256"/>
                  <a:gd name="T11" fmla="*/ 2147483647 h 234"/>
                  <a:gd name="T12" fmla="*/ 2147483647 w 256"/>
                  <a:gd name="T13" fmla="*/ 2147483647 h 234"/>
                  <a:gd name="T14" fmla="*/ 2147483647 w 256"/>
                  <a:gd name="T15" fmla="*/ 2147483647 h 234"/>
                  <a:gd name="T16" fmla="*/ 2147483647 w 256"/>
                  <a:gd name="T17" fmla="*/ 2147483647 h 234"/>
                  <a:gd name="T18" fmla="*/ 2147483647 w 256"/>
                  <a:gd name="T19" fmla="*/ 2147483647 h 234"/>
                  <a:gd name="T20" fmla="*/ 2147483647 w 256"/>
                  <a:gd name="T21" fmla="*/ 2147483647 h 234"/>
                  <a:gd name="T22" fmla="*/ 2147483647 w 256"/>
                  <a:gd name="T23" fmla="*/ 2147483647 h 234"/>
                  <a:gd name="T24" fmla="*/ 2147483647 w 256"/>
                  <a:gd name="T25" fmla="*/ 2147483647 h 234"/>
                  <a:gd name="T26" fmla="*/ 2147483647 w 256"/>
                  <a:gd name="T27" fmla="*/ 2147483647 h 234"/>
                  <a:gd name="T28" fmla="*/ 2147483647 w 256"/>
                  <a:gd name="T29" fmla="*/ 2147483647 h 234"/>
                  <a:gd name="T30" fmla="*/ 2147483647 w 256"/>
                  <a:gd name="T31" fmla="*/ 2147483647 h 234"/>
                  <a:gd name="T32" fmla="*/ 2147483647 w 256"/>
                  <a:gd name="T33" fmla="*/ 2147483647 h 234"/>
                  <a:gd name="T34" fmla="*/ 2147483647 w 256"/>
                  <a:gd name="T35" fmla="*/ 2147483647 h 234"/>
                  <a:gd name="T36" fmla="*/ 2147483647 w 256"/>
                  <a:gd name="T37" fmla="*/ 2147483647 h 234"/>
                  <a:gd name="T38" fmla="*/ 2147483647 w 256"/>
                  <a:gd name="T39" fmla="*/ 2147483647 h 234"/>
                  <a:gd name="T40" fmla="*/ 2147483647 w 256"/>
                  <a:gd name="T41" fmla="*/ 2147483647 h 234"/>
                  <a:gd name="T42" fmla="*/ 0 w 256"/>
                  <a:gd name="T43" fmla="*/ 2147483647 h 234"/>
                  <a:gd name="T44" fmla="*/ 2147483647 w 256"/>
                  <a:gd name="T45" fmla="*/ 2147483647 h 234"/>
                  <a:gd name="T46" fmla="*/ 2147483647 w 256"/>
                  <a:gd name="T47" fmla="*/ 2147483647 h 234"/>
                  <a:gd name="T48" fmla="*/ 2147483647 w 256"/>
                  <a:gd name="T49" fmla="*/ 2147483647 h 234"/>
                  <a:gd name="T50" fmla="*/ 2147483647 w 256"/>
                  <a:gd name="T51" fmla="*/ 2147483647 h 234"/>
                  <a:gd name="T52" fmla="*/ 2147483647 w 256"/>
                  <a:gd name="T53" fmla="*/ 2147483647 h 234"/>
                  <a:gd name="T54" fmla="*/ 2147483647 w 256"/>
                  <a:gd name="T55" fmla="*/ 2147483647 h 234"/>
                  <a:gd name="T56" fmla="*/ 2147483647 w 256"/>
                  <a:gd name="T57" fmla="*/ 2147483647 h 234"/>
                  <a:gd name="T58" fmla="*/ 2147483647 w 256"/>
                  <a:gd name="T59" fmla="*/ 2147483647 h 234"/>
                  <a:gd name="T60" fmla="*/ 2147483647 w 256"/>
                  <a:gd name="T61" fmla="*/ 2147483647 h 234"/>
                  <a:gd name="T62" fmla="*/ 2147483647 w 256"/>
                  <a:gd name="T63" fmla="*/ 2147483647 h 234"/>
                  <a:gd name="T64" fmla="*/ 2147483647 w 256"/>
                  <a:gd name="T65" fmla="*/ 2147483647 h 234"/>
                  <a:gd name="T66" fmla="*/ 2147483647 w 256"/>
                  <a:gd name="T67" fmla="*/ 2147483647 h 234"/>
                  <a:gd name="T68" fmla="*/ 2147483647 w 256"/>
                  <a:gd name="T69" fmla="*/ 2147483647 h 234"/>
                  <a:gd name="T70" fmla="*/ 2147483647 w 256"/>
                  <a:gd name="T71" fmla="*/ 2147483647 h 234"/>
                  <a:gd name="T72" fmla="*/ 2147483647 w 256"/>
                  <a:gd name="T73" fmla="*/ 2147483647 h 234"/>
                  <a:gd name="T74" fmla="*/ 2147483647 w 256"/>
                  <a:gd name="T75" fmla="*/ 2147483647 h 234"/>
                  <a:gd name="T76" fmla="*/ 2147483647 w 256"/>
                  <a:gd name="T77" fmla="*/ 2147483647 h 234"/>
                  <a:gd name="T78" fmla="*/ 2147483647 w 256"/>
                  <a:gd name="T79" fmla="*/ 2147483647 h 234"/>
                  <a:gd name="T80" fmla="*/ 2147483647 w 256"/>
                  <a:gd name="T81" fmla="*/ 2147483647 h 234"/>
                  <a:gd name="T82" fmla="*/ 2147483647 w 256"/>
                  <a:gd name="T83" fmla="*/ 2147483647 h 234"/>
                  <a:gd name="T84" fmla="*/ 2147483647 w 256"/>
                  <a:gd name="T85" fmla="*/ 2147483647 h 234"/>
                  <a:gd name="T86" fmla="*/ 2147483647 w 256"/>
                  <a:gd name="T87" fmla="*/ 2147483647 h 234"/>
                  <a:gd name="T88" fmla="*/ 2147483647 w 256"/>
                  <a:gd name="T89" fmla="*/ 2147483647 h 234"/>
                  <a:gd name="T90" fmla="*/ 2147483647 w 256"/>
                  <a:gd name="T91" fmla="*/ 2147483647 h 234"/>
                  <a:gd name="T92" fmla="*/ 2147483647 w 256"/>
                  <a:gd name="T93" fmla="*/ 2147483647 h 234"/>
                  <a:gd name="T94" fmla="*/ 2147483647 w 256"/>
                  <a:gd name="T95" fmla="*/ 2147483647 h 2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56"/>
                  <a:gd name="T145" fmla="*/ 0 h 234"/>
                  <a:gd name="T146" fmla="*/ 256 w 256"/>
                  <a:gd name="T147" fmla="*/ 234 h 2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56" h="234">
                    <a:moveTo>
                      <a:pt x="254" y="88"/>
                    </a:moveTo>
                    <a:lnTo>
                      <a:pt x="252" y="92"/>
                    </a:lnTo>
                    <a:lnTo>
                      <a:pt x="254" y="98"/>
                    </a:lnTo>
                    <a:lnTo>
                      <a:pt x="256" y="100"/>
                    </a:lnTo>
                    <a:lnTo>
                      <a:pt x="256" y="104"/>
                    </a:lnTo>
                    <a:lnTo>
                      <a:pt x="256" y="108"/>
                    </a:lnTo>
                    <a:lnTo>
                      <a:pt x="254" y="114"/>
                    </a:lnTo>
                    <a:lnTo>
                      <a:pt x="248" y="118"/>
                    </a:lnTo>
                    <a:lnTo>
                      <a:pt x="236" y="126"/>
                    </a:lnTo>
                    <a:lnTo>
                      <a:pt x="226" y="136"/>
                    </a:lnTo>
                    <a:lnTo>
                      <a:pt x="218" y="146"/>
                    </a:lnTo>
                    <a:lnTo>
                      <a:pt x="206" y="170"/>
                    </a:lnTo>
                    <a:lnTo>
                      <a:pt x="190" y="188"/>
                    </a:lnTo>
                    <a:lnTo>
                      <a:pt x="182" y="198"/>
                    </a:lnTo>
                    <a:lnTo>
                      <a:pt x="172" y="204"/>
                    </a:lnTo>
                    <a:lnTo>
                      <a:pt x="162" y="206"/>
                    </a:lnTo>
                    <a:lnTo>
                      <a:pt x="156" y="208"/>
                    </a:lnTo>
                    <a:lnTo>
                      <a:pt x="146" y="212"/>
                    </a:lnTo>
                    <a:lnTo>
                      <a:pt x="136" y="216"/>
                    </a:lnTo>
                    <a:lnTo>
                      <a:pt x="132" y="220"/>
                    </a:lnTo>
                    <a:lnTo>
                      <a:pt x="126" y="222"/>
                    </a:lnTo>
                    <a:lnTo>
                      <a:pt x="112" y="222"/>
                    </a:lnTo>
                    <a:lnTo>
                      <a:pt x="98" y="220"/>
                    </a:lnTo>
                    <a:lnTo>
                      <a:pt x="82" y="220"/>
                    </a:lnTo>
                    <a:lnTo>
                      <a:pt x="80" y="224"/>
                    </a:lnTo>
                    <a:lnTo>
                      <a:pt x="78" y="228"/>
                    </a:lnTo>
                    <a:lnTo>
                      <a:pt x="68" y="228"/>
                    </a:lnTo>
                    <a:lnTo>
                      <a:pt x="58" y="228"/>
                    </a:lnTo>
                    <a:lnTo>
                      <a:pt x="52" y="230"/>
                    </a:lnTo>
                    <a:lnTo>
                      <a:pt x="46" y="234"/>
                    </a:lnTo>
                    <a:lnTo>
                      <a:pt x="28" y="220"/>
                    </a:lnTo>
                    <a:lnTo>
                      <a:pt x="22" y="210"/>
                    </a:lnTo>
                    <a:lnTo>
                      <a:pt x="20" y="204"/>
                    </a:lnTo>
                    <a:lnTo>
                      <a:pt x="22" y="200"/>
                    </a:lnTo>
                    <a:lnTo>
                      <a:pt x="24" y="194"/>
                    </a:lnTo>
                    <a:lnTo>
                      <a:pt x="24" y="184"/>
                    </a:lnTo>
                    <a:lnTo>
                      <a:pt x="24" y="178"/>
                    </a:lnTo>
                    <a:lnTo>
                      <a:pt x="20" y="174"/>
                    </a:lnTo>
                    <a:lnTo>
                      <a:pt x="16" y="170"/>
                    </a:lnTo>
                    <a:lnTo>
                      <a:pt x="16" y="166"/>
                    </a:lnTo>
                    <a:lnTo>
                      <a:pt x="14" y="150"/>
                    </a:lnTo>
                    <a:lnTo>
                      <a:pt x="10" y="140"/>
                    </a:lnTo>
                    <a:lnTo>
                      <a:pt x="6" y="132"/>
                    </a:lnTo>
                    <a:lnTo>
                      <a:pt x="0" y="122"/>
                    </a:lnTo>
                    <a:lnTo>
                      <a:pt x="4" y="118"/>
                    </a:lnTo>
                    <a:lnTo>
                      <a:pt x="6" y="114"/>
                    </a:lnTo>
                    <a:lnTo>
                      <a:pt x="10" y="114"/>
                    </a:lnTo>
                    <a:lnTo>
                      <a:pt x="14" y="120"/>
                    </a:lnTo>
                    <a:lnTo>
                      <a:pt x="20" y="124"/>
                    </a:lnTo>
                    <a:lnTo>
                      <a:pt x="24" y="126"/>
                    </a:lnTo>
                    <a:lnTo>
                      <a:pt x="32" y="126"/>
                    </a:lnTo>
                    <a:lnTo>
                      <a:pt x="42" y="126"/>
                    </a:lnTo>
                    <a:lnTo>
                      <a:pt x="48" y="122"/>
                    </a:lnTo>
                    <a:lnTo>
                      <a:pt x="52" y="118"/>
                    </a:lnTo>
                    <a:lnTo>
                      <a:pt x="56" y="116"/>
                    </a:lnTo>
                    <a:lnTo>
                      <a:pt x="54" y="54"/>
                    </a:lnTo>
                    <a:lnTo>
                      <a:pt x="60" y="56"/>
                    </a:lnTo>
                    <a:lnTo>
                      <a:pt x="68" y="64"/>
                    </a:lnTo>
                    <a:lnTo>
                      <a:pt x="70" y="68"/>
                    </a:lnTo>
                    <a:lnTo>
                      <a:pt x="70" y="74"/>
                    </a:lnTo>
                    <a:lnTo>
                      <a:pt x="68" y="82"/>
                    </a:lnTo>
                    <a:lnTo>
                      <a:pt x="66" y="90"/>
                    </a:lnTo>
                    <a:lnTo>
                      <a:pt x="82" y="90"/>
                    </a:lnTo>
                    <a:lnTo>
                      <a:pt x="90" y="84"/>
                    </a:lnTo>
                    <a:lnTo>
                      <a:pt x="98" y="72"/>
                    </a:lnTo>
                    <a:lnTo>
                      <a:pt x="106" y="64"/>
                    </a:lnTo>
                    <a:lnTo>
                      <a:pt x="110" y="60"/>
                    </a:lnTo>
                    <a:lnTo>
                      <a:pt x="116" y="62"/>
                    </a:lnTo>
                    <a:lnTo>
                      <a:pt x="122" y="64"/>
                    </a:lnTo>
                    <a:lnTo>
                      <a:pt x="126" y="68"/>
                    </a:lnTo>
                    <a:lnTo>
                      <a:pt x="132" y="70"/>
                    </a:lnTo>
                    <a:lnTo>
                      <a:pt x="138" y="68"/>
                    </a:lnTo>
                    <a:lnTo>
                      <a:pt x="142" y="64"/>
                    </a:lnTo>
                    <a:lnTo>
                      <a:pt x="146" y="60"/>
                    </a:lnTo>
                    <a:lnTo>
                      <a:pt x="148" y="54"/>
                    </a:lnTo>
                    <a:lnTo>
                      <a:pt x="152" y="50"/>
                    </a:lnTo>
                    <a:lnTo>
                      <a:pt x="154" y="48"/>
                    </a:lnTo>
                    <a:lnTo>
                      <a:pt x="158" y="46"/>
                    </a:lnTo>
                    <a:lnTo>
                      <a:pt x="160" y="44"/>
                    </a:lnTo>
                    <a:lnTo>
                      <a:pt x="172" y="32"/>
                    </a:lnTo>
                    <a:lnTo>
                      <a:pt x="182" y="20"/>
                    </a:lnTo>
                    <a:lnTo>
                      <a:pt x="188" y="10"/>
                    </a:lnTo>
                    <a:lnTo>
                      <a:pt x="194" y="6"/>
                    </a:lnTo>
                    <a:lnTo>
                      <a:pt x="202" y="2"/>
                    </a:lnTo>
                    <a:lnTo>
                      <a:pt x="210" y="0"/>
                    </a:lnTo>
                    <a:lnTo>
                      <a:pt x="216" y="2"/>
                    </a:lnTo>
                    <a:lnTo>
                      <a:pt x="222" y="4"/>
                    </a:lnTo>
                    <a:lnTo>
                      <a:pt x="228" y="6"/>
                    </a:lnTo>
                    <a:lnTo>
                      <a:pt x="238" y="8"/>
                    </a:lnTo>
                    <a:lnTo>
                      <a:pt x="238" y="16"/>
                    </a:lnTo>
                    <a:lnTo>
                      <a:pt x="242" y="24"/>
                    </a:lnTo>
                    <a:lnTo>
                      <a:pt x="244" y="32"/>
                    </a:lnTo>
                    <a:lnTo>
                      <a:pt x="246" y="40"/>
                    </a:lnTo>
                    <a:lnTo>
                      <a:pt x="244" y="48"/>
                    </a:lnTo>
                    <a:lnTo>
                      <a:pt x="242" y="54"/>
                    </a:lnTo>
                    <a:lnTo>
                      <a:pt x="242" y="88"/>
                    </a:lnTo>
                    <a:lnTo>
                      <a:pt x="254" y="8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94" name="Freeform 128"/>
              <p:cNvSpPr/>
              <p:nvPr/>
            </p:nvSpPr>
            <p:spPr bwMode="auto">
              <a:xfrm>
                <a:off x="5244357" y="5398619"/>
                <a:ext cx="49583" cy="57080"/>
              </a:xfrm>
              <a:custGeom>
                <a:avLst/>
                <a:gdLst>
                  <a:gd name="T0" fmla="*/ 2147483647 w 34"/>
                  <a:gd name="T1" fmla="*/ 0 h 36"/>
                  <a:gd name="T2" fmla="*/ 2147483647 w 34"/>
                  <a:gd name="T3" fmla="*/ 0 h 36"/>
                  <a:gd name="T4" fmla="*/ 2147483647 w 34"/>
                  <a:gd name="T5" fmla="*/ 2147483647 h 36"/>
                  <a:gd name="T6" fmla="*/ 2147483647 w 34"/>
                  <a:gd name="T7" fmla="*/ 2147483647 h 36"/>
                  <a:gd name="T8" fmla="*/ 0 w 34"/>
                  <a:gd name="T9" fmla="*/ 2147483647 h 36"/>
                  <a:gd name="T10" fmla="*/ 0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2147483647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2147483647 w 34"/>
                  <a:gd name="T31" fmla="*/ 2147483647 h 36"/>
                  <a:gd name="T32" fmla="*/ 2147483647 w 34"/>
                  <a:gd name="T33" fmla="*/ 0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36"/>
                  <a:gd name="T53" fmla="*/ 34 w 34"/>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36">
                    <a:moveTo>
                      <a:pt x="28" y="0"/>
                    </a:moveTo>
                    <a:lnTo>
                      <a:pt x="22" y="0"/>
                    </a:lnTo>
                    <a:lnTo>
                      <a:pt x="8" y="10"/>
                    </a:lnTo>
                    <a:lnTo>
                      <a:pt x="2" y="18"/>
                    </a:lnTo>
                    <a:lnTo>
                      <a:pt x="0" y="22"/>
                    </a:lnTo>
                    <a:lnTo>
                      <a:pt x="0" y="26"/>
                    </a:lnTo>
                    <a:lnTo>
                      <a:pt x="2" y="32"/>
                    </a:lnTo>
                    <a:lnTo>
                      <a:pt x="6" y="34"/>
                    </a:lnTo>
                    <a:lnTo>
                      <a:pt x="10" y="36"/>
                    </a:lnTo>
                    <a:lnTo>
                      <a:pt x="14" y="36"/>
                    </a:lnTo>
                    <a:lnTo>
                      <a:pt x="18" y="32"/>
                    </a:lnTo>
                    <a:lnTo>
                      <a:pt x="24" y="26"/>
                    </a:lnTo>
                    <a:lnTo>
                      <a:pt x="32" y="18"/>
                    </a:lnTo>
                    <a:lnTo>
                      <a:pt x="34" y="10"/>
                    </a:lnTo>
                    <a:lnTo>
                      <a:pt x="30" y="6"/>
                    </a:lnTo>
                    <a:lnTo>
                      <a:pt x="28" y="4"/>
                    </a:lnTo>
                    <a:lnTo>
                      <a:pt x="28"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95" name="Freeform 129"/>
              <p:cNvSpPr/>
              <p:nvPr/>
            </p:nvSpPr>
            <p:spPr bwMode="auto">
              <a:xfrm>
                <a:off x="5328534" y="5318974"/>
                <a:ext cx="28828" cy="38495"/>
              </a:xfrm>
              <a:custGeom>
                <a:avLst/>
                <a:gdLst>
                  <a:gd name="T0" fmla="*/ 2147483647 w 20"/>
                  <a:gd name="T1" fmla="*/ 2147483647 h 24"/>
                  <a:gd name="T2" fmla="*/ 2147483647 w 20"/>
                  <a:gd name="T3" fmla="*/ 2147483647 h 24"/>
                  <a:gd name="T4" fmla="*/ 2147483647 w 20"/>
                  <a:gd name="T5" fmla="*/ 2147483647 h 24"/>
                  <a:gd name="T6" fmla="*/ 2147483647 w 20"/>
                  <a:gd name="T7" fmla="*/ 2147483647 h 24"/>
                  <a:gd name="T8" fmla="*/ 2147483647 w 20"/>
                  <a:gd name="T9" fmla="*/ 2147483647 h 24"/>
                  <a:gd name="T10" fmla="*/ 2147483647 w 20"/>
                  <a:gd name="T11" fmla="*/ 2147483647 h 24"/>
                  <a:gd name="T12" fmla="*/ 0 w 20"/>
                  <a:gd name="T13" fmla="*/ 2147483647 h 24"/>
                  <a:gd name="T14" fmla="*/ 0 w 20"/>
                  <a:gd name="T15" fmla="*/ 2147483647 h 24"/>
                  <a:gd name="T16" fmla="*/ 0 w 20"/>
                  <a:gd name="T17" fmla="*/ 2147483647 h 24"/>
                  <a:gd name="T18" fmla="*/ 2147483647 w 20"/>
                  <a:gd name="T19" fmla="*/ 2147483647 h 24"/>
                  <a:gd name="T20" fmla="*/ 2147483647 w 20"/>
                  <a:gd name="T21" fmla="*/ 2147483647 h 24"/>
                  <a:gd name="T22" fmla="*/ 2147483647 w 20"/>
                  <a:gd name="T23" fmla="*/ 0 h 24"/>
                  <a:gd name="T24" fmla="*/ 2147483647 w 20"/>
                  <a:gd name="T25" fmla="*/ 0 h 24"/>
                  <a:gd name="T26" fmla="*/ 2147483647 w 20"/>
                  <a:gd name="T27" fmla="*/ 2147483647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4"/>
                  <a:gd name="T44" fmla="*/ 20 w 20"/>
                  <a:gd name="T45" fmla="*/ 24 h 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4">
                    <a:moveTo>
                      <a:pt x="20" y="18"/>
                    </a:moveTo>
                    <a:lnTo>
                      <a:pt x="18" y="22"/>
                    </a:lnTo>
                    <a:lnTo>
                      <a:pt x="16" y="24"/>
                    </a:lnTo>
                    <a:lnTo>
                      <a:pt x="14" y="24"/>
                    </a:lnTo>
                    <a:lnTo>
                      <a:pt x="6" y="24"/>
                    </a:lnTo>
                    <a:lnTo>
                      <a:pt x="2" y="22"/>
                    </a:lnTo>
                    <a:lnTo>
                      <a:pt x="0" y="18"/>
                    </a:lnTo>
                    <a:lnTo>
                      <a:pt x="0" y="12"/>
                    </a:lnTo>
                    <a:lnTo>
                      <a:pt x="0" y="8"/>
                    </a:lnTo>
                    <a:lnTo>
                      <a:pt x="2" y="6"/>
                    </a:lnTo>
                    <a:lnTo>
                      <a:pt x="8" y="2"/>
                    </a:lnTo>
                    <a:lnTo>
                      <a:pt x="14" y="0"/>
                    </a:lnTo>
                    <a:lnTo>
                      <a:pt x="20" y="0"/>
                    </a:lnTo>
                    <a:lnTo>
                      <a:pt x="20" y="1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96" name="Freeform 130"/>
              <p:cNvSpPr/>
              <p:nvPr/>
            </p:nvSpPr>
            <p:spPr bwMode="auto">
              <a:xfrm>
                <a:off x="5220142" y="5021626"/>
                <a:ext cx="175272" cy="200443"/>
              </a:xfrm>
              <a:custGeom>
                <a:avLst/>
                <a:gdLst>
                  <a:gd name="T0" fmla="*/ 2147483647 w 120"/>
                  <a:gd name="T1" fmla="*/ 0 h 126"/>
                  <a:gd name="T2" fmla="*/ 2147483647 w 120"/>
                  <a:gd name="T3" fmla="*/ 2147483647 h 126"/>
                  <a:gd name="T4" fmla="*/ 2147483647 w 120"/>
                  <a:gd name="T5" fmla="*/ 2147483647 h 126"/>
                  <a:gd name="T6" fmla="*/ 2147483647 w 120"/>
                  <a:gd name="T7" fmla="*/ 2147483647 h 126"/>
                  <a:gd name="T8" fmla="*/ 2147483647 w 120"/>
                  <a:gd name="T9" fmla="*/ 2147483647 h 126"/>
                  <a:gd name="T10" fmla="*/ 2147483647 w 120"/>
                  <a:gd name="T11" fmla="*/ 2147483647 h 126"/>
                  <a:gd name="T12" fmla="*/ 2147483647 w 120"/>
                  <a:gd name="T13" fmla="*/ 2147483647 h 126"/>
                  <a:gd name="T14" fmla="*/ 2147483647 w 120"/>
                  <a:gd name="T15" fmla="*/ 2147483647 h 126"/>
                  <a:gd name="T16" fmla="*/ 2147483647 w 120"/>
                  <a:gd name="T17" fmla="*/ 2147483647 h 126"/>
                  <a:gd name="T18" fmla="*/ 2147483647 w 120"/>
                  <a:gd name="T19" fmla="*/ 2147483647 h 126"/>
                  <a:gd name="T20" fmla="*/ 2147483647 w 120"/>
                  <a:gd name="T21" fmla="*/ 2147483647 h 126"/>
                  <a:gd name="T22" fmla="*/ 2147483647 w 120"/>
                  <a:gd name="T23" fmla="*/ 2147483647 h 126"/>
                  <a:gd name="T24" fmla="*/ 2147483647 w 120"/>
                  <a:gd name="T25" fmla="*/ 2147483647 h 126"/>
                  <a:gd name="T26" fmla="*/ 2147483647 w 120"/>
                  <a:gd name="T27" fmla="*/ 2147483647 h 126"/>
                  <a:gd name="T28" fmla="*/ 2147483647 w 120"/>
                  <a:gd name="T29" fmla="*/ 2147483647 h 126"/>
                  <a:gd name="T30" fmla="*/ 2147483647 w 120"/>
                  <a:gd name="T31" fmla="*/ 2147483647 h 126"/>
                  <a:gd name="T32" fmla="*/ 2147483647 w 120"/>
                  <a:gd name="T33" fmla="*/ 2147483647 h 126"/>
                  <a:gd name="T34" fmla="*/ 2147483647 w 120"/>
                  <a:gd name="T35" fmla="*/ 2147483647 h 126"/>
                  <a:gd name="T36" fmla="*/ 2147483647 w 120"/>
                  <a:gd name="T37" fmla="*/ 2147483647 h 126"/>
                  <a:gd name="T38" fmla="*/ 2147483647 w 120"/>
                  <a:gd name="T39" fmla="*/ 2147483647 h 126"/>
                  <a:gd name="T40" fmla="*/ 2147483647 w 120"/>
                  <a:gd name="T41" fmla="*/ 2147483647 h 126"/>
                  <a:gd name="T42" fmla="*/ 2147483647 w 120"/>
                  <a:gd name="T43" fmla="*/ 2147483647 h 126"/>
                  <a:gd name="T44" fmla="*/ 2147483647 w 120"/>
                  <a:gd name="T45" fmla="*/ 2147483647 h 126"/>
                  <a:gd name="T46" fmla="*/ 2147483647 w 120"/>
                  <a:gd name="T47" fmla="*/ 2147483647 h 126"/>
                  <a:gd name="T48" fmla="*/ 2147483647 w 120"/>
                  <a:gd name="T49" fmla="*/ 2147483647 h 126"/>
                  <a:gd name="T50" fmla="*/ 2147483647 w 120"/>
                  <a:gd name="T51" fmla="*/ 2147483647 h 126"/>
                  <a:gd name="T52" fmla="*/ 2147483647 w 120"/>
                  <a:gd name="T53" fmla="*/ 2147483647 h 126"/>
                  <a:gd name="T54" fmla="*/ 2147483647 w 120"/>
                  <a:gd name="T55" fmla="*/ 2147483647 h 126"/>
                  <a:gd name="T56" fmla="*/ 2147483647 w 120"/>
                  <a:gd name="T57" fmla="*/ 2147483647 h 126"/>
                  <a:gd name="T58" fmla="*/ 2147483647 w 120"/>
                  <a:gd name="T59" fmla="*/ 2147483647 h 126"/>
                  <a:gd name="T60" fmla="*/ 2147483647 w 120"/>
                  <a:gd name="T61" fmla="*/ 2147483647 h 126"/>
                  <a:gd name="T62" fmla="*/ 2147483647 w 120"/>
                  <a:gd name="T63" fmla="*/ 2147483647 h 126"/>
                  <a:gd name="T64" fmla="*/ 2147483647 w 120"/>
                  <a:gd name="T65" fmla="*/ 2147483647 h 126"/>
                  <a:gd name="T66" fmla="*/ 2147483647 w 120"/>
                  <a:gd name="T67" fmla="*/ 2147483647 h 126"/>
                  <a:gd name="T68" fmla="*/ 2147483647 w 120"/>
                  <a:gd name="T69" fmla="*/ 2147483647 h 126"/>
                  <a:gd name="T70" fmla="*/ 2147483647 w 120"/>
                  <a:gd name="T71" fmla="*/ 2147483647 h 126"/>
                  <a:gd name="T72" fmla="*/ 2147483647 w 120"/>
                  <a:gd name="T73" fmla="*/ 2147483647 h 126"/>
                  <a:gd name="T74" fmla="*/ 2147483647 w 120"/>
                  <a:gd name="T75" fmla="*/ 2147483647 h 126"/>
                  <a:gd name="T76" fmla="*/ 2147483647 w 120"/>
                  <a:gd name="T77" fmla="*/ 2147483647 h 126"/>
                  <a:gd name="T78" fmla="*/ 0 w 120"/>
                  <a:gd name="T79" fmla="*/ 2147483647 h 126"/>
                  <a:gd name="T80" fmla="*/ 0 w 120"/>
                  <a:gd name="T81" fmla="*/ 2147483647 h 126"/>
                  <a:gd name="T82" fmla="*/ 2147483647 w 120"/>
                  <a:gd name="T83" fmla="*/ 2147483647 h 126"/>
                  <a:gd name="T84" fmla="*/ 2147483647 w 120"/>
                  <a:gd name="T85" fmla="*/ 2147483647 h 126"/>
                  <a:gd name="T86" fmla="*/ 2147483647 w 120"/>
                  <a:gd name="T87" fmla="*/ 2147483647 h 126"/>
                  <a:gd name="T88" fmla="*/ 2147483647 w 120"/>
                  <a:gd name="T89" fmla="*/ 2147483647 h 126"/>
                  <a:gd name="T90" fmla="*/ 2147483647 w 120"/>
                  <a:gd name="T91" fmla="*/ 2147483647 h 126"/>
                  <a:gd name="T92" fmla="*/ 2147483647 w 120"/>
                  <a:gd name="T93" fmla="*/ 2147483647 h 126"/>
                  <a:gd name="T94" fmla="*/ 2147483647 w 120"/>
                  <a:gd name="T95" fmla="*/ 2147483647 h 126"/>
                  <a:gd name="T96" fmla="*/ 2147483647 w 120"/>
                  <a:gd name="T97" fmla="*/ 2147483647 h 126"/>
                  <a:gd name="T98" fmla="*/ 2147483647 w 120"/>
                  <a:gd name="T99" fmla="*/ 2147483647 h 126"/>
                  <a:gd name="T100" fmla="*/ 2147483647 w 120"/>
                  <a:gd name="T101" fmla="*/ 2147483647 h 126"/>
                  <a:gd name="T102" fmla="*/ 2147483647 w 120"/>
                  <a:gd name="T103" fmla="*/ 2147483647 h 126"/>
                  <a:gd name="T104" fmla="*/ 2147483647 w 120"/>
                  <a:gd name="T105" fmla="*/ 2147483647 h 126"/>
                  <a:gd name="T106" fmla="*/ 2147483647 w 120"/>
                  <a:gd name="T107" fmla="*/ 0 h 126"/>
                  <a:gd name="T108" fmla="*/ 2147483647 w 120"/>
                  <a:gd name="T109" fmla="*/ 0 h 126"/>
                  <a:gd name="T110" fmla="*/ 2147483647 w 120"/>
                  <a:gd name="T111" fmla="*/ 0 h 1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20"/>
                  <a:gd name="T169" fmla="*/ 0 h 126"/>
                  <a:gd name="T170" fmla="*/ 120 w 120"/>
                  <a:gd name="T171" fmla="*/ 126 h 1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20" h="126">
                    <a:moveTo>
                      <a:pt x="78" y="0"/>
                    </a:moveTo>
                    <a:lnTo>
                      <a:pt x="78" y="6"/>
                    </a:lnTo>
                    <a:lnTo>
                      <a:pt x="94" y="10"/>
                    </a:lnTo>
                    <a:lnTo>
                      <a:pt x="106" y="14"/>
                    </a:lnTo>
                    <a:lnTo>
                      <a:pt x="112" y="18"/>
                    </a:lnTo>
                    <a:lnTo>
                      <a:pt x="116" y="22"/>
                    </a:lnTo>
                    <a:lnTo>
                      <a:pt x="120" y="28"/>
                    </a:lnTo>
                    <a:lnTo>
                      <a:pt x="120" y="36"/>
                    </a:lnTo>
                    <a:lnTo>
                      <a:pt x="120" y="44"/>
                    </a:lnTo>
                    <a:lnTo>
                      <a:pt x="118" y="50"/>
                    </a:lnTo>
                    <a:lnTo>
                      <a:pt x="116" y="56"/>
                    </a:lnTo>
                    <a:lnTo>
                      <a:pt x="116" y="66"/>
                    </a:lnTo>
                    <a:lnTo>
                      <a:pt x="116" y="76"/>
                    </a:lnTo>
                    <a:lnTo>
                      <a:pt x="114" y="86"/>
                    </a:lnTo>
                    <a:lnTo>
                      <a:pt x="112" y="96"/>
                    </a:lnTo>
                    <a:lnTo>
                      <a:pt x="106" y="104"/>
                    </a:lnTo>
                    <a:lnTo>
                      <a:pt x="94" y="116"/>
                    </a:lnTo>
                    <a:lnTo>
                      <a:pt x="90" y="126"/>
                    </a:lnTo>
                    <a:lnTo>
                      <a:pt x="80" y="124"/>
                    </a:lnTo>
                    <a:lnTo>
                      <a:pt x="74" y="122"/>
                    </a:lnTo>
                    <a:lnTo>
                      <a:pt x="68" y="120"/>
                    </a:lnTo>
                    <a:lnTo>
                      <a:pt x="62" y="118"/>
                    </a:lnTo>
                    <a:lnTo>
                      <a:pt x="54" y="120"/>
                    </a:lnTo>
                    <a:lnTo>
                      <a:pt x="50" y="114"/>
                    </a:lnTo>
                    <a:lnTo>
                      <a:pt x="46" y="114"/>
                    </a:lnTo>
                    <a:lnTo>
                      <a:pt x="42" y="112"/>
                    </a:lnTo>
                    <a:lnTo>
                      <a:pt x="38" y="110"/>
                    </a:lnTo>
                    <a:lnTo>
                      <a:pt x="34" y="108"/>
                    </a:lnTo>
                    <a:lnTo>
                      <a:pt x="34" y="102"/>
                    </a:lnTo>
                    <a:lnTo>
                      <a:pt x="32" y="92"/>
                    </a:lnTo>
                    <a:lnTo>
                      <a:pt x="30" y="86"/>
                    </a:lnTo>
                    <a:lnTo>
                      <a:pt x="26" y="82"/>
                    </a:lnTo>
                    <a:lnTo>
                      <a:pt x="18" y="76"/>
                    </a:lnTo>
                    <a:lnTo>
                      <a:pt x="12" y="72"/>
                    </a:lnTo>
                    <a:lnTo>
                      <a:pt x="8" y="66"/>
                    </a:lnTo>
                    <a:lnTo>
                      <a:pt x="6" y="62"/>
                    </a:lnTo>
                    <a:lnTo>
                      <a:pt x="8" y="60"/>
                    </a:lnTo>
                    <a:lnTo>
                      <a:pt x="6" y="58"/>
                    </a:lnTo>
                    <a:lnTo>
                      <a:pt x="4" y="54"/>
                    </a:lnTo>
                    <a:lnTo>
                      <a:pt x="0" y="48"/>
                    </a:lnTo>
                    <a:lnTo>
                      <a:pt x="0" y="42"/>
                    </a:lnTo>
                    <a:lnTo>
                      <a:pt x="6" y="46"/>
                    </a:lnTo>
                    <a:lnTo>
                      <a:pt x="12" y="46"/>
                    </a:lnTo>
                    <a:lnTo>
                      <a:pt x="16" y="46"/>
                    </a:lnTo>
                    <a:lnTo>
                      <a:pt x="20" y="46"/>
                    </a:lnTo>
                    <a:lnTo>
                      <a:pt x="30" y="36"/>
                    </a:lnTo>
                    <a:lnTo>
                      <a:pt x="42" y="24"/>
                    </a:lnTo>
                    <a:lnTo>
                      <a:pt x="54" y="16"/>
                    </a:lnTo>
                    <a:lnTo>
                      <a:pt x="58" y="12"/>
                    </a:lnTo>
                    <a:lnTo>
                      <a:pt x="56" y="8"/>
                    </a:lnTo>
                    <a:lnTo>
                      <a:pt x="56" y="6"/>
                    </a:lnTo>
                    <a:lnTo>
                      <a:pt x="58" y="4"/>
                    </a:lnTo>
                    <a:lnTo>
                      <a:pt x="62" y="2"/>
                    </a:lnTo>
                    <a:lnTo>
                      <a:pt x="68" y="0"/>
                    </a:lnTo>
                    <a:lnTo>
                      <a:pt x="76" y="0"/>
                    </a:lnTo>
                    <a:lnTo>
                      <a:pt x="78"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97" name="Freeform 131"/>
              <p:cNvSpPr/>
              <p:nvPr/>
            </p:nvSpPr>
            <p:spPr bwMode="auto">
              <a:xfrm>
                <a:off x="5395415" y="4849059"/>
                <a:ext cx="71493" cy="215046"/>
              </a:xfrm>
              <a:custGeom>
                <a:avLst/>
                <a:gdLst>
                  <a:gd name="T0" fmla="*/ 0 w 48"/>
                  <a:gd name="T1" fmla="*/ 2147483647 h 136"/>
                  <a:gd name="T2" fmla="*/ 2147483647 w 48"/>
                  <a:gd name="T3" fmla="*/ 2147483647 h 136"/>
                  <a:gd name="T4" fmla="*/ 2147483647 w 48"/>
                  <a:gd name="T5" fmla="*/ 2147483647 h 136"/>
                  <a:gd name="T6" fmla="*/ 2147483647 w 48"/>
                  <a:gd name="T7" fmla="*/ 2147483647 h 136"/>
                  <a:gd name="T8" fmla="*/ 2147483647 w 48"/>
                  <a:gd name="T9" fmla="*/ 2147483647 h 136"/>
                  <a:gd name="T10" fmla="*/ 2147483647 w 48"/>
                  <a:gd name="T11" fmla="*/ 2147483647 h 136"/>
                  <a:gd name="T12" fmla="*/ 2147483647 w 48"/>
                  <a:gd name="T13" fmla="*/ 2147483647 h 136"/>
                  <a:gd name="T14" fmla="*/ 2147483647 w 48"/>
                  <a:gd name="T15" fmla="*/ 2147483647 h 136"/>
                  <a:gd name="T16" fmla="*/ 2147483647 w 48"/>
                  <a:gd name="T17" fmla="*/ 2147483647 h 136"/>
                  <a:gd name="T18" fmla="*/ 2147483647 w 48"/>
                  <a:gd name="T19" fmla="*/ 2147483647 h 136"/>
                  <a:gd name="T20" fmla="*/ 2147483647 w 48"/>
                  <a:gd name="T21" fmla="*/ 2147483647 h 136"/>
                  <a:gd name="T22" fmla="*/ 2147483647 w 48"/>
                  <a:gd name="T23" fmla="*/ 2147483647 h 136"/>
                  <a:gd name="T24" fmla="*/ 2147483647 w 48"/>
                  <a:gd name="T25" fmla="*/ 2147483647 h 136"/>
                  <a:gd name="T26" fmla="*/ 2147483647 w 48"/>
                  <a:gd name="T27" fmla="*/ 2147483647 h 136"/>
                  <a:gd name="T28" fmla="*/ 2147483647 w 48"/>
                  <a:gd name="T29" fmla="*/ 2147483647 h 136"/>
                  <a:gd name="T30" fmla="*/ 2147483647 w 48"/>
                  <a:gd name="T31" fmla="*/ 2147483647 h 136"/>
                  <a:gd name="T32" fmla="*/ 2147483647 w 48"/>
                  <a:gd name="T33" fmla="*/ 2147483647 h 136"/>
                  <a:gd name="T34" fmla="*/ 2147483647 w 48"/>
                  <a:gd name="T35" fmla="*/ 2147483647 h 136"/>
                  <a:gd name="T36" fmla="*/ 2147483647 w 48"/>
                  <a:gd name="T37" fmla="*/ 2147483647 h 136"/>
                  <a:gd name="T38" fmla="*/ 2147483647 w 48"/>
                  <a:gd name="T39" fmla="*/ 2147483647 h 136"/>
                  <a:gd name="T40" fmla="*/ 2147483647 w 48"/>
                  <a:gd name="T41" fmla="*/ 2147483647 h 136"/>
                  <a:gd name="T42" fmla="*/ 2147483647 w 48"/>
                  <a:gd name="T43" fmla="*/ 2147483647 h 136"/>
                  <a:gd name="T44" fmla="*/ 2147483647 w 48"/>
                  <a:gd name="T45" fmla="*/ 2147483647 h 136"/>
                  <a:gd name="T46" fmla="*/ 2147483647 w 48"/>
                  <a:gd name="T47" fmla="*/ 2147483647 h 136"/>
                  <a:gd name="T48" fmla="*/ 2147483647 w 48"/>
                  <a:gd name="T49" fmla="*/ 2147483647 h 136"/>
                  <a:gd name="T50" fmla="*/ 2147483647 w 48"/>
                  <a:gd name="T51" fmla="*/ 2147483647 h 136"/>
                  <a:gd name="T52" fmla="*/ 2147483647 w 48"/>
                  <a:gd name="T53" fmla="*/ 2147483647 h 136"/>
                  <a:gd name="T54" fmla="*/ 2147483647 w 48"/>
                  <a:gd name="T55" fmla="*/ 2147483647 h 136"/>
                  <a:gd name="T56" fmla="*/ 2147483647 w 48"/>
                  <a:gd name="T57" fmla="*/ 2147483647 h 136"/>
                  <a:gd name="T58" fmla="*/ 2147483647 w 48"/>
                  <a:gd name="T59" fmla="*/ 2147483647 h 136"/>
                  <a:gd name="T60" fmla="*/ 2147483647 w 48"/>
                  <a:gd name="T61" fmla="*/ 2147483647 h 136"/>
                  <a:gd name="T62" fmla="*/ 2147483647 w 48"/>
                  <a:gd name="T63" fmla="*/ 2147483647 h 136"/>
                  <a:gd name="T64" fmla="*/ 2147483647 w 48"/>
                  <a:gd name="T65" fmla="*/ 0 h 136"/>
                  <a:gd name="T66" fmla="*/ 2147483647 w 48"/>
                  <a:gd name="T67" fmla="*/ 0 h 136"/>
                  <a:gd name="T68" fmla="*/ 2147483647 w 48"/>
                  <a:gd name="T69" fmla="*/ 2147483647 h 136"/>
                  <a:gd name="T70" fmla="*/ 2147483647 w 48"/>
                  <a:gd name="T71" fmla="*/ 2147483647 h 136"/>
                  <a:gd name="T72" fmla="*/ 2147483647 w 48"/>
                  <a:gd name="T73" fmla="*/ 2147483647 h 136"/>
                  <a:gd name="T74" fmla="*/ 2147483647 w 48"/>
                  <a:gd name="T75" fmla="*/ 2147483647 h 136"/>
                  <a:gd name="T76" fmla="*/ 2147483647 w 48"/>
                  <a:gd name="T77" fmla="*/ 2147483647 h 136"/>
                  <a:gd name="T78" fmla="*/ 2147483647 w 48"/>
                  <a:gd name="T79" fmla="*/ 2147483647 h 136"/>
                  <a:gd name="T80" fmla="*/ 2147483647 w 48"/>
                  <a:gd name="T81" fmla="*/ 2147483647 h 136"/>
                  <a:gd name="T82" fmla="*/ 2147483647 w 48"/>
                  <a:gd name="T83" fmla="*/ 2147483647 h 136"/>
                  <a:gd name="T84" fmla="*/ 2147483647 w 48"/>
                  <a:gd name="T85" fmla="*/ 2147483647 h 136"/>
                  <a:gd name="T86" fmla="*/ 2147483647 w 48"/>
                  <a:gd name="T87" fmla="*/ 2147483647 h 136"/>
                  <a:gd name="T88" fmla="*/ 0 w 48"/>
                  <a:gd name="T89" fmla="*/ 2147483647 h 136"/>
                  <a:gd name="T90" fmla="*/ 0 w 48"/>
                  <a:gd name="T91" fmla="*/ 2147483647 h 136"/>
                  <a:gd name="T92" fmla="*/ 0 w 48"/>
                  <a:gd name="T93" fmla="*/ 2147483647 h 136"/>
                  <a:gd name="T94" fmla="*/ 0 w 48"/>
                  <a:gd name="T95" fmla="*/ 2147483647 h 136"/>
                  <a:gd name="T96" fmla="*/ 0 w 48"/>
                  <a:gd name="T97" fmla="*/ 2147483647 h 1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8"/>
                  <a:gd name="T148" fmla="*/ 0 h 136"/>
                  <a:gd name="T149" fmla="*/ 48 w 48"/>
                  <a:gd name="T150" fmla="*/ 136 h 1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8" h="136">
                    <a:moveTo>
                      <a:pt x="0" y="82"/>
                    </a:moveTo>
                    <a:lnTo>
                      <a:pt x="6" y="82"/>
                    </a:lnTo>
                    <a:lnTo>
                      <a:pt x="8" y="88"/>
                    </a:lnTo>
                    <a:lnTo>
                      <a:pt x="12" y="90"/>
                    </a:lnTo>
                    <a:lnTo>
                      <a:pt x="18" y="90"/>
                    </a:lnTo>
                    <a:lnTo>
                      <a:pt x="26" y="90"/>
                    </a:lnTo>
                    <a:lnTo>
                      <a:pt x="26" y="100"/>
                    </a:lnTo>
                    <a:lnTo>
                      <a:pt x="24" y="108"/>
                    </a:lnTo>
                    <a:lnTo>
                      <a:pt x="22" y="118"/>
                    </a:lnTo>
                    <a:lnTo>
                      <a:pt x="24" y="126"/>
                    </a:lnTo>
                    <a:lnTo>
                      <a:pt x="28" y="128"/>
                    </a:lnTo>
                    <a:lnTo>
                      <a:pt x="32" y="132"/>
                    </a:lnTo>
                    <a:lnTo>
                      <a:pt x="34" y="136"/>
                    </a:lnTo>
                    <a:lnTo>
                      <a:pt x="34" y="128"/>
                    </a:lnTo>
                    <a:lnTo>
                      <a:pt x="36" y="126"/>
                    </a:lnTo>
                    <a:lnTo>
                      <a:pt x="38" y="124"/>
                    </a:lnTo>
                    <a:lnTo>
                      <a:pt x="42" y="120"/>
                    </a:lnTo>
                    <a:lnTo>
                      <a:pt x="44" y="118"/>
                    </a:lnTo>
                    <a:lnTo>
                      <a:pt x="46" y="112"/>
                    </a:lnTo>
                    <a:lnTo>
                      <a:pt x="48" y="106"/>
                    </a:lnTo>
                    <a:lnTo>
                      <a:pt x="48" y="98"/>
                    </a:lnTo>
                    <a:lnTo>
                      <a:pt x="48" y="92"/>
                    </a:lnTo>
                    <a:lnTo>
                      <a:pt x="44" y="86"/>
                    </a:lnTo>
                    <a:lnTo>
                      <a:pt x="36" y="74"/>
                    </a:lnTo>
                    <a:lnTo>
                      <a:pt x="30" y="66"/>
                    </a:lnTo>
                    <a:lnTo>
                      <a:pt x="28" y="60"/>
                    </a:lnTo>
                    <a:lnTo>
                      <a:pt x="26" y="54"/>
                    </a:lnTo>
                    <a:lnTo>
                      <a:pt x="28" y="46"/>
                    </a:lnTo>
                    <a:lnTo>
                      <a:pt x="30" y="38"/>
                    </a:lnTo>
                    <a:lnTo>
                      <a:pt x="30" y="12"/>
                    </a:lnTo>
                    <a:lnTo>
                      <a:pt x="28" y="10"/>
                    </a:lnTo>
                    <a:lnTo>
                      <a:pt x="26" y="6"/>
                    </a:lnTo>
                    <a:lnTo>
                      <a:pt x="24" y="0"/>
                    </a:lnTo>
                    <a:lnTo>
                      <a:pt x="8" y="0"/>
                    </a:lnTo>
                    <a:lnTo>
                      <a:pt x="10" y="8"/>
                    </a:lnTo>
                    <a:lnTo>
                      <a:pt x="14" y="18"/>
                    </a:lnTo>
                    <a:lnTo>
                      <a:pt x="12" y="20"/>
                    </a:lnTo>
                    <a:lnTo>
                      <a:pt x="10" y="24"/>
                    </a:lnTo>
                    <a:lnTo>
                      <a:pt x="6" y="28"/>
                    </a:lnTo>
                    <a:lnTo>
                      <a:pt x="6" y="34"/>
                    </a:lnTo>
                    <a:lnTo>
                      <a:pt x="6" y="44"/>
                    </a:lnTo>
                    <a:lnTo>
                      <a:pt x="8" y="50"/>
                    </a:lnTo>
                    <a:lnTo>
                      <a:pt x="4" y="56"/>
                    </a:lnTo>
                    <a:lnTo>
                      <a:pt x="2" y="62"/>
                    </a:lnTo>
                    <a:lnTo>
                      <a:pt x="0" y="68"/>
                    </a:lnTo>
                    <a:lnTo>
                      <a:pt x="0" y="74"/>
                    </a:lnTo>
                    <a:lnTo>
                      <a:pt x="0" y="76"/>
                    </a:lnTo>
                    <a:lnTo>
                      <a:pt x="0" y="80"/>
                    </a:lnTo>
                    <a:lnTo>
                      <a:pt x="0" y="8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98" name="Freeform 132"/>
              <p:cNvSpPr/>
              <p:nvPr/>
            </p:nvSpPr>
            <p:spPr bwMode="auto">
              <a:xfrm>
                <a:off x="5144037" y="4807908"/>
                <a:ext cx="272133" cy="286728"/>
              </a:xfrm>
              <a:custGeom>
                <a:avLst/>
                <a:gdLst>
                  <a:gd name="T0" fmla="*/ 2147483647 w 186"/>
                  <a:gd name="T1" fmla="*/ 2147483647 h 182"/>
                  <a:gd name="T2" fmla="*/ 2147483647 w 186"/>
                  <a:gd name="T3" fmla="*/ 2147483647 h 182"/>
                  <a:gd name="T4" fmla="*/ 2147483647 w 186"/>
                  <a:gd name="T5" fmla="*/ 2147483647 h 182"/>
                  <a:gd name="T6" fmla="*/ 2147483647 w 186"/>
                  <a:gd name="T7" fmla="*/ 2147483647 h 182"/>
                  <a:gd name="T8" fmla="*/ 2147483647 w 186"/>
                  <a:gd name="T9" fmla="*/ 2147483647 h 182"/>
                  <a:gd name="T10" fmla="*/ 2147483647 w 186"/>
                  <a:gd name="T11" fmla="*/ 2147483647 h 182"/>
                  <a:gd name="T12" fmla="*/ 2147483647 w 186"/>
                  <a:gd name="T13" fmla="*/ 2147483647 h 182"/>
                  <a:gd name="T14" fmla="*/ 2147483647 w 186"/>
                  <a:gd name="T15" fmla="*/ 2147483647 h 182"/>
                  <a:gd name="T16" fmla="*/ 2147483647 w 186"/>
                  <a:gd name="T17" fmla="*/ 2147483647 h 182"/>
                  <a:gd name="T18" fmla="*/ 2147483647 w 186"/>
                  <a:gd name="T19" fmla="*/ 2147483647 h 182"/>
                  <a:gd name="T20" fmla="*/ 2147483647 w 186"/>
                  <a:gd name="T21" fmla="*/ 2147483647 h 182"/>
                  <a:gd name="T22" fmla="*/ 2147483647 w 186"/>
                  <a:gd name="T23" fmla="*/ 2147483647 h 182"/>
                  <a:gd name="T24" fmla="*/ 2147483647 w 186"/>
                  <a:gd name="T25" fmla="*/ 2147483647 h 182"/>
                  <a:gd name="T26" fmla="*/ 2147483647 w 186"/>
                  <a:gd name="T27" fmla="*/ 2147483647 h 182"/>
                  <a:gd name="T28" fmla="*/ 2147483647 w 186"/>
                  <a:gd name="T29" fmla="*/ 2147483647 h 182"/>
                  <a:gd name="T30" fmla="*/ 2147483647 w 186"/>
                  <a:gd name="T31" fmla="*/ 2147483647 h 182"/>
                  <a:gd name="T32" fmla="*/ 2147483647 w 186"/>
                  <a:gd name="T33" fmla="*/ 2147483647 h 182"/>
                  <a:gd name="T34" fmla="*/ 2147483647 w 186"/>
                  <a:gd name="T35" fmla="*/ 0 h 182"/>
                  <a:gd name="T36" fmla="*/ 2147483647 w 186"/>
                  <a:gd name="T37" fmla="*/ 2147483647 h 182"/>
                  <a:gd name="T38" fmla="*/ 2147483647 w 186"/>
                  <a:gd name="T39" fmla="*/ 2147483647 h 182"/>
                  <a:gd name="T40" fmla="*/ 2147483647 w 186"/>
                  <a:gd name="T41" fmla="*/ 2147483647 h 182"/>
                  <a:gd name="T42" fmla="*/ 2147483647 w 186"/>
                  <a:gd name="T43" fmla="*/ 2147483647 h 182"/>
                  <a:gd name="T44" fmla="*/ 2147483647 w 186"/>
                  <a:gd name="T45" fmla="*/ 2147483647 h 182"/>
                  <a:gd name="T46" fmla="*/ 2147483647 w 186"/>
                  <a:gd name="T47" fmla="*/ 2147483647 h 182"/>
                  <a:gd name="T48" fmla="*/ 2147483647 w 186"/>
                  <a:gd name="T49" fmla="*/ 2147483647 h 182"/>
                  <a:gd name="T50" fmla="*/ 2147483647 w 186"/>
                  <a:gd name="T51" fmla="*/ 2147483647 h 182"/>
                  <a:gd name="T52" fmla="*/ 2147483647 w 186"/>
                  <a:gd name="T53" fmla="*/ 2147483647 h 182"/>
                  <a:gd name="T54" fmla="*/ 2147483647 w 186"/>
                  <a:gd name="T55" fmla="*/ 2147483647 h 182"/>
                  <a:gd name="T56" fmla="*/ 2147483647 w 186"/>
                  <a:gd name="T57" fmla="*/ 2147483647 h 182"/>
                  <a:gd name="T58" fmla="*/ 2147483647 w 186"/>
                  <a:gd name="T59" fmla="*/ 2147483647 h 182"/>
                  <a:gd name="T60" fmla="*/ 2147483647 w 186"/>
                  <a:gd name="T61" fmla="*/ 2147483647 h 182"/>
                  <a:gd name="T62" fmla="*/ 2147483647 w 186"/>
                  <a:gd name="T63" fmla="*/ 2147483647 h 182"/>
                  <a:gd name="T64" fmla="*/ 2147483647 w 186"/>
                  <a:gd name="T65" fmla="*/ 2147483647 h 182"/>
                  <a:gd name="T66" fmla="*/ 2147483647 w 186"/>
                  <a:gd name="T67" fmla="*/ 2147483647 h 182"/>
                  <a:gd name="T68" fmla="*/ 2147483647 w 186"/>
                  <a:gd name="T69" fmla="*/ 2147483647 h 182"/>
                  <a:gd name="T70" fmla="*/ 2147483647 w 186"/>
                  <a:gd name="T71" fmla="*/ 2147483647 h 182"/>
                  <a:gd name="T72" fmla="*/ 0 w 186"/>
                  <a:gd name="T73" fmla="*/ 2147483647 h 182"/>
                  <a:gd name="T74" fmla="*/ 2147483647 w 186"/>
                  <a:gd name="T75" fmla="*/ 2147483647 h 182"/>
                  <a:gd name="T76" fmla="*/ 2147483647 w 186"/>
                  <a:gd name="T77" fmla="*/ 2147483647 h 182"/>
                  <a:gd name="T78" fmla="*/ 2147483647 w 186"/>
                  <a:gd name="T79" fmla="*/ 2147483647 h 182"/>
                  <a:gd name="T80" fmla="*/ 2147483647 w 186"/>
                  <a:gd name="T81" fmla="*/ 2147483647 h 182"/>
                  <a:gd name="T82" fmla="*/ 2147483647 w 186"/>
                  <a:gd name="T83" fmla="*/ 2147483647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6"/>
                  <a:gd name="T127" fmla="*/ 0 h 182"/>
                  <a:gd name="T128" fmla="*/ 186 w 186"/>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6" h="182">
                    <a:moveTo>
                      <a:pt x="72" y="182"/>
                    </a:moveTo>
                    <a:lnTo>
                      <a:pt x="82" y="172"/>
                    </a:lnTo>
                    <a:lnTo>
                      <a:pt x="94" y="160"/>
                    </a:lnTo>
                    <a:lnTo>
                      <a:pt x="106" y="152"/>
                    </a:lnTo>
                    <a:lnTo>
                      <a:pt x="110" y="148"/>
                    </a:lnTo>
                    <a:lnTo>
                      <a:pt x="108" y="144"/>
                    </a:lnTo>
                    <a:lnTo>
                      <a:pt x="108" y="142"/>
                    </a:lnTo>
                    <a:lnTo>
                      <a:pt x="110" y="140"/>
                    </a:lnTo>
                    <a:lnTo>
                      <a:pt x="114" y="138"/>
                    </a:lnTo>
                    <a:lnTo>
                      <a:pt x="120" y="136"/>
                    </a:lnTo>
                    <a:lnTo>
                      <a:pt x="130" y="136"/>
                    </a:lnTo>
                    <a:lnTo>
                      <a:pt x="128" y="132"/>
                    </a:lnTo>
                    <a:lnTo>
                      <a:pt x="128" y="128"/>
                    </a:lnTo>
                    <a:lnTo>
                      <a:pt x="128" y="126"/>
                    </a:lnTo>
                    <a:lnTo>
                      <a:pt x="134" y="124"/>
                    </a:lnTo>
                    <a:lnTo>
                      <a:pt x="140" y="120"/>
                    </a:lnTo>
                    <a:lnTo>
                      <a:pt x="150" y="116"/>
                    </a:lnTo>
                    <a:lnTo>
                      <a:pt x="162" y="114"/>
                    </a:lnTo>
                    <a:lnTo>
                      <a:pt x="172" y="108"/>
                    </a:lnTo>
                    <a:lnTo>
                      <a:pt x="172" y="98"/>
                    </a:lnTo>
                    <a:lnTo>
                      <a:pt x="172" y="92"/>
                    </a:lnTo>
                    <a:lnTo>
                      <a:pt x="174" y="86"/>
                    </a:lnTo>
                    <a:lnTo>
                      <a:pt x="180" y="76"/>
                    </a:lnTo>
                    <a:lnTo>
                      <a:pt x="178" y="70"/>
                    </a:lnTo>
                    <a:lnTo>
                      <a:pt x="178" y="60"/>
                    </a:lnTo>
                    <a:lnTo>
                      <a:pt x="178" y="54"/>
                    </a:lnTo>
                    <a:lnTo>
                      <a:pt x="182" y="50"/>
                    </a:lnTo>
                    <a:lnTo>
                      <a:pt x="184" y="46"/>
                    </a:lnTo>
                    <a:lnTo>
                      <a:pt x="186" y="44"/>
                    </a:lnTo>
                    <a:lnTo>
                      <a:pt x="182" y="34"/>
                    </a:lnTo>
                    <a:lnTo>
                      <a:pt x="180" y="26"/>
                    </a:lnTo>
                    <a:lnTo>
                      <a:pt x="166" y="16"/>
                    </a:lnTo>
                    <a:lnTo>
                      <a:pt x="160" y="12"/>
                    </a:lnTo>
                    <a:lnTo>
                      <a:pt x="150" y="8"/>
                    </a:lnTo>
                    <a:lnTo>
                      <a:pt x="146" y="6"/>
                    </a:lnTo>
                    <a:lnTo>
                      <a:pt x="140" y="0"/>
                    </a:lnTo>
                    <a:lnTo>
                      <a:pt x="136" y="0"/>
                    </a:lnTo>
                    <a:lnTo>
                      <a:pt x="128" y="2"/>
                    </a:lnTo>
                    <a:lnTo>
                      <a:pt x="118" y="8"/>
                    </a:lnTo>
                    <a:lnTo>
                      <a:pt x="112" y="10"/>
                    </a:lnTo>
                    <a:lnTo>
                      <a:pt x="108" y="14"/>
                    </a:lnTo>
                    <a:lnTo>
                      <a:pt x="106" y="18"/>
                    </a:lnTo>
                    <a:lnTo>
                      <a:pt x="104" y="24"/>
                    </a:lnTo>
                    <a:lnTo>
                      <a:pt x="104" y="62"/>
                    </a:lnTo>
                    <a:lnTo>
                      <a:pt x="106" y="70"/>
                    </a:lnTo>
                    <a:lnTo>
                      <a:pt x="108" y="72"/>
                    </a:lnTo>
                    <a:lnTo>
                      <a:pt x="114" y="76"/>
                    </a:lnTo>
                    <a:lnTo>
                      <a:pt x="124" y="76"/>
                    </a:lnTo>
                    <a:lnTo>
                      <a:pt x="124" y="88"/>
                    </a:lnTo>
                    <a:lnTo>
                      <a:pt x="122" y="92"/>
                    </a:lnTo>
                    <a:lnTo>
                      <a:pt x="120" y="96"/>
                    </a:lnTo>
                    <a:lnTo>
                      <a:pt x="116" y="98"/>
                    </a:lnTo>
                    <a:lnTo>
                      <a:pt x="114" y="98"/>
                    </a:lnTo>
                    <a:lnTo>
                      <a:pt x="110" y="90"/>
                    </a:lnTo>
                    <a:lnTo>
                      <a:pt x="106" y="86"/>
                    </a:lnTo>
                    <a:lnTo>
                      <a:pt x="96" y="78"/>
                    </a:lnTo>
                    <a:lnTo>
                      <a:pt x="90" y="72"/>
                    </a:lnTo>
                    <a:lnTo>
                      <a:pt x="86" y="70"/>
                    </a:lnTo>
                    <a:lnTo>
                      <a:pt x="86" y="66"/>
                    </a:lnTo>
                    <a:lnTo>
                      <a:pt x="80" y="68"/>
                    </a:lnTo>
                    <a:lnTo>
                      <a:pt x="78" y="70"/>
                    </a:lnTo>
                    <a:lnTo>
                      <a:pt x="76" y="70"/>
                    </a:lnTo>
                    <a:lnTo>
                      <a:pt x="72" y="72"/>
                    </a:lnTo>
                    <a:lnTo>
                      <a:pt x="66" y="70"/>
                    </a:lnTo>
                    <a:lnTo>
                      <a:pt x="60" y="68"/>
                    </a:lnTo>
                    <a:lnTo>
                      <a:pt x="56" y="64"/>
                    </a:lnTo>
                    <a:lnTo>
                      <a:pt x="54" y="60"/>
                    </a:lnTo>
                    <a:lnTo>
                      <a:pt x="32" y="52"/>
                    </a:lnTo>
                    <a:lnTo>
                      <a:pt x="32" y="82"/>
                    </a:lnTo>
                    <a:lnTo>
                      <a:pt x="30" y="86"/>
                    </a:lnTo>
                    <a:lnTo>
                      <a:pt x="26" y="88"/>
                    </a:lnTo>
                    <a:lnTo>
                      <a:pt x="24" y="88"/>
                    </a:lnTo>
                    <a:lnTo>
                      <a:pt x="0" y="88"/>
                    </a:lnTo>
                    <a:lnTo>
                      <a:pt x="0" y="152"/>
                    </a:lnTo>
                    <a:lnTo>
                      <a:pt x="16" y="170"/>
                    </a:lnTo>
                    <a:lnTo>
                      <a:pt x="18" y="172"/>
                    </a:lnTo>
                    <a:lnTo>
                      <a:pt x="22" y="174"/>
                    </a:lnTo>
                    <a:lnTo>
                      <a:pt x="28" y="172"/>
                    </a:lnTo>
                    <a:lnTo>
                      <a:pt x="36" y="170"/>
                    </a:lnTo>
                    <a:lnTo>
                      <a:pt x="40" y="172"/>
                    </a:lnTo>
                    <a:lnTo>
                      <a:pt x="46" y="176"/>
                    </a:lnTo>
                    <a:lnTo>
                      <a:pt x="52" y="178"/>
                    </a:lnTo>
                    <a:lnTo>
                      <a:pt x="58" y="182"/>
                    </a:lnTo>
                    <a:lnTo>
                      <a:pt x="72" y="18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299" name="Freeform 133"/>
              <p:cNvSpPr/>
              <p:nvPr/>
            </p:nvSpPr>
            <p:spPr bwMode="auto">
              <a:xfrm>
                <a:off x="4904191" y="4744190"/>
                <a:ext cx="287124" cy="346463"/>
              </a:xfrm>
              <a:custGeom>
                <a:avLst/>
                <a:gdLst>
                  <a:gd name="T0" fmla="*/ 2147483647 w 197"/>
                  <a:gd name="T1" fmla="*/ 2147483647 h 220"/>
                  <a:gd name="T2" fmla="*/ 2147483647 w 197"/>
                  <a:gd name="T3" fmla="*/ 2147483647 h 220"/>
                  <a:gd name="T4" fmla="*/ 2147483647 w 197"/>
                  <a:gd name="T5" fmla="*/ 2147483647 h 220"/>
                  <a:gd name="T6" fmla="*/ 2147483647 w 197"/>
                  <a:gd name="T7" fmla="*/ 2147483647 h 220"/>
                  <a:gd name="T8" fmla="*/ 2147483647 w 197"/>
                  <a:gd name="T9" fmla="*/ 2147483647 h 220"/>
                  <a:gd name="T10" fmla="*/ 2147483647 w 197"/>
                  <a:gd name="T11" fmla="*/ 2147483647 h 220"/>
                  <a:gd name="T12" fmla="*/ 0 w 197"/>
                  <a:gd name="T13" fmla="*/ 2147483647 h 220"/>
                  <a:gd name="T14" fmla="*/ 2147483647 w 197"/>
                  <a:gd name="T15" fmla="*/ 2147483647 h 220"/>
                  <a:gd name="T16" fmla="*/ 2147483647 w 197"/>
                  <a:gd name="T17" fmla="*/ 2147483647 h 220"/>
                  <a:gd name="T18" fmla="*/ 2147483647 w 197"/>
                  <a:gd name="T19" fmla="*/ 2147483647 h 220"/>
                  <a:gd name="T20" fmla="*/ 2147483647 w 197"/>
                  <a:gd name="T21" fmla="*/ 2147483647 h 220"/>
                  <a:gd name="T22" fmla="*/ 2147483647 w 197"/>
                  <a:gd name="T23" fmla="*/ 2147483647 h 220"/>
                  <a:gd name="T24" fmla="*/ 2147483647 w 197"/>
                  <a:gd name="T25" fmla="*/ 2147483647 h 220"/>
                  <a:gd name="T26" fmla="*/ 2147483647 w 197"/>
                  <a:gd name="T27" fmla="*/ 2147483647 h 220"/>
                  <a:gd name="T28" fmla="*/ 2147483647 w 197"/>
                  <a:gd name="T29" fmla="*/ 2147483647 h 220"/>
                  <a:gd name="T30" fmla="*/ 2147483647 w 197"/>
                  <a:gd name="T31" fmla="*/ 2147483647 h 220"/>
                  <a:gd name="T32" fmla="*/ 2147483647 w 197"/>
                  <a:gd name="T33" fmla="*/ 2147483647 h 220"/>
                  <a:gd name="T34" fmla="*/ 2147483647 w 197"/>
                  <a:gd name="T35" fmla="*/ 0 h 220"/>
                  <a:gd name="T36" fmla="*/ 2147483647 w 197"/>
                  <a:gd name="T37" fmla="*/ 2147483647 h 220"/>
                  <a:gd name="T38" fmla="*/ 2147483647 w 197"/>
                  <a:gd name="T39" fmla="*/ 2147483647 h 220"/>
                  <a:gd name="T40" fmla="*/ 2147483647 w 197"/>
                  <a:gd name="T41" fmla="*/ 2147483647 h 220"/>
                  <a:gd name="T42" fmla="*/ 2147483647 w 197"/>
                  <a:gd name="T43" fmla="*/ 2147483647 h 220"/>
                  <a:gd name="T44" fmla="*/ 2147483647 w 197"/>
                  <a:gd name="T45" fmla="*/ 2147483647 h 220"/>
                  <a:gd name="T46" fmla="*/ 2147483647 w 197"/>
                  <a:gd name="T47" fmla="*/ 2147483647 h 220"/>
                  <a:gd name="T48" fmla="*/ 2147483647 w 197"/>
                  <a:gd name="T49" fmla="*/ 2147483647 h 220"/>
                  <a:gd name="T50" fmla="*/ 2147483647 w 197"/>
                  <a:gd name="T51" fmla="*/ 2147483647 h 220"/>
                  <a:gd name="T52" fmla="*/ 2147483647 w 197"/>
                  <a:gd name="T53" fmla="*/ 2147483647 h 220"/>
                  <a:gd name="T54" fmla="*/ 2147483647 w 197"/>
                  <a:gd name="T55" fmla="*/ 2147483647 h 220"/>
                  <a:gd name="T56" fmla="*/ 2147483647 w 197"/>
                  <a:gd name="T57" fmla="*/ 2147483647 h 220"/>
                  <a:gd name="T58" fmla="*/ 2147483647 w 197"/>
                  <a:gd name="T59" fmla="*/ 2147483647 h 220"/>
                  <a:gd name="T60" fmla="*/ 2147483647 w 197"/>
                  <a:gd name="T61" fmla="*/ 2147483647 h 220"/>
                  <a:gd name="T62" fmla="*/ 2147483647 w 197"/>
                  <a:gd name="T63" fmla="*/ 2147483647 h 220"/>
                  <a:gd name="T64" fmla="*/ 2147483647 w 197"/>
                  <a:gd name="T65" fmla="*/ 2147483647 h 220"/>
                  <a:gd name="T66" fmla="*/ 2147483647 w 197"/>
                  <a:gd name="T67" fmla="*/ 2147483647 h 220"/>
                  <a:gd name="T68" fmla="*/ 2147483647 w 197"/>
                  <a:gd name="T69" fmla="*/ 2147483647 h 220"/>
                  <a:gd name="T70" fmla="*/ 2147483647 w 197"/>
                  <a:gd name="T71" fmla="*/ 2147483647 h 2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97"/>
                  <a:gd name="T109" fmla="*/ 0 h 220"/>
                  <a:gd name="T110" fmla="*/ 197 w 197"/>
                  <a:gd name="T111" fmla="*/ 220 h 22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97" h="220">
                    <a:moveTo>
                      <a:pt x="181" y="212"/>
                    </a:moveTo>
                    <a:lnTo>
                      <a:pt x="159" y="220"/>
                    </a:lnTo>
                    <a:lnTo>
                      <a:pt x="117" y="220"/>
                    </a:lnTo>
                    <a:lnTo>
                      <a:pt x="107" y="216"/>
                    </a:lnTo>
                    <a:lnTo>
                      <a:pt x="105" y="214"/>
                    </a:lnTo>
                    <a:lnTo>
                      <a:pt x="101" y="210"/>
                    </a:lnTo>
                    <a:lnTo>
                      <a:pt x="33" y="210"/>
                    </a:lnTo>
                    <a:lnTo>
                      <a:pt x="27" y="206"/>
                    </a:lnTo>
                    <a:lnTo>
                      <a:pt x="25" y="204"/>
                    </a:lnTo>
                    <a:lnTo>
                      <a:pt x="21" y="204"/>
                    </a:lnTo>
                    <a:lnTo>
                      <a:pt x="11" y="206"/>
                    </a:lnTo>
                    <a:lnTo>
                      <a:pt x="4" y="206"/>
                    </a:lnTo>
                    <a:lnTo>
                      <a:pt x="0" y="204"/>
                    </a:lnTo>
                    <a:lnTo>
                      <a:pt x="0" y="194"/>
                    </a:lnTo>
                    <a:lnTo>
                      <a:pt x="4" y="188"/>
                    </a:lnTo>
                    <a:lnTo>
                      <a:pt x="4" y="180"/>
                    </a:lnTo>
                    <a:lnTo>
                      <a:pt x="4" y="174"/>
                    </a:lnTo>
                    <a:lnTo>
                      <a:pt x="7" y="162"/>
                    </a:lnTo>
                    <a:lnTo>
                      <a:pt x="11" y="150"/>
                    </a:lnTo>
                    <a:lnTo>
                      <a:pt x="13" y="140"/>
                    </a:lnTo>
                    <a:lnTo>
                      <a:pt x="19" y="132"/>
                    </a:lnTo>
                    <a:lnTo>
                      <a:pt x="25" y="122"/>
                    </a:lnTo>
                    <a:lnTo>
                      <a:pt x="31" y="112"/>
                    </a:lnTo>
                    <a:lnTo>
                      <a:pt x="35" y="104"/>
                    </a:lnTo>
                    <a:lnTo>
                      <a:pt x="35" y="92"/>
                    </a:lnTo>
                    <a:lnTo>
                      <a:pt x="33" y="84"/>
                    </a:lnTo>
                    <a:lnTo>
                      <a:pt x="29" y="74"/>
                    </a:lnTo>
                    <a:lnTo>
                      <a:pt x="25" y="66"/>
                    </a:lnTo>
                    <a:lnTo>
                      <a:pt x="23" y="56"/>
                    </a:lnTo>
                    <a:lnTo>
                      <a:pt x="23" y="52"/>
                    </a:lnTo>
                    <a:lnTo>
                      <a:pt x="25" y="48"/>
                    </a:lnTo>
                    <a:lnTo>
                      <a:pt x="27" y="44"/>
                    </a:lnTo>
                    <a:lnTo>
                      <a:pt x="27" y="40"/>
                    </a:lnTo>
                    <a:lnTo>
                      <a:pt x="27" y="32"/>
                    </a:lnTo>
                    <a:lnTo>
                      <a:pt x="23" y="24"/>
                    </a:lnTo>
                    <a:lnTo>
                      <a:pt x="15" y="0"/>
                    </a:lnTo>
                    <a:lnTo>
                      <a:pt x="79" y="0"/>
                    </a:lnTo>
                    <a:lnTo>
                      <a:pt x="79" y="12"/>
                    </a:lnTo>
                    <a:lnTo>
                      <a:pt x="85" y="24"/>
                    </a:lnTo>
                    <a:lnTo>
                      <a:pt x="93" y="32"/>
                    </a:lnTo>
                    <a:lnTo>
                      <a:pt x="95" y="34"/>
                    </a:lnTo>
                    <a:lnTo>
                      <a:pt x="99" y="34"/>
                    </a:lnTo>
                    <a:lnTo>
                      <a:pt x="111" y="34"/>
                    </a:lnTo>
                    <a:lnTo>
                      <a:pt x="119" y="34"/>
                    </a:lnTo>
                    <a:lnTo>
                      <a:pt x="121" y="32"/>
                    </a:lnTo>
                    <a:lnTo>
                      <a:pt x="123" y="28"/>
                    </a:lnTo>
                    <a:lnTo>
                      <a:pt x="123" y="20"/>
                    </a:lnTo>
                    <a:lnTo>
                      <a:pt x="143" y="20"/>
                    </a:lnTo>
                    <a:lnTo>
                      <a:pt x="145" y="22"/>
                    </a:lnTo>
                    <a:lnTo>
                      <a:pt x="147" y="24"/>
                    </a:lnTo>
                    <a:lnTo>
                      <a:pt x="151" y="26"/>
                    </a:lnTo>
                    <a:lnTo>
                      <a:pt x="159" y="26"/>
                    </a:lnTo>
                    <a:lnTo>
                      <a:pt x="165" y="24"/>
                    </a:lnTo>
                    <a:lnTo>
                      <a:pt x="167" y="46"/>
                    </a:lnTo>
                    <a:lnTo>
                      <a:pt x="165" y="68"/>
                    </a:lnTo>
                    <a:lnTo>
                      <a:pt x="165" y="72"/>
                    </a:lnTo>
                    <a:lnTo>
                      <a:pt x="169" y="74"/>
                    </a:lnTo>
                    <a:lnTo>
                      <a:pt x="171" y="82"/>
                    </a:lnTo>
                    <a:lnTo>
                      <a:pt x="171" y="86"/>
                    </a:lnTo>
                    <a:lnTo>
                      <a:pt x="169" y="92"/>
                    </a:lnTo>
                    <a:lnTo>
                      <a:pt x="175" y="94"/>
                    </a:lnTo>
                    <a:lnTo>
                      <a:pt x="179" y="94"/>
                    </a:lnTo>
                    <a:lnTo>
                      <a:pt x="183" y="92"/>
                    </a:lnTo>
                    <a:lnTo>
                      <a:pt x="191" y="92"/>
                    </a:lnTo>
                    <a:lnTo>
                      <a:pt x="197" y="92"/>
                    </a:lnTo>
                    <a:lnTo>
                      <a:pt x="197" y="122"/>
                    </a:lnTo>
                    <a:lnTo>
                      <a:pt x="195" y="126"/>
                    </a:lnTo>
                    <a:lnTo>
                      <a:pt x="191" y="128"/>
                    </a:lnTo>
                    <a:lnTo>
                      <a:pt x="189" y="128"/>
                    </a:lnTo>
                    <a:lnTo>
                      <a:pt x="165" y="128"/>
                    </a:lnTo>
                    <a:lnTo>
                      <a:pt x="165" y="192"/>
                    </a:lnTo>
                    <a:lnTo>
                      <a:pt x="181" y="210"/>
                    </a:lnTo>
                    <a:lnTo>
                      <a:pt x="181" y="21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00" name="Freeform 134"/>
              <p:cNvSpPr/>
              <p:nvPr/>
            </p:nvSpPr>
            <p:spPr bwMode="auto">
              <a:xfrm>
                <a:off x="5082923" y="5086671"/>
                <a:ext cx="216784" cy="264161"/>
              </a:xfrm>
              <a:custGeom>
                <a:avLst/>
                <a:gdLst>
                  <a:gd name="T0" fmla="*/ 2147483647 w 148"/>
                  <a:gd name="T1" fmla="*/ 2147483647 h 168"/>
                  <a:gd name="T2" fmla="*/ 2147483647 w 148"/>
                  <a:gd name="T3" fmla="*/ 2147483647 h 168"/>
                  <a:gd name="T4" fmla="*/ 2147483647 w 148"/>
                  <a:gd name="T5" fmla="*/ 2147483647 h 168"/>
                  <a:gd name="T6" fmla="*/ 2147483647 w 148"/>
                  <a:gd name="T7" fmla="*/ 2147483647 h 168"/>
                  <a:gd name="T8" fmla="*/ 2147483647 w 148"/>
                  <a:gd name="T9" fmla="*/ 2147483647 h 168"/>
                  <a:gd name="T10" fmla="*/ 2147483647 w 148"/>
                  <a:gd name="T11" fmla="*/ 2147483647 h 168"/>
                  <a:gd name="T12" fmla="*/ 2147483647 w 148"/>
                  <a:gd name="T13" fmla="*/ 2147483647 h 168"/>
                  <a:gd name="T14" fmla="*/ 2147483647 w 148"/>
                  <a:gd name="T15" fmla="*/ 2147483647 h 168"/>
                  <a:gd name="T16" fmla="*/ 2147483647 w 148"/>
                  <a:gd name="T17" fmla="*/ 2147483647 h 168"/>
                  <a:gd name="T18" fmla="*/ 2147483647 w 148"/>
                  <a:gd name="T19" fmla="*/ 2147483647 h 168"/>
                  <a:gd name="T20" fmla="*/ 2147483647 w 148"/>
                  <a:gd name="T21" fmla="*/ 2147483647 h 168"/>
                  <a:gd name="T22" fmla="*/ 2147483647 w 148"/>
                  <a:gd name="T23" fmla="*/ 2147483647 h 168"/>
                  <a:gd name="T24" fmla="*/ 2147483647 w 148"/>
                  <a:gd name="T25" fmla="*/ 2147483647 h 168"/>
                  <a:gd name="T26" fmla="*/ 2147483647 w 148"/>
                  <a:gd name="T27" fmla="*/ 2147483647 h 168"/>
                  <a:gd name="T28" fmla="*/ 2147483647 w 148"/>
                  <a:gd name="T29" fmla="*/ 2147483647 h 168"/>
                  <a:gd name="T30" fmla="*/ 2147483647 w 148"/>
                  <a:gd name="T31" fmla="*/ 2147483647 h 168"/>
                  <a:gd name="T32" fmla="*/ 2147483647 w 148"/>
                  <a:gd name="T33" fmla="*/ 2147483647 h 168"/>
                  <a:gd name="T34" fmla="*/ 2147483647 w 148"/>
                  <a:gd name="T35" fmla="*/ 2147483647 h 168"/>
                  <a:gd name="T36" fmla="*/ 2147483647 w 148"/>
                  <a:gd name="T37" fmla="*/ 2147483647 h 168"/>
                  <a:gd name="T38" fmla="*/ 2147483647 w 148"/>
                  <a:gd name="T39" fmla="*/ 2147483647 h 168"/>
                  <a:gd name="T40" fmla="*/ 2147483647 w 148"/>
                  <a:gd name="T41" fmla="*/ 2147483647 h 168"/>
                  <a:gd name="T42" fmla="*/ 2147483647 w 148"/>
                  <a:gd name="T43" fmla="*/ 2147483647 h 168"/>
                  <a:gd name="T44" fmla="*/ 2147483647 w 148"/>
                  <a:gd name="T45" fmla="*/ 2147483647 h 168"/>
                  <a:gd name="T46" fmla="*/ 2147483647 w 148"/>
                  <a:gd name="T47" fmla="*/ 2147483647 h 168"/>
                  <a:gd name="T48" fmla="*/ 2147483647 w 148"/>
                  <a:gd name="T49" fmla="*/ 2147483647 h 168"/>
                  <a:gd name="T50" fmla="*/ 2147483647 w 148"/>
                  <a:gd name="T51" fmla="*/ 2147483647 h 168"/>
                  <a:gd name="T52" fmla="*/ 2147483647 w 148"/>
                  <a:gd name="T53" fmla="*/ 2147483647 h 168"/>
                  <a:gd name="T54" fmla="*/ 2147483647 w 148"/>
                  <a:gd name="T55" fmla="*/ 2147483647 h 168"/>
                  <a:gd name="T56" fmla="*/ 2147483647 w 148"/>
                  <a:gd name="T57" fmla="*/ 2147483647 h 168"/>
                  <a:gd name="T58" fmla="*/ 2147483647 w 148"/>
                  <a:gd name="T59" fmla="*/ 2147483647 h 168"/>
                  <a:gd name="T60" fmla="*/ 2147483647 w 148"/>
                  <a:gd name="T61" fmla="*/ 2147483647 h 168"/>
                  <a:gd name="T62" fmla="*/ 2147483647 w 148"/>
                  <a:gd name="T63" fmla="*/ 2147483647 h 168"/>
                  <a:gd name="T64" fmla="*/ 2147483647 w 148"/>
                  <a:gd name="T65" fmla="*/ 2147483647 h 168"/>
                  <a:gd name="T66" fmla="*/ 2147483647 w 148"/>
                  <a:gd name="T67" fmla="*/ 2147483647 h 168"/>
                  <a:gd name="T68" fmla="*/ 2147483647 w 148"/>
                  <a:gd name="T69" fmla="*/ 2147483647 h 168"/>
                  <a:gd name="T70" fmla="*/ 2147483647 w 148"/>
                  <a:gd name="T71" fmla="*/ 2147483647 h 168"/>
                  <a:gd name="T72" fmla="*/ 2147483647 w 148"/>
                  <a:gd name="T73" fmla="*/ 2147483647 h 168"/>
                  <a:gd name="T74" fmla="*/ 2147483647 w 148"/>
                  <a:gd name="T75" fmla="*/ 2147483647 h 168"/>
                  <a:gd name="T76" fmla="*/ 2147483647 w 148"/>
                  <a:gd name="T77" fmla="*/ 2147483647 h 168"/>
                  <a:gd name="T78" fmla="*/ 2147483647 w 148"/>
                  <a:gd name="T79" fmla="*/ 2147483647 h 168"/>
                  <a:gd name="T80" fmla="*/ 2147483647 w 148"/>
                  <a:gd name="T81" fmla="*/ 2147483647 h 168"/>
                  <a:gd name="T82" fmla="*/ 2147483647 w 148"/>
                  <a:gd name="T83" fmla="*/ 2147483647 h 168"/>
                  <a:gd name="T84" fmla="*/ 2147483647 w 148"/>
                  <a:gd name="T85" fmla="*/ 2147483647 h 168"/>
                  <a:gd name="T86" fmla="*/ 2147483647 w 148"/>
                  <a:gd name="T87" fmla="*/ 2147483647 h 168"/>
                  <a:gd name="T88" fmla="*/ 2147483647 w 148"/>
                  <a:gd name="T89" fmla="*/ 2147483647 h 168"/>
                  <a:gd name="T90" fmla="*/ 0 w 148"/>
                  <a:gd name="T91" fmla="*/ 2147483647 h 168"/>
                  <a:gd name="T92" fmla="*/ 0 w 148"/>
                  <a:gd name="T93" fmla="*/ 2147483647 h 168"/>
                  <a:gd name="T94" fmla="*/ 2147483647 w 148"/>
                  <a:gd name="T95" fmla="*/ 2147483647 h 168"/>
                  <a:gd name="T96" fmla="*/ 2147483647 w 148"/>
                  <a:gd name="T97" fmla="*/ 2147483647 h 168"/>
                  <a:gd name="T98" fmla="*/ 2147483647 w 148"/>
                  <a:gd name="T99" fmla="*/ 2147483647 h 168"/>
                  <a:gd name="T100" fmla="*/ 2147483647 w 148"/>
                  <a:gd name="T101" fmla="*/ 2147483647 h 168"/>
                  <a:gd name="T102" fmla="*/ 2147483647 w 148"/>
                  <a:gd name="T103" fmla="*/ 2147483647 h 168"/>
                  <a:gd name="T104" fmla="*/ 2147483647 w 148"/>
                  <a:gd name="T105" fmla="*/ 2147483647 h 168"/>
                  <a:gd name="T106" fmla="*/ 2147483647 w 148"/>
                  <a:gd name="T107" fmla="*/ 2147483647 h 168"/>
                  <a:gd name="T108" fmla="*/ 2147483647 w 148"/>
                  <a:gd name="T109" fmla="*/ 0 h 168"/>
                  <a:gd name="T110" fmla="*/ 2147483647 w 148"/>
                  <a:gd name="T111" fmla="*/ 0 h 168"/>
                  <a:gd name="T112" fmla="*/ 2147483647 w 148"/>
                  <a:gd name="T113" fmla="*/ 2147483647 h 168"/>
                  <a:gd name="T114" fmla="*/ 2147483647 w 148"/>
                  <a:gd name="T115" fmla="*/ 2147483647 h 16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8"/>
                  <a:gd name="T175" fmla="*/ 0 h 168"/>
                  <a:gd name="T176" fmla="*/ 148 w 148"/>
                  <a:gd name="T177" fmla="*/ 168 h 16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8" h="168">
                    <a:moveTo>
                      <a:pt x="94" y="8"/>
                    </a:moveTo>
                    <a:lnTo>
                      <a:pt x="98" y="14"/>
                    </a:lnTo>
                    <a:lnTo>
                      <a:pt x="100" y="18"/>
                    </a:lnTo>
                    <a:lnTo>
                      <a:pt x="102" y="20"/>
                    </a:lnTo>
                    <a:lnTo>
                      <a:pt x="100" y="22"/>
                    </a:lnTo>
                    <a:lnTo>
                      <a:pt x="102" y="26"/>
                    </a:lnTo>
                    <a:lnTo>
                      <a:pt x="106" y="32"/>
                    </a:lnTo>
                    <a:lnTo>
                      <a:pt x="112" y="36"/>
                    </a:lnTo>
                    <a:lnTo>
                      <a:pt x="120" y="42"/>
                    </a:lnTo>
                    <a:lnTo>
                      <a:pt x="124" y="46"/>
                    </a:lnTo>
                    <a:lnTo>
                      <a:pt x="126" y="52"/>
                    </a:lnTo>
                    <a:lnTo>
                      <a:pt x="128" y="62"/>
                    </a:lnTo>
                    <a:lnTo>
                      <a:pt x="128" y="68"/>
                    </a:lnTo>
                    <a:lnTo>
                      <a:pt x="132" y="70"/>
                    </a:lnTo>
                    <a:lnTo>
                      <a:pt x="136" y="72"/>
                    </a:lnTo>
                    <a:lnTo>
                      <a:pt x="140" y="74"/>
                    </a:lnTo>
                    <a:lnTo>
                      <a:pt x="144" y="74"/>
                    </a:lnTo>
                    <a:lnTo>
                      <a:pt x="148" y="80"/>
                    </a:lnTo>
                    <a:lnTo>
                      <a:pt x="140" y="84"/>
                    </a:lnTo>
                    <a:lnTo>
                      <a:pt x="134" y="88"/>
                    </a:lnTo>
                    <a:lnTo>
                      <a:pt x="126" y="100"/>
                    </a:lnTo>
                    <a:lnTo>
                      <a:pt x="116" y="112"/>
                    </a:lnTo>
                    <a:lnTo>
                      <a:pt x="106" y="122"/>
                    </a:lnTo>
                    <a:lnTo>
                      <a:pt x="104" y="124"/>
                    </a:lnTo>
                    <a:lnTo>
                      <a:pt x="100" y="126"/>
                    </a:lnTo>
                    <a:lnTo>
                      <a:pt x="98" y="128"/>
                    </a:lnTo>
                    <a:lnTo>
                      <a:pt x="94" y="132"/>
                    </a:lnTo>
                    <a:lnTo>
                      <a:pt x="92" y="138"/>
                    </a:lnTo>
                    <a:lnTo>
                      <a:pt x="88" y="142"/>
                    </a:lnTo>
                    <a:lnTo>
                      <a:pt x="84" y="146"/>
                    </a:lnTo>
                    <a:lnTo>
                      <a:pt x="78" y="148"/>
                    </a:lnTo>
                    <a:lnTo>
                      <a:pt x="72" y="146"/>
                    </a:lnTo>
                    <a:lnTo>
                      <a:pt x="68" y="142"/>
                    </a:lnTo>
                    <a:lnTo>
                      <a:pt x="62" y="140"/>
                    </a:lnTo>
                    <a:lnTo>
                      <a:pt x="56" y="138"/>
                    </a:lnTo>
                    <a:lnTo>
                      <a:pt x="52" y="142"/>
                    </a:lnTo>
                    <a:lnTo>
                      <a:pt x="44" y="150"/>
                    </a:lnTo>
                    <a:lnTo>
                      <a:pt x="36" y="162"/>
                    </a:lnTo>
                    <a:lnTo>
                      <a:pt x="28" y="168"/>
                    </a:lnTo>
                    <a:lnTo>
                      <a:pt x="12" y="168"/>
                    </a:lnTo>
                    <a:lnTo>
                      <a:pt x="14" y="160"/>
                    </a:lnTo>
                    <a:lnTo>
                      <a:pt x="16" y="152"/>
                    </a:lnTo>
                    <a:lnTo>
                      <a:pt x="16" y="146"/>
                    </a:lnTo>
                    <a:lnTo>
                      <a:pt x="14" y="142"/>
                    </a:lnTo>
                    <a:lnTo>
                      <a:pt x="6" y="134"/>
                    </a:lnTo>
                    <a:lnTo>
                      <a:pt x="0" y="132"/>
                    </a:lnTo>
                    <a:lnTo>
                      <a:pt x="0" y="78"/>
                    </a:lnTo>
                    <a:lnTo>
                      <a:pt x="20" y="78"/>
                    </a:lnTo>
                    <a:lnTo>
                      <a:pt x="20" y="10"/>
                    </a:lnTo>
                    <a:lnTo>
                      <a:pt x="42" y="8"/>
                    </a:lnTo>
                    <a:lnTo>
                      <a:pt x="60" y="6"/>
                    </a:lnTo>
                    <a:lnTo>
                      <a:pt x="64" y="12"/>
                    </a:lnTo>
                    <a:lnTo>
                      <a:pt x="78" y="6"/>
                    </a:lnTo>
                    <a:lnTo>
                      <a:pt x="82" y="2"/>
                    </a:lnTo>
                    <a:lnTo>
                      <a:pt x="88" y="0"/>
                    </a:lnTo>
                    <a:lnTo>
                      <a:pt x="92" y="0"/>
                    </a:lnTo>
                    <a:lnTo>
                      <a:pt x="94" y="2"/>
                    </a:lnTo>
                    <a:lnTo>
                      <a:pt x="94"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01" name="Freeform 135"/>
              <p:cNvSpPr/>
              <p:nvPr/>
            </p:nvSpPr>
            <p:spPr bwMode="auto">
              <a:xfrm>
                <a:off x="4242306" y="4092416"/>
                <a:ext cx="118770" cy="131417"/>
              </a:xfrm>
              <a:custGeom>
                <a:avLst/>
                <a:gdLst>
                  <a:gd name="T0" fmla="*/ 2147483647 w 82"/>
                  <a:gd name="T1" fmla="*/ 2147483647 h 82"/>
                  <a:gd name="T2" fmla="*/ 2147483647 w 82"/>
                  <a:gd name="T3" fmla="*/ 2147483647 h 82"/>
                  <a:gd name="T4" fmla="*/ 2147483647 w 82"/>
                  <a:gd name="T5" fmla="*/ 2147483647 h 82"/>
                  <a:gd name="T6" fmla="*/ 2147483647 w 82"/>
                  <a:gd name="T7" fmla="*/ 2147483647 h 82"/>
                  <a:gd name="T8" fmla="*/ 2147483647 w 82"/>
                  <a:gd name="T9" fmla="*/ 2147483647 h 82"/>
                  <a:gd name="T10" fmla="*/ 2147483647 w 82"/>
                  <a:gd name="T11" fmla="*/ 2147483647 h 82"/>
                  <a:gd name="T12" fmla="*/ 2147483647 w 82"/>
                  <a:gd name="T13" fmla="*/ 2147483647 h 82"/>
                  <a:gd name="T14" fmla="*/ 2147483647 w 82"/>
                  <a:gd name="T15" fmla="*/ 2147483647 h 82"/>
                  <a:gd name="T16" fmla="*/ 2147483647 w 82"/>
                  <a:gd name="T17" fmla="*/ 2147483647 h 82"/>
                  <a:gd name="T18" fmla="*/ 2147483647 w 82"/>
                  <a:gd name="T19" fmla="*/ 2147483647 h 82"/>
                  <a:gd name="T20" fmla="*/ 2147483647 w 82"/>
                  <a:gd name="T21" fmla="*/ 2147483647 h 82"/>
                  <a:gd name="T22" fmla="*/ 2147483647 w 82"/>
                  <a:gd name="T23" fmla="*/ 2147483647 h 82"/>
                  <a:gd name="T24" fmla="*/ 2147483647 w 82"/>
                  <a:gd name="T25" fmla="*/ 2147483647 h 82"/>
                  <a:gd name="T26" fmla="*/ 2147483647 w 82"/>
                  <a:gd name="T27" fmla="*/ 2147483647 h 82"/>
                  <a:gd name="T28" fmla="*/ 2147483647 w 82"/>
                  <a:gd name="T29" fmla="*/ 2147483647 h 82"/>
                  <a:gd name="T30" fmla="*/ 2147483647 w 82"/>
                  <a:gd name="T31" fmla="*/ 2147483647 h 82"/>
                  <a:gd name="T32" fmla="*/ 2147483647 w 82"/>
                  <a:gd name="T33" fmla="*/ 2147483647 h 82"/>
                  <a:gd name="T34" fmla="*/ 2147483647 w 82"/>
                  <a:gd name="T35" fmla="*/ 2147483647 h 82"/>
                  <a:gd name="T36" fmla="*/ 2147483647 w 82"/>
                  <a:gd name="T37" fmla="*/ 2147483647 h 82"/>
                  <a:gd name="T38" fmla="*/ 2147483647 w 82"/>
                  <a:gd name="T39" fmla="*/ 2147483647 h 82"/>
                  <a:gd name="T40" fmla="*/ 2147483647 w 82"/>
                  <a:gd name="T41" fmla="*/ 2147483647 h 82"/>
                  <a:gd name="T42" fmla="*/ 2147483647 w 82"/>
                  <a:gd name="T43" fmla="*/ 2147483647 h 82"/>
                  <a:gd name="T44" fmla="*/ 2147483647 w 82"/>
                  <a:gd name="T45" fmla="*/ 2147483647 h 82"/>
                  <a:gd name="T46" fmla="*/ 2147483647 w 82"/>
                  <a:gd name="T47" fmla="*/ 2147483647 h 82"/>
                  <a:gd name="T48" fmla="*/ 0 w 82"/>
                  <a:gd name="T49" fmla="*/ 2147483647 h 82"/>
                  <a:gd name="T50" fmla="*/ 2147483647 w 82"/>
                  <a:gd name="T51" fmla="*/ 2147483647 h 82"/>
                  <a:gd name="T52" fmla="*/ 2147483647 w 82"/>
                  <a:gd name="T53" fmla="*/ 2147483647 h 82"/>
                  <a:gd name="T54" fmla="*/ 2147483647 w 82"/>
                  <a:gd name="T55" fmla="*/ 2147483647 h 82"/>
                  <a:gd name="T56" fmla="*/ 2147483647 w 82"/>
                  <a:gd name="T57" fmla="*/ 2147483647 h 82"/>
                  <a:gd name="T58" fmla="*/ 2147483647 w 82"/>
                  <a:gd name="T59" fmla="*/ 2147483647 h 82"/>
                  <a:gd name="T60" fmla="*/ 2147483647 w 82"/>
                  <a:gd name="T61" fmla="*/ 2147483647 h 82"/>
                  <a:gd name="T62" fmla="*/ 2147483647 w 82"/>
                  <a:gd name="T63" fmla="*/ 2147483647 h 82"/>
                  <a:gd name="T64" fmla="*/ 2147483647 w 82"/>
                  <a:gd name="T65" fmla="*/ 0 h 82"/>
                  <a:gd name="T66" fmla="*/ 2147483647 w 82"/>
                  <a:gd name="T67" fmla="*/ 0 h 82"/>
                  <a:gd name="T68" fmla="*/ 2147483647 w 82"/>
                  <a:gd name="T69" fmla="*/ 2147483647 h 82"/>
                  <a:gd name="T70" fmla="*/ 2147483647 w 82"/>
                  <a:gd name="T71" fmla="*/ 2147483647 h 82"/>
                  <a:gd name="T72" fmla="*/ 2147483647 w 82"/>
                  <a:gd name="T73" fmla="*/ 2147483647 h 82"/>
                  <a:gd name="T74" fmla="*/ 2147483647 w 82"/>
                  <a:gd name="T75" fmla="*/ 2147483647 h 82"/>
                  <a:gd name="T76" fmla="*/ 2147483647 w 82"/>
                  <a:gd name="T77" fmla="*/ 2147483647 h 82"/>
                  <a:gd name="T78" fmla="*/ 2147483647 w 82"/>
                  <a:gd name="T79" fmla="*/ 2147483647 h 82"/>
                  <a:gd name="T80" fmla="*/ 2147483647 w 82"/>
                  <a:gd name="T81" fmla="*/ 2147483647 h 82"/>
                  <a:gd name="T82" fmla="*/ 2147483647 w 82"/>
                  <a:gd name="T83" fmla="*/ 2147483647 h 82"/>
                  <a:gd name="T84" fmla="*/ 2147483647 w 82"/>
                  <a:gd name="T85" fmla="*/ 2147483647 h 82"/>
                  <a:gd name="T86" fmla="*/ 2147483647 w 82"/>
                  <a:gd name="T87" fmla="*/ 2147483647 h 82"/>
                  <a:gd name="T88" fmla="*/ 2147483647 w 82"/>
                  <a:gd name="T89" fmla="*/ 2147483647 h 82"/>
                  <a:gd name="T90" fmla="*/ 2147483647 w 82"/>
                  <a:gd name="T91" fmla="*/ 2147483647 h 82"/>
                  <a:gd name="T92" fmla="*/ 2147483647 w 82"/>
                  <a:gd name="T93" fmla="*/ 2147483647 h 82"/>
                  <a:gd name="T94" fmla="*/ 2147483647 w 82"/>
                  <a:gd name="T95" fmla="*/ 2147483647 h 82"/>
                  <a:gd name="T96" fmla="*/ 2147483647 w 82"/>
                  <a:gd name="T97" fmla="*/ 2147483647 h 82"/>
                  <a:gd name="T98" fmla="*/ 2147483647 w 82"/>
                  <a:gd name="T99" fmla="*/ 2147483647 h 82"/>
                  <a:gd name="T100" fmla="*/ 2147483647 w 82"/>
                  <a:gd name="T101" fmla="*/ 2147483647 h 82"/>
                  <a:gd name="T102" fmla="*/ 2147483647 w 82"/>
                  <a:gd name="T103" fmla="*/ 2147483647 h 82"/>
                  <a:gd name="T104" fmla="*/ 2147483647 w 82"/>
                  <a:gd name="T105" fmla="*/ 2147483647 h 82"/>
                  <a:gd name="T106" fmla="*/ 2147483647 w 82"/>
                  <a:gd name="T107" fmla="*/ 2147483647 h 82"/>
                  <a:gd name="T108" fmla="*/ 2147483647 w 82"/>
                  <a:gd name="T109" fmla="*/ 2147483647 h 82"/>
                  <a:gd name="T110" fmla="*/ 2147483647 w 82"/>
                  <a:gd name="T111" fmla="*/ 2147483647 h 82"/>
                  <a:gd name="T112" fmla="*/ 2147483647 w 82"/>
                  <a:gd name="T113" fmla="*/ 2147483647 h 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2"/>
                  <a:gd name="T172" fmla="*/ 0 h 82"/>
                  <a:gd name="T173" fmla="*/ 82 w 82"/>
                  <a:gd name="T174" fmla="*/ 82 h 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2" h="82">
                    <a:moveTo>
                      <a:pt x="6" y="78"/>
                    </a:moveTo>
                    <a:lnTo>
                      <a:pt x="4" y="74"/>
                    </a:lnTo>
                    <a:lnTo>
                      <a:pt x="4" y="68"/>
                    </a:lnTo>
                    <a:lnTo>
                      <a:pt x="4" y="62"/>
                    </a:lnTo>
                    <a:lnTo>
                      <a:pt x="16" y="62"/>
                    </a:lnTo>
                    <a:lnTo>
                      <a:pt x="28" y="60"/>
                    </a:lnTo>
                    <a:lnTo>
                      <a:pt x="28" y="58"/>
                    </a:lnTo>
                    <a:lnTo>
                      <a:pt x="34" y="60"/>
                    </a:lnTo>
                    <a:lnTo>
                      <a:pt x="42" y="62"/>
                    </a:lnTo>
                    <a:lnTo>
                      <a:pt x="46" y="60"/>
                    </a:lnTo>
                    <a:lnTo>
                      <a:pt x="50" y="58"/>
                    </a:lnTo>
                    <a:lnTo>
                      <a:pt x="38" y="56"/>
                    </a:lnTo>
                    <a:lnTo>
                      <a:pt x="32" y="54"/>
                    </a:lnTo>
                    <a:lnTo>
                      <a:pt x="30" y="50"/>
                    </a:lnTo>
                    <a:lnTo>
                      <a:pt x="26" y="52"/>
                    </a:lnTo>
                    <a:lnTo>
                      <a:pt x="24" y="54"/>
                    </a:lnTo>
                    <a:lnTo>
                      <a:pt x="22" y="56"/>
                    </a:lnTo>
                    <a:lnTo>
                      <a:pt x="18" y="58"/>
                    </a:lnTo>
                    <a:lnTo>
                      <a:pt x="6" y="56"/>
                    </a:lnTo>
                    <a:lnTo>
                      <a:pt x="6" y="52"/>
                    </a:lnTo>
                    <a:lnTo>
                      <a:pt x="8" y="46"/>
                    </a:lnTo>
                    <a:lnTo>
                      <a:pt x="6" y="40"/>
                    </a:lnTo>
                    <a:lnTo>
                      <a:pt x="4" y="36"/>
                    </a:lnTo>
                    <a:lnTo>
                      <a:pt x="2" y="32"/>
                    </a:lnTo>
                    <a:lnTo>
                      <a:pt x="0" y="30"/>
                    </a:lnTo>
                    <a:lnTo>
                      <a:pt x="2" y="24"/>
                    </a:lnTo>
                    <a:lnTo>
                      <a:pt x="4" y="16"/>
                    </a:lnTo>
                    <a:lnTo>
                      <a:pt x="10" y="4"/>
                    </a:lnTo>
                    <a:lnTo>
                      <a:pt x="14" y="4"/>
                    </a:lnTo>
                    <a:lnTo>
                      <a:pt x="16" y="4"/>
                    </a:lnTo>
                    <a:lnTo>
                      <a:pt x="20" y="4"/>
                    </a:lnTo>
                    <a:lnTo>
                      <a:pt x="22" y="2"/>
                    </a:lnTo>
                    <a:lnTo>
                      <a:pt x="26" y="0"/>
                    </a:lnTo>
                    <a:lnTo>
                      <a:pt x="30" y="0"/>
                    </a:lnTo>
                    <a:lnTo>
                      <a:pt x="38" y="2"/>
                    </a:lnTo>
                    <a:lnTo>
                      <a:pt x="46" y="6"/>
                    </a:lnTo>
                    <a:lnTo>
                      <a:pt x="52" y="8"/>
                    </a:lnTo>
                    <a:lnTo>
                      <a:pt x="54" y="14"/>
                    </a:lnTo>
                    <a:lnTo>
                      <a:pt x="64" y="28"/>
                    </a:lnTo>
                    <a:lnTo>
                      <a:pt x="68" y="32"/>
                    </a:lnTo>
                    <a:lnTo>
                      <a:pt x="74" y="36"/>
                    </a:lnTo>
                    <a:lnTo>
                      <a:pt x="72" y="36"/>
                    </a:lnTo>
                    <a:lnTo>
                      <a:pt x="76" y="48"/>
                    </a:lnTo>
                    <a:lnTo>
                      <a:pt x="80" y="58"/>
                    </a:lnTo>
                    <a:lnTo>
                      <a:pt x="82" y="66"/>
                    </a:lnTo>
                    <a:lnTo>
                      <a:pt x="82" y="72"/>
                    </a:lnTo>
                    <a:lnTo>
                      <a:pt x="82" y="80"/>
                    </a:lnTo>
                    <a:lnTo>
                      <a:pt x="80" y="80"/>
                    </a:lnTo>
                    <a:lnTo>
                      <a:pt x="74" y="82"/>
                    </a:lnTo>
                    <a:lnTo>
                      <a:pt x="68" y="80"/>
                    </a:lnTo>
                    <a:lnTo>
                      <a:pt x="62" y="78"/>
                    </a:lnTo>
                    <a:lnTo>
                      <a:pt x="56" y="76"/>
                    </a:lnTo>
                    <a:lnTo>
                      <a:pt x="50" y="74"/>
                    </a:lnTo>
                    <a:lnTo>
                      <a:pt x="38" y="74"/>
                    </a:lnTo>
                    <a:lnTo>
                      <a:pt x="26" y="76"/>
                    </a:lnTo>
                    <a:lnTo>
                      <a:pt x="18" y="78"/>
                    </a:lnTo>
                    <a:lnTo>
                      <a:pt x="6" y="7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02" name="Freeform 136"/>
              <p:cNvSpPr/>
              <p:nvPr/>
            </p:nvSpPr>
            <p:spPr bwMode="auto">
              <a:xfrm>
                <a:off x="4250377" y="4210559"/>
                <a:ext cx="65727" cy="37169"/>
              </a:xfrm>
              <a:custGeom>
                <a:avLst/>
                <a:gdLst>
                  <a:gd name="T0" fmla="*/ 0 w 44"/>
                  <a:gd name="T1" fmla="*/ 2147483647 h 24"/>
                  <a:gd name="T2" fmla="*/ 2147483647 w 44"/>
                  <a:gd name="T3" fmla="*/ 2147483647 h 24"/>
                  <a:gd name="T4" fmla="*/ 2147483647 w 44"/>
                  <a:gd name="T5" fmla="*/ 2147483647 h 24"/>
                  <a:gd name="T6" fmla="*/ 2147483647 w 44"/>
                  <a:gd name="T7" fmla="*/ 0 h 24"/>
                  <a:gd name="T8" fmla="*/ 2147483647 w 44"/>
                  <a:gd name="T9" fmla="*/ 0 h 24"/>
                  <a:gd name="T10" fmla="*/ 2147483647 w 44"/>
                  <a:gd name="T11" fmla="*/ 2147483647 h 24"/>
                  <a:gd name="T12" fmla="*/ 2147483647 w 44"/>
                  <a:gd name="T13" fmla="*/ 2147483647 h 24"/>
                  <a:gd name="T14" fmla="*/ 2147483647 w 44"/>
                  <a:gd name="T15" fmla="*/ 2147483647 h 24"/>
                  <a:gd name="T16" fmla="*/ 2147483647 w 44"/>
                  <a:gd name="T17" fmla="*/ 2147483647 h 24"/>
                  <a:gd name="T18" fmla="*/ 2147483647 w 44"/>
                  <a:gd name="T19" fmla="*/ 2147483647 h 24"/>
                  <a:gd name="T20" fmla="*/ 2147483647 w 44"/>
                  <a:gd name="T21" fmla="*/ 2147483647 h 24"/>
                  <a:gd name="T22" fmla="*/ 2147483647 w 44"/>
                  <a:gd name="T23" fmla="*/ 2147483647 h 24"/>
                  <a:gd name="T24" fmla="*/ 2147483647 w 44"/>
                  <a:gd name="T25" fmla="*/ 2147483647 h 24"/>
                  <a:gd name="T26" fmla="*/ 2147483647 w 44"/>
                  <a:gd name="T27" fmla="*/ 2147483647 h 24"/>
                  <a:gd name="T28" fmla="*/ 2147483647 w 44"/>
                  <a:gd name="T29" fmla="*/ 2147483647 h 24"/>
                  <a:gd name="T30" fmla="*/ 2147483647 w 44"/>
                  <a:gd name="T31" fmla="*/ 2147483647 h 24"/>
                  <a:gd name="T32" fmla="*/ 2147483647 w 44"/>
                  <a:gd name="T33" fmla="*/ 2147483647 h 24"/>
                  <a:gd name="T34" fmla="*/ 2147483647 w 44"/>
                  <a:gd name="T35" fmla="*/ 2147483647 h 24"/>
                  <a:gd name="T36" fmla="*/ 2147483647 w 44"/>
                  <a:gd name="T37" fmla="*/ 2147483647 h 24"/>
                  <a:gd name="T38" fmla="*/ 0 w 44"/>
                  <a:gd name="T39" fmla="*/ 2147483647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
                  <a:gd name="T61" fmla="*/ 0 h 24"/>
                  <a:gd name="T62" fmla="*/ 44 w 44"/>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 h="24">
                    <a:moveTo>
                      <a:pt x="0" y="4"/>
                    </a:moveTo>
                    <a:lnTo>
                      <a:pt x="12" y="4"/>
                    </a:lnTo>
                    <a:lnTo>
                      <a:pt x="20" y="2"/>
                    </a:lnTo>
                    <a:lnTo>
                      <a:pt x="32" y="0"/>
                    </a:lnTo>
                    <a:lnTo>
                      <a:pt x="44" y="0"/>
                    </a:lnTo>
                    <a:lnTo>
                      <a:pt x="44" y="4"/>
                    </a:lnTo>
                    <a:lnTo>
                      <a:pt x="44" y="8"/>
                    </a:lnTo>
                    <a:lnTo>
                      <a:pt x="40" y="8"/>
                    </a:lnTo>
                    <a:lnTo>
                      <a:pt x="42" y="12"/>
                    </a:lnTo>
                    <a:lnTo>
                      <a:pt x="44" y="12"/>
                    </a:lnTo>
                    <a:lnTo>
                      <a:pt x="44" y="16"/>
                    </a:lnTo>
                    <a:lnTo>
                      <a:pt x="38" y="18"/>
                    </a:lnTo>
                    <a:lnTo>
                      <a:pt x="34" y="20"/>
                    </a:lnTo>
                    <a:lnTo>
                      <a:pt x="30" y="22"/>
                    </a:lnTo>
                    <a:lnTo>
                      <a:pt x="26" y="24"/>
                    </a:lnTo>
                    <a:lnTo>
                      <a:pt x="20" y="16"/>
                    </a:lnTo>
                    <a:lnTo>
                      <a:pt x="18" y="14"/>
                    </a:lnTo>
                    <a:lnTo>
                      <a:pt x="16" y="12"/>
                    </a:lnTo>
                    <a:lnTo>
                      <a:pt x="8" y="8"/>
                    </a:lnTo>
                    <a:lnTo>
                      <a:pt x="0" y="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03" name="Freeform 137"/>
              <p:cNvSpPr/>
              <p:nvPr/>
            </p:nvSpPr>
            <p:spPr bwMode="auto">
              <a:xfrm>
                <a:off x="4288430" y="4210559"/>
                <a:ext cx="161435" cy="150001"/>
              </a:xfrm>
              <a:custGeom>
                <a:avLst/>
                <a:gdLst>
                  <a:gd name="T0" fmla="*/ 2147483647 w 110"/>
                  <a:gd name="T1" fmla="*/ 2147483647 h 96"/>
                  <a:gd name="T2" fmla="*/ 2147483647 w 110"/>
                  <a:gd name="T3" fmla="*/ 2147483647 h 96"/>
                  <a:gd name="T4" fmla="*/ 2147483647 w 110"/>
                  <a:gd name="T5" fmla="*/ 2147483647 h 96"/>
                  <a:gd name="T6" fmla="*/ 2147483647 w 110"/>
                  <a:gd name="T7" fmla="*/ 2147483647 h 96"/>
                  <a:gd name="T8" fmla="*/ 2147483647 w 110"/>
                  <a:gd name="T9" fmla="*/ 2147483647 h 96"/>
                  <a:gd name="T10" fmla="*/ 2147483647 w 110"/>
                  <a:gd name="T11" fmla="*/ 2147483647 h 96"/>
                  <a:gd name="T12" fmla="*/ 2147483647 w 110"/>
                  <a:gd name="T13" fmla="*/ 2147483647 h 96"/>
                  <a:gd name="T14" fmla="*/ 2147483647 w 110"/>
                  <a:gd name="T15" fmla="*/ 2147483647 h 96"/>
                  <a:gd name="T16" fmla="*/ 2147483647 w 110"/>
                  <a:gd name="T17" fmla="*/ 2147483647 h 96"/>
                  <a:gd name="T18" fmla="*/ 2147483647 w 110"/>
                  <a:gd name="T19" fmla="*/ 2147483647 h 96"/>
                  <a:gd name="T20" fmla="*/ 2147483647 w 110"/>
                  <a:gd name="T21" fmla="*/ 2147483647 h 96"/>
                  <a:gd name="T22" fmla="*/ 2147483647 w 110"/>
                  <a:gd name="T23" fmla="*/ 2147483647 h 96"/>
                  <a:gd name="T24" fmla="*/ 2147483647 w 110"/>
                  <a:gd name="T25" fmla="*/ 2147483647 h 96"/>
                  <a:gd name="T26" fmla="*/ 2147483647 w 110"/>
                  <a:gd name="T27" fmla="*/ 2147483647 h 96"/>
                  <a:gd name="T28" fmla="*/ 2147483647 w 110"/>
                  <a:gd name="T29" fmla="*/ 2147483647 h 96"/>
                  <a:gd name="T30" fmla="*/ 2147483647 w 110"/>
                  <a:gd name="T31" fmla="*/ 2147483647 h 96"/>
                  <a:gd name="T32" fmla="*/ 2147483647 w 110"/>
                  <a:gd name="T33" fmla="*/ 2147483647 h 96"/>
                  <a:gd name="T34" fmla="*/ 2147483647 w 110"/>
                  <a:gd name="T35" fmla="*/ 2147483647 h 96"/>
                  <a:gd name="T36" fmla="*/ 2147483647 w 110"/>
                  <a:gd name="T37" fmla="*/ 2147483647 h 96"/>
                  <a:gd name="T38" fmla="*/ 2147483647 w 110"/>
                  <a:gd name="T39" fmla="*/ 2147483647 h 96"/>
                  <a:gd name="T40" fmla="*/ 2147483647 w 110"/>
                  <a:gd name="T41" fmla="*/ 2147483647 h 96"/>
                  <a:gd name="T42" fmla="*/ 2147483647 w 110"/>
                  <a:gd name="T43" fmla="*/ 2147483647 h 96"/>
                  <a:gd name="T44" fmla="*/ 2147483647 w 110"/>
                  <a:gd name="T45" fmla="*/ 2147483647 h 96"/>
                  <a:gd name="T46" fmla="*/ 2147483647 w 110"/>
                  <a:gd name="T47" fmla="*/ 2147483647 h 96"/>
                  <a:gd name="T48" fmla="*/ 2147483647 w 110"/>
                  <a:gd name="T49" fmla="*/ 2147483647 h 96"/>
                  <a:gd name="T50" fmla="*/ 2147483647 w 110"/>
                  <a:gd name="T51" fmla="*/ 2147483647 h 96"/>
                  <a:gd name="T52" fmla="*/ 2147483647 w 110"/>
                  <a:gd name="T53" fmla="*/ 2147483647 h 96"/>
                  <a:gd name="T54" fmla="*/ 2147483647 w 110"/>
                  <a:gd name="T55" fmla="*/ 2147483647 h 96"/>
                  <a:gd name="T56" fmla="*/ 2147483647 w 110"/>
                  <a:gd name="T57" fmla="*/ 2147483647 h 96"/>
                  <a:gd name="T58" fmla="*/ 2147483647 w 110"/>
                  <a:gd name="T59" fmla="*/ 2147483647 h 96"/>
                  <a:gd name="T60" fmla="*/ 2147483647 w 110"/>
                  <a:gd name="T61" fmla="*/ 2147483647 h 96"/>
                  <a:gd name="T62" fmla="*/ 2147483647 w 110"/>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0"/>
                  <a:gd name="T97" fmla="*/ 0 h 96"/>
                  <a:gd name="T98" fmla="*/ 110 w 110"/>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0" h="96">
                    <a:moveTo>
                      <a:pt x="28" y="66"/>
                    </a:moveTo>
                    <a:lnTo>
                      <a:pt x="32" y="60"/>
                    </a:lnTo>
                    <a:lnTo>
                      <a:pt x="38" y="54"/>
                    </a:lnTo>
                    <a:lnTo>
                      <a:pt x="44" y="48"/>
                    </a:lnTo>
                    <a:lnTo>
                      <a:pt x="50" y="46"/>
                    </a:lnTo>
                    <a:lnTo>
                      <a:pt x="56" y="48"/>
                    </a:lnTo>
                    <a:lnTo>
                      <a:pt x="60" y="50"/>
                    </a:lnTo>
                    <a:lnTo>
                      <a:pt x="62" y="54"/>
                    </a:lnTo>
                    <a:lnTo>
                      <a:pt x="64" y="60"/>
                    </a:lnTo>
                    <a:lnTo>
                      <a:pt x="66" y="68"/>
                    </a:lnTo>
                    <a:lnTo>
                      <a:pt x="70" y="78"/>
                    </a:lnTo>
                    <a:lnTo>
                      <a:pt x="74" y="76"/>
                    </a:lnTo>
                    <a:lnTo>
                      <a:pt x="76" y="74"/>
                    </a:lnTo>
                    <a:lnTo>
                      <a:pt x="84" y="78"/>
                    </a:lnTo>
                    <a:lnTo>
                      <a:pt x="84" y="90"/>
                    </a:lnTo>
                    <a:lnTo>
                      <a:pt x="86" y="96"/>
                    </a:lnTo>
                    <a:lnTo>
                      <a:pt x="90" y="96"/>
                    </a:lnTo>
                    <a:lnTo>
                      <a:pt x="96" y="96"/>
                    </a:lnTo>
                    <a:lnTo>
                      <a:pt x="100" y="96"/>
                    </a:lnTo>
                    <a:lnTo>
                      <a:pt x="102" y="96"/>
                    </a:lnTo>
                    <a:lnTo>
                      <a:pt x="104" y="92"/>
                    </a:lnTo>
                    <a:lnTo>
                      <a:pt x="106" y="84"/>
                    </a:lnTo>
                    <a:lnTo>
                      <a:pt x="106" y="82"/>
                    </a:lnTo>
                    <a:lnTo>
                      <a:pt x="104" y="80"/>
                    </a:lnTo>
                    <a:lnTo>
                      <a:pt x="102" y="78"/>
                    </a:lnTo>
                    <a:lnTo>
                      <a:pt x="102" y="76"/>
                    </a:lnTo>
                    <a:lnTo>
                      <a:pt x="106" y="74"/>
                    </a:lnTo>
                    <a:lnTo>
                      <a:pt x="110" y="72"/>
                    </a:lnTo>
                    <a:lnTo>
                      <a:pt x="108" y="68"/>
                    </a:lnTo>
                    <a:lnTo>
                      <a:pt x="106" y="64"/>
                    </a:lnTo>
                    <a:lnTo>
                      <a:pt x="104" y="52"/>
                    </a:lnTo>
                    <a:lnTo>
                      <a:pt x="106" y="46"/>
                    </a:lnTo>
                    <a:lnTo>
                      <a:pt x="106" y="44"/>
                    </a:lnTo>
                    <a:lnTo>
                      <a:pt x="110" y="44"/>
                    </a:lnTo>
                    <a:lnTo>
                      <a:pt x="104" y="42"/>
                    </a:lnTo>
                    <a:lnTo>
                      <a:pt x="102" y="40"/>
                    </a:lnTo>
                    <a:lnTo>
                      <a:pt x="98" y="26"/>
                    </a:lnTo>
                    <a:lnTo>
                      <a:pt x="94" y="14"/>
                    </a:lnTo>
                    <a:lnTo>
                      <a:pt x="90" y="8"/>
                    </a:lnTo>
                    <a:lnTo>
                      <a:pt x="84" y="6"/>
                    </a:lnTo>
                    <a:lnTo>
                      <a:pt x="82" y="8"/>
                    </a:lnTo>
                    <a:lnTo>
                      <a:pt x="80" y="10"/>
                    </a:lnTo>
                    <a:lnTo>
                      <a:pt x="74" y="10"/>
                    </a:lnTo>
                    <a:lnTo>
                      <a:pt x="60" y="8"/>
                    </a:lnTo>
                    <a:lnTo>
                      <a:pt x="50" y="6"/>
                    </a:lnTo>
                    <a:lnTo>
                      <a:pt x="48" y="6"/>
                    </a:lnTo>
                    <a:lnTo>
                      <a:pt x="42" y="8"/>
                    </a:lnTo>
                    <a:lnTo>
                      <a:pt x="36" y="6"/>
                    </a:lnTo>
                    <a:lnTo>
                      <a:pt x="30" y="4"/>
                    </a:lnTo>
                    <a:lnTo>
                      <a:pt x="24" y="2"/>
                    </a:lnTo>
                    <a:lnTo>
                      <a:pt x="18" y="0"/>
                    </a:lnTo>
                    <a:lnTo>
                      <a:pt x="18" y="4"/>
                    </a:lnTo>
                    <a:lnTo>
                      <a:pt x="18" y="8"/>
                    </a:lnTo>
                    <a:lnTo>
                      <a:pt x="14" y="8"/>
                    </a:lnTo>
                    <a:lnTo>
                      <a:pt x="16" y="12"/>
                    </a:lnTo>
                    <a:lnTo>
                      <a:pt x="18" y="12"/>
                    </a:lnTo>
                    <a:lnTo>
                      <a:pt x="18" y="16"/>
                    </a:lnTo>
                    <a:lnTo>
                      <a:pt x="12" y="18"/>
                    </a:lnTo>
                    <a:lnTo>
                      <a:pt x="8" y="20"/>
                    </a:lnTo>
                    <a:lnTo>
                      <a:pt x="4" y="22"/>
                    </a:lnTo>
                    <a:lnTo>
                      <a:pt x="0" y="24"/>
                    </a:lnTo>
                    <a:lnTo>
                      <a:pt x="16" y="42"/>
                    </a:lnTo>
                    <a:lnTo>
                      <a:pt x="22" y="52"/>
                    </a:lnTo>
                    <a:lnTo>
                      <a:pt x="28" y="6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04" name="Freeform 138"/>
              <p:cNvSpPr/>
              <p:nvPr/>
            </p:nvSpPr>
            <p:spPr bwMode="auto">
              <a:xfrm>
                <a:off x="4329942" y="4282241"/>
                <a:ext cx="62268" cy="88938"/>
              </a:xfrm>
              <a:custGeom>
                <a:avLst/>
                <a:gdLst>
                  <a:gd name="T0" fmla="*/ 2147483647 w 42"/>
                  <a:gd name="T1" fmla="*/ 2147483647 h 56"/>
                  <a:gd name="T2" fmla="*/ 2147483647 w 42"/>
                  <a:gd name="T3" fmla="*/ 2147483647 h 56"/>
                  <a:gd name="T4" fmla="*/ 2147483647 w 42"/>
                  <a:gd name="T5" fmla="*/ 2147483647 h 56"/>
                  <a:gd name="T6" fmla="*/ 2147483647 w 42"/>
                  <a:gd name="T7" fmla="*/ 2147483647 h 56"/>
                  <a:gd name="T8" fmla="*/ 2147483647 w 42"/>
                  <a:gd name="T9" fmla="*/ 2147483647 h 56"/>
                  <a:gd name="T10" fmla="*/ 0 w 42"/>
                  <a:gd name="T11" fmla="*/ 2147483647 h 56"/>
                  <a:gd name="T12" fmla="*/ 2147483647 w 42"/>
                  <a:gd name="T13" fmla="*/ 2147483647 h 56"/>
                  <a:gd name="T14" fmla="*/ 2147483647 w 42"/>
                  <a:gd name="T15" fmla="*/ 2147483647 h 56"/>
                  <a:gd name="T16" fmla="*/ 2147483647 w 42"/>
                  <a:gd name="T17" fmla="*/ 2147483647 h 56"/>
                  <a:gd name="T18" fmla="*/ 2147483647 w 42"/>
                  <a:gd name="T19" fmla="*/ 0 h 56"/>
                  <a:gd name="T20" fmla="*/ 2147483647 w 42"/>
                  <a:gd name="T21" fmla="*/ 2147483647 h 56"/>
                  <a:gd name="T22" fmla="*/ 2147483647 w 42"/>
                  <a:gd name="T23" fmla="*/ 2147483647 h 56"/>
                  <a:gd name="T24" fmla="*/ 2147483647 w 42"/>
                  <a:gd name="T25" fmla="*/ 2147483647 h 56"/>
                  <a:gd name="T26" fmla="*/ 2147483647 w 42"/>
                  <a:gd name="T27" fmla="*/ 2147483647 h 56"/>
                  <a:gd name="T28" fmla="*/ 2147483647 w 42"/>
                  <a:gd name="T29" fmla="*/ 2147483647 h 56"/>
                  <a:gd name="T30" fmla="*/ 2147483647 w 42"/>
                  <a:gd name="T31" fmla="*/ 2147483647 h 56"/>
                  <a:gd name="T32" fmla="*/ 2147483647 w 42"/>
                  <a:gd name="T33" fmla="*/ 2147483647 h 56"/>
                  <a:gd name="T34" fmla="*/ 2147483647 w 42"/>
                  <a:gd name="T35" fmla="*/ 2147483647 h 56"/>
                  <a:gd name="T36" fmla="*/ 2147483647 w 42"/>
                  <a:gd name="T37" fmla="*/ 2147483647 h 56"/>
                  <a:gd name="T38" fmla="*/ 2147483647 w 42"/>
                  <a:gd name="T39" fmla="*/ 2147483647 h 56"/>
                  <a:gd name="T40" fmla="*/ 2147483647 w 42"/>
                  <a:gd name="T41" fmla="*/ 2147483647 h 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
                  <a:gd name="T64" fmla="*/ 0 h 56"/>
                  <a:gd name="T65" fmla="*/ 42 w 42"/>
                  <a:gd name="T66" fmla="*/ 56 h 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 h="56">
                    <a:moveTo>
                      <a:pt x="24" y="56"/>
                    </a:moveTo>
                    <a:lnTo>
                      <a:pt x="18" y="50"/>
                    </a:lnTo>
                    <a:lnTo>
                      <a:pt x="12" y="46"/>
                    </a:lnTo>
                    <a:lnTo>
                      <a:pt x="6" y="38"/>
                    </a:lnTo>
                    <a:lnTo>
                      <a:pt x="2" y="30"/>
                    </a:lnTo>
                    <a:lnTo>
                      <a:pt x="0" y="20"/>
                    </a:lnTo>
                    <a:lnTo>
                      <a:pt x="4" y="14"/>
                    </a:lnTo>
                    <a:lnTo>
                      <a:pt x="10" y="8"/>
                    </a:lnTo>
                    <a:lnTo>
                      <a:pt x="16" y="2"/>
                    </a:lnTo>
                    <a:lnTo>
                      <a:pt x="22" y="0"/>
                    </a:lnTo>
                    <a:lnTo>
                      <a:pt x="28" y="2"/>
                    </a:lnTo>
                    <a:lnTo>
                      <a:pt x="32" y="4"/>
                    </a:lnTo>
                    <a:lnTo>
                      <a:pt x="34" y="8"/>
                    </a:lnTo>
                    <a:lnTo>
                      <a:pt x="36" y="14"/>
                    </a:lnTo>
                    <a:lnTo>
                      <a:pt x="38" y="22"/>
                    </a:lnTo>
                    <a:lnTo>
                      <a:pt x="42" y="32"/>
                    </a:lnTo>
                    <a:lnTo>
                      <a:pt x="40" y="36"/>
                    </a:lnTo>
                    <a:lnTo>
                      <a:pt x="38" y="42"/>
                    </a:lnTo>
                    <a:lnTo>
                      <a:pt x="34" y="48"/>
                    </a:lnTo>
                    <a:lnTo>
                      <a:pt x="28" y="52"/>
                    </a:lnTo>
                    <a:lnTo>
                      <a:pt x="24" y="5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05" name="Freeform 139"/>
              <p:cNvSpPr/>
              <p:nvPr/>
            </p:nvSpPr>
            <p:spPr bwMode="auto">
              <a:xfrm>
                <a:off x="4364536" y="4328702"/>
                <a:ext cx="93402" cy="111506"/>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0 w 64"/>
                  <a:gd name="T11" fmla="*/ 2147483647 h 72"/>
                  <a:gd name="T12" fmla="*/ 2147483647 w 64"/>
                  <a:gd name="T13" fmla="*/ 2147483647 h 72"/>
                  <a:gd name="T14" fmla="*/ 2147483647 w 64"/>
                  <a:gd name="T15" fmla="*/ 2147483647 h 72"/>
                  <a:gd name="T16" fmla="*/ 2147483647 w 64"/>
                  <a:gd name="T17" fmla="*/ 2147483647 h 72"/>
                  <a:gd name="T18" fmla="*/ 2147483647 w 64"/>
                  <a:gd name="T19" fmla="*/ 2147483647 h 72"/>
                  <a:gd name="T20" fmla="*/ 2147483647 w 64"/>
                  <a:gd name="T21" fmla="*/ 2147483647 h 72"/>
                  <a:gd name="T22" fmla="*/ 2147483647 w 64"/>
                  <a:gd name="T23" fmla="*/ 2147483647 h 72"/>
                  <a:gd name="T24" fmla="*/ 2147483647 w 64"/>
                  <a:gd name="T25" fmla="*/ 2147483647 h 72"/>
                  <a:gd name="T26" fmla="*/ 2147483647 w 64"/>
                  <a:gd name="T27" fmla="*/ 0 h 72"/>
                  <a:gd name="T28" fmla="*/ 2147483647 w 64"/>
                  <a:gd name="T29" fmla="*/ 2147483647 h 72"/>
                  <a:gd name="T30" fmla="*/ 2147483647 w 64"/>
                  <a:gd name="T31" fmla="*/ 2147483647 h 72"/>
                  <a:gd name="T32" fmla="*/ 2147483647 w 64"/>
                  <a:gd name="T33" fmla="*/ 2147483647 h 72"/>
                  <a:gd name="T34" fmla="*/ 2147483647 w 64"/>
                  <a:gd name="T35" fmla="*/ 2147483647 h 72"/>
                  <a:gd name="T36" fmla="*/ 2147483647 w 64"/>
                  <a:gd name="T37" fmla="*/ 2147483647 h 72"/>
                  <a:gd name="T38" fmla="*/ 2147483647 w 64"/>
                  <a:gd name="T39" fmla="*/ 2147483647 h 72"/>
                  <a:gd name="T40" fmla="*/ 2147483647 w 64"/>
                  <a:gd name="T41" fmla="*/ 2147483647 h 72"/>
                  <a:gd name="T42" fmla="*/ 2147483647 w 64"/>
                  <a:gd name="T43" fmla="*/ 2147483647 h 72"/>
                  <a:gd name="T44" fmla="*/ 2147483647 w 64"/>
                  <a:gd name="T45" fmla="*/ 2147483647 h 72"/>
                  <a:gd name="T46" fmla="*/ 2147483647 w 64"/>
                  <a:gd name="T47" fmla="*/ 2147483647 h 72"/>
                  <a:gd name="T48" fmla="*/ 2147483647 w 64"/>
                  <a:gd name="T49" fmla="*/ 2147483647 h 72"/>
                  <a:gd name="T50" fmla="*/ 2147483647 w 64"/>
                  <a:gd name="T51" fmla="*/ 2147483647 h 72"/>
                  <a:gd name="T52" fmla="*/ 2147483647 w 64"/>
                  <a:gd name="T53" fmla="*/ 2147483647 h 72"/>
                  <a:gd name="T54" fmla="*/ 2147483647 w 64"/>
                  <a:gd name="T55" fmla="*/ 2147483647 h 72"/>
                  <a:gd name="T56" fmla="*/ 2147483647 w 64"/>
                  <a:gd name="T57" fmla="*/ 2147483647 h 72"/>
                  <a:gd name="T58" fmla="*/ 2147483647 w 64"/>
                  <a:gd name="T59" fmla="*/ 2147483647 h 72"/>
                  <a:gd name="T60" fmla="*/ 2147483647 w 64"/>
                  <a:gd name="T61" fmla="*/ 2147483647 h 7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4"/>
                  <a:gd name="T94" fmla="*/ 0 h 72"/>
                  <a:gd name="T95" fmla="*/ 64 w 64"/>
                  <a:gd name="T96" fmla="*/ 72 h 7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4" h="72">
                    <a:moveTo>
                      <a:pt x="62" y="72"/>
                    </a:moveTo>
                    <a:lnTo>
                      <a:pt x="54" y="70"/>
                    </a:lnTo>
                    <a:lnTo>
                      <a:pt x="50" y="66"/>
                    </a:lnTo>
                    <a:lnTo>
                      <a:pt x="40" y="56"/>
                    </a:lnTo>
                    <a:lnTo>
                      <a:pt x="20" y="44"/>
                    </a:lnTo>
                    <a:lnTo>
                      <a:pt x="0" y="28"/>
                    </a:lnTo>
                    <a:lnTo>
                      <a:pt x="2" y="26"/>
                    </a:lnTo>
                    <a:lnTo>
                      <a:pt x="4" y="24"/>
                    </a:lnTo>
                    <a:lnTo>
                      <a:pt x="10" y="20"/>
                    </a:lnTo>
                    <a:lnTo>
                      <a:pt x="14" y="14"/>
                    </a:lnTo>
                    <a:lnTo>
                      <a:pt x="16" y="8"/>
                    </a:lnTo>
                    <a:lnTo>
                      <a:pt x="18" y="4"/>
                    </a:lnTo>
                    <a:lnTo>
                      <a:pt x="22" y="2"/>
                    </a:lnTo>
                    <a:lnTo>
                      <a:pt x="24" y="0"/>
                    </a:lnTo>
                    <a:lnTo>
                      <a:pt x="32" y="4"/>
                    </a:lnTo>
                    <a:lnTo>
                      <a:pt x="32" y="16"/>
                    </a:lnTo>
                    <a:lnTo>
                      <a:pt x="34" y="22"/>
                    </a:lnTo>
                    <a:lnTo>
                      <a:pt x="38" y="22"/>
                    </a:lnTo>
                    <a:lnTo>
                      <a:pt x="44" y="22"/>
                    </a:lnTo>
                    <a:lnTo>
                      <a:pt x="50" y="22"/>
                    </a:lnTo>
                    <a:lnTo>
                      <a:pt x="50" y="24"/>
                    </a:lnTo>
                    <a:lnTo>
                      <a:pt x="50" y="28"/>
                    </a:lnTo>
                    <a:lnTo>
                      <a:pt x="50" y="34"/>
                    </a:lnTo>
                    <a:lnTo>
                      <a:pt x="50" y="38"/>
                    </a:lnTo>
                    <a:lnTo>
                      <a:pt x="50" y="42"/>
                    </a:lnTo>
                    <a:lnTo>
                      <a:pt x="56" y="46"/>
                    </a:lnTo>
                    <a:lnTo>
                      <a:pt x="62" y="48"/>
                    </a:lnTo>
                    <a:lnTo>
                      <a:pt x="64" y="52"/>
                    </a:lnTo>
                    <a:lnTo>
                      <a:pt x="64" y="54"/>
                    </a:lnTo>
                    <a:lnTo>
                      <a:pt x="62" y="70"/>
                    </a:lnTo>
                    <a:lnTo>
                      <a:pt x="62" y="7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06" name="Freeform 140"/>
              <p:cNvSpPr/>
              <p:nvPr/>
            </p:nvSpPr>
            <p:spPr bwMode="auto">
              <a:xfrm>
                <a:off x="4499449" y="4138877"/>
                <a:ext cx="177579" cy="156638"/>
              </a:xfrm>
              <a:custGeom>
                <a:avLst/>
                <a:gdLst>
                  <a:gd name="T0" fmla="*/ 2147483647 w 122"/>
                  <a:gd name="T1" fmla="*/ 2147483647 h 98"/>
                  <a:gd name="T2" fmla="*/ 2147483647 w 122"/>
                  <a:gd name="T3" fmla="*/ 2147483647 h 98"/>
                  <a:gd name="T4" fmla="*/ 2147483647 w 122"/>
                  <a:gd name="T5" fmla="*/ 2147483647 h 98"/>
                  <a:gd name="T6" fmla="*/ 2147483647 w 122"/>
                  <a:gd name="T7" fmla="*/ 2147483647 h 98"/>
                  <a:gd name="T8" fmla="*/ 2147483647 w 122"/>
                  <a:gd name="T9" fmla="*/ 2147483647 h 98"/>
                  <a:gd name="T10" fmla="*/ 2147483647 w 122"/>
                  <a:gd name="T11" fmla="*/ 2147483647 h 98"/>
                  <a:gd name="T12" fmla="*/ 2147483647 w 122"/>
                  <a:gd name="T13" fmla="*/ 2147483647 h 98"/>
                  <a:gd name="T14" fmla="*/ 2147483647 w 122"/>
                  <a:gd name="T15" fmla="*/ 2147483647 h 98"/>
                  <a:gd name="T16" fmla="*/ 2147483647 w 122"/>
                  <a:gd name="T17" fmla="*/ 2147483647 h 98"/>
                  <a:gd name="T18" fmla="*/ 2147483647 w 122"/>
                  <a:gd name="T19" fmla="*/ 2147483647 h 98"/>
                  <a:gd name="T20" fmla="*/ 2147483647 w 122"/>
                  <a:gd name="T21" fmla="*/ 2147483647 h 98"/>
                  <a:gd name="T22" fmla="*/ 2147483647 w 122"/>
                  <a:gd name="T23" fmla="*/ 2147483647 h 98"/>
                  <a:gd name="T24" fmla="*/ 2147483647 w 122"/>
                  <a:gd name="T25" fmla="*/ 0 h 98"/>
                  <a:gd name="T26" fmla="*/ 2147483647 w 122"/>
                  <a:gd name="T27" fmla="*/ 2147483647 h 98"/>
                  <a:gd name="T28" fmla="*/ 2147483647 w 122"/>
                  <a:gd name="T29" fmla="*/ 2147483647 h 98"/>
                  <a:gd name="T30" fmla="*/ 2147483647 w 122"/>
                  <a:gd name="T31" fmla="*/ 2147483647 h 98"/>
                  <a:gd name="T32" fmla="*/ 2147483647 w 122"/>
                  <a:gd name="T33" fmla="*/ 2147483647 h 98"/>
                  <a:gd name="T34" fmla="*/ 2147483647 w 122"/>
                  <a:gd name="T35" fmla="*/ 2147483647 h 98"/>
                  <a:gd name="T36" fmla="*/ 2147483647 w 122"/>
                  <a:gd name="T37" fmla="*/ 2147483647 h 98"/>
                  <a:gd name="T38" fmla="*/ 2147483647 w 122"/>
                  <a:gd name="T39" fmla="*/ 2147483647 h 98"/>
                  <a:gd name="T40" fmla="*/ 2147483647 w 122"/>
                  <a:gd name="T41" fmla="*/ 2147483647 h 98"/>
                  <a:gd name="T42" fmla="*/ 2147483647 w 122"/>
                  <a:gd name="T43" fmla="*/ 2147483647 h 98"/>
                  <a:gd name="T44" fmla="*/ 2147483647 w 122"/>
                  <a:gd name="T45" fmla="*/ 2147483647 h 98"/>
                  <a:gd name="T46" fmla="*/ 2147483647 w 122"/>
                  <a:gd name="T47" fmla="*/ 2147483647 h 98"/>
                  <a:gd name="T48" fmla="*/ 2147483647 w 122"/>
                  <a:gd name="T49" fmla="*/ 2147483647 h 98"/>
                  <a:gd name="T50" fmla="*/ 2147483647 w 122"/>
                  <a:gd name="T51" fmla="*/ 2147483647 h 98"/>
                  <a:gd name="T52" fmla="*/ 2147483647 w 122"/>
                  <a:gd name="T53" fmla="*/ 2147483647 h 98"/>
                  <a:gd name="T54" fmla="*/ 2147483647 w 122"/>
                  <a:gd name="T55" fmla="*/ 2147483647 h 98"/>
                  <a:gd name="T56" fmla="*/ 2147483647 w 122"/>
                  <a:gd name="T57" fmla="*/ 2147483647 h 98"/>
                  <a:gd name="T58" fmla="*/ 2147483647 w 122"/>
                  <a:gd name="T59" fmla="*/ 2147483647 h 98"/>
                  <a:gd name="T60" fmla="*/ 0 w 122"/>
                  <a:gd name="T61" fmla="*/ 2147483647 h 98"/>
                  <a:gd name="T62" fmla="*/ 2147483647 w 122"/>
                  <a:gd name="T63" fmla="*/ 2147483647 h 98"/>
                  <a:gd name="T64" fmla="*/ 2147483647 w 122"/>
                  <a:gd name="T65" fmla="*/ 2147483647 h 98"/>
                  <a:gd name="T66" fmla="*/ 2147483647 w 122"/>
                  <a:gd name="T67" fmla="*/ 2147483647 h 98"/>
                  <a:gd name="T68" fmla="*/ 2147483647 w 122"/>
                  <a:gd name="T69" fmla="*/ 2147483647 h 98"/>
                  <a:gd name="T70" fmla="*/ 2147483647 w 122"/>
                  <a:gd name="T71" fmla="*/ 2147483647 h 98"/>
                  <a:gd name="T72" fmla="*/ 2147483647 w 122"/>
                  <a:gd name="T73" fmla="*/ 2147483647 h 98"/>
                  <a:gd name="T74" fmla="*/ 2147483647 w 122"/>
                  <a:gd name="T75" fmla="*/ 2147483647 h 98"/>
                  <a:gd name="T76" fmla="*/ 2147483647 w 122"/>
                  <a:gd name="T77" fmla="*/ 2147483647 h 98"/>
                  <a:gd name="T78" fmla="*/ 2147483647 w 122"/>
                  <a:gd name="T79" fmla="*/ 2147483647 h 98"/>
                  <a:gd name="T80" fmla="*/ 2147483647 w 122"/>
                  <a:gd name="T81" fmla="*/ 2147483647 h 98"/>
                  <a:gd name="T82" fmla="*/ 2147483647 w 122"/>
                  <a:gd name="T83" fmla="*/ 2147483647 h 98"/>
                  <a:gd name="T84" fmla="*/ 2147483647 w 122"/>
                  <a:gd name="T85" fmla="*/ 2147483647 h 98"/>
                  <a:gd name="T86" fmla="*/ 2147483647 w 122"/>
                  <a:gd name="T87" fmla="*/ 2147483647 h 98"/>
                  <a:gd name="T88" fmla="*/ 2147483647 w 122"/>
                  <a:gd name="T89" fmla="*/ 2147483647 h 98"/>
                  <a:gd name="T90" fmla="*/ 2147483647 w 122"/>
                  <a:gd name="T91" fmla="*/ 2147483647 h 98"/>
                  <a:gd name="T92" fmla="*/ 2147483647 w 122"/>
                  <a:gd name="T93" fmla="*/ 2147483647 h 98"/>
                  <a:gd name="T94" fmla="*/ 2147483647 w 122"/>
                  <a:gd name="T95" fmla="*/ 2147483647 h 98"/>
                  <a:gd name="T96" fmla="*/ 2147483647 w 122"/>
                  <a:gd name="T97" fmla="*/ 2147483647 h 98"/>
                  <a:gd name="T98" fmla="*/ 2147483647 w 122"/>
                  <a:gd name="T99" fmla="*/ 2147483647 h 98"/>
                  <a:gd name="T100" fmla="*/ 2147483647 w 122"/>
                  <a:gd name="T101" fmla="*/ 2147483647 h 98"/>
                  <a:gd name="T102" fmla="*/ 2147483647 w 122"/>
                  <a:gd name="T103" fmla="*/ 2147483647 h 98"/>
                  <a:gd name="T104" fmla="*/ 2147483647 w 122"/>
                  <a:gd name="T105" fmla="*/ 2147483647 h 98"/>
                  <a:gd name="T106" fmla="*/ 2147483647 w 122"/>
                  <a:gd name="T107" fmla="*/ 2147483647 h 98"/>
                  <a:gd name="T108" fmla="*/ 2147483647 w 122"/>
                  <a:gd name="T109" fmla="*/ 2147483647 h 98"/>
                  <a:gd name="T110" fmla="*/ 2147483647 w 122"/>
                  <a:gd name="T111" fmla="*/ 2147483647 h 98"/>
                  <a:gd name="T112" fmla="*/ 2147483647 w 122"/>
                  <a:gd name="T113" fmla="*/ 2147483647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2"/>
                  <a:gd name="T172" fmla="*/ 0 h 98"/>
                  <a:gd name="T173" fmla="*/ 122 w 122"/>
                  <a:gd name="T174" fmla="*/ 98 h 9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2" h="98">
                    <a:moveTo>
                      <a:pt x="122" y="48"/>
                    </a:moveTo>
                    <a:lnTo>
                      <a:pt x="120" y="44"/>
                    </a:lnTo>
                    <a:lnTo>
                      <a:pt x="114" y="42"/>
                    </a:lnTo>
                    <a:lnTo>
                      <a:pt x="108" y="42"/>
                    </a:lnTo>
                    <a:lnTo>
                      <a:pt x="104" y="38"/>
                    </a:lnTo>
                    <a:lnTo>
                      <a:pt x="104" y="34"/>
                    </a:lnTo>
                    <a:lnTo>
                      <a:pt x="104" y="30"/>
                    </a:lnTo>
                    <a:lnTo>
                      <a:pt x="104" y="26"/>
                    </a:lnTo>
                    <a:lnTo>
                      <a:pt x="102" y="22"/>
                    </a:lnTo>
                    <a:lnTo>
                      <a:pt x="98" y="18"/>
                    </a:lnTo>
                    <a:lnTo>
                      <a:pt x="94" y="16"/>
                    </a:lnTo>
                    <a:lnTo>
                      <a:pt x="90" y="10"/>
                    </a:lnTo>
                    <a:lnTo>
                      <a:pt x="90" y="0"/>
                    </a:lnTo>
                    <a:lnTo>
                      <a:pt x="68" y="6"/>
                    </a:lnTo>
                    <a:lnTo>
                      <a:pt x="46" y="14"/>
                    </a:lnTo>
                    <a:lnTo>
                      <a:pt x="42" y="16"/>
                    </a:lnTo>
                    <a:lnTo>
                      <a:pt x="40" y="18"/>
                    </a:lnTo>
                    <a:lnTo>
                      <a:pt x="38" y="24"/>
                    </a:lnTo>
                    <a:lnTo>
                      <a:pt x="34" y="30"/>
                    </a:lnTo>
                    <a:lnTo>
                      <a:pt x="32" y="30"/>
                    </a:lnTo>
                    <a:lnTo>
                      <a:pt x="28" y="30"/>
                    </a:lnTo>
                    <a:lnTo>
                      <a:pt x="20" y="30"/>
                    </a:lnTo>
                    <a:lnTo>
                      <a:pt x="20" y="40"/>
                    </a:lnTo>
                    <a:lnTo>
                      <a:pt x="20" y="46"/>
                    </a:lnTo>
                    <a:lnTo>
                      <a:pt x="18" y="50"/>
                    </a:lnTo>
                    <a:lnTo>
                      <a:pt x="12" y="54"/>
                    </a:lnTo>
                    <a:lnTo>
                      <a:pt x="6" y="58"/>
                    </a:lnTo>
                    <a:lnTo>
                      <a:pt x="4" y="62"/>
                    </a:lnTo>
                    <a:lnTo>
                      <a:pt x="4" y="66"/>
                    </a:lnTo>
                    <a:lnTo>
                      <a:pt x="2" y="74"/>
                    </a:lnTo>
                    <a:lnTo>
                      <a:pt x="0" y="80"/>
                    </a:lnTo>
                    <a:lnTo>
                      <a:pt x="4" y="84"/>
                    </a:lnTo>
                    <a:lnTo>
                      <a:pt x="8" y="90"/>
                    </a:lnTo>
                    <a:lnTo>
                      <a:pt x="12" y="94"/>
                    </a:lnTo>
                    <a:lnTo>
                      <a:pt x="18" y="96"/>
                    </a:lnTo>
                    <a:lnTo>
                      <a:pt x="22" y="96"/>
                    </a:lnTo>
                    <a:lnTo>
                      <a:pt x="24" y="94"/>
                    </a:lnTo>
                    <a:lnTo>
                      <a:pt x="28" y="92"/>
                    </a:lnTo>
                    <a:lnTo>
                      <a:pt x="32" y="92"/>
                    </a:lnTo>
                    <a:lnTo>
                      <a:pt x="36" y="92"/>
                    </a:lnTo>
                    <a:lnTo>
                      <a:pt x="38" y="94"/>
                    </a:lnTo>
                    <a:lnTo>
                      <a:pt x="40" y="98"/>
                    </a:lnTo>
                    <a:lnTo>
                      <a:pt x="42" y="98"/>
                    </a:lnTo>
                    <a:lnTo>
                      <a:pt x="42" y="86"/>
                    </a:lnTo>
                    <a:lnTo>
                      <a:pt x="42" y="72"/>
                    </a:lnTo>
                    <a:lnTo>
                      <a:pt x="50" y="72"/>
                    </a:lnTo>
                    <a:lnTo>
                      <a:pt x="58" y="72"/>
                    </a:lnTo>
                    <a:lnTo>
                      <a:pt x="76" y="72"/>
                    </a:lnTo>
                    <a:lnTo>
                      <a:pt x="106" y="72"/>
                    </a:lnTo>
                    <a:lnTo>
                      <a:pt x="106" y="68"/>
                    </a:lnTo>
                    <a:lnTo>
                      <a:pt x="108" y="66"/>
                    </a:lnTo>
                    <a:lnTo>
                      <a:pt x="114" y="64"/>
                    </a:lnTo>
                    <a:lnTo>
                      <a:pt x="122" y="60"/>
                    </a:lnTo>
                    <a:lnTo>
                      <a:pt x="122" y="58"/>
                    </a:lnTo>
                    <a:lnTo>
                      <a:pt x="122" y="56"/>
                    </a:lnTo>
                    <a:lnTo>
                      <a:pt x="122" y="50"/>
                    </a:lnTo>
                    <a:lnTo>
                      <a:pt x="122" y="4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07" name="Freeform 141"/>
              <p:cNvSpPr/>
              <p:nvPr/>
            </p:nvSpPr>
            <p:spPr bwMode="auto">
              <a:xfrm>
                <a:off x="4439488" y="4266311"/>
                <a:ext cx="129148" cy="173895"/>
              </a:xfrm>
              <a:custGeom>
                <a:avLst/>
                <a:gdLst>
                  <a:gd name="T0" fmla="*/ 2147483647 w 90"/>
                  <a:gd name="T1" fmla="*/ 2147483647 h 110"/>
                  <a:gd name="T2" fmla="*/ 2147483647 w 90"/>
                  <a:gd name="T3" fmla="*/ 2147483647 h 110"/>
                  <a:gd name="T4" fmla="*/ 0 w 90"/>
                  <a:gd name="T5" fmla="*/ 2147483647 h 110"/>
                  <a:gd name="T6" fmla="*/ 2147483647 w 90"/>
                  <a:gd name="T7" fmla="*/ 2147483647 h 110"/>
                  <a:gd name="T8" fmla="*/ 2147483647 w 90"/>
                  <a:gd name="T9" fmla="*/ 2147483647 h 110"/>
                  <a:gd name="T10" fmla="*/ 2147483647 w 90"/>
                  <a:gd name="T11" fmla="*/ 2147483647 h 110"/>
                  <a:gd name="T12" fmla="*/ 2147483647 w 90"/>
                  <a:gd name="T13" fmla="*/ 2147483647 h 110"/>
                  <a:gd name="T14" fmla="*/ 2147483647 w 90"/>
                  <a:gd name="T15" fmla="*/ 2147483647 h 110"/>
                  <a:gd name="T16" fmla="*/ 2147483647 w 90"/>
                  <a:gd name="T17" fmla="*/ 2147483647 h 110"/>
                  <a:gd name="T18" fmla="*/ 2147483647 w 90"/>
                  <a:gd name="T19" fmla="*/ 0 h 110"/>
                  <a:gd name="T20" fmla="*/ 2147483647 w 90"/>
                  <a:gd name="T21" fmla="*/ 2147483647 h 110"/>
                  <a:gd name="T22" fmla="*/ 2147483647 w 90"/>
                  <a:gd name="T23" fmla="*/ 2147483647 h 110"/>
                  <a:gd name="T24" fmla="*/ 2147483647 w 90"/>
                  <a:gd name="T25" fmla="*/ 2147483647 h 110"/>
                  <a:gd name="T26" fmla="*/ 2147483647 w 90"/>
                  <a:gd name="T27" fmla="*/ 2147483647 h 110"/>
                  <a:gd name="T28" fmla="*/ 2147483647 w 90"/>
                  <a:gd name="T29" fmla="*/ 2147483647 h 110"/>
                  <a:gd name="T30" fmla="*/ 2147483647 w 90"/>
                  <a:gd name="T31" fmla="*/ 2147483647 h 110"/>
                  <a:gd name="T32" fmla="*/ 2147483647 w 90"/>
                  <a:gd name="T33" fmla="*/ 2147483647 h 110"/>
                  <a:gd name="T34" fmla="*/ 2147483647 w 90"/>
                  <a:gd name="T35" fmla="*/ 2147483647 h 110"/>
                  <a:gd name="T36" fmla="*/ 2147483647 w 90"/>
                  <a:gd name="T37" fmla="*/ 2147483647 h 110"/>
                  <a:gd name="T38" fmla="*/ 2147483647 w 90"/>
                  <a:gd name="T39" fmla="*/ 2147483647 h 110"/>
                  <a:gd name="T40" fmla="*/ 2147483647 w 90"/>
                  <a:gd name="T41" fmla="*/ 2147483647 h 110"/>
                  <a:gd name="T42" fmla="*/ 2147483647 w 90"/>
                  <a:gd name="T43" fmla="*/ 2147483647 h 110"/>
                  <a:gd name="T44" fmla="*/ 2147483647 w 90"/>
                  <a:gd name="T45" fmla="*/ 2147483647 h 110"/>
                  <a:gd name="T46" fmla="*/ 2147483647 w 90"/>
                  <a:gd name="T47" fmla="*/ 2147483647 h 110"/>
                  <a:gd name="T48" fmla="*/ 2147483647 w 90"/>
                  <a:gd name="T49" fmla="*/ 2147483647 h 110"/>
                  <a:gd name="T50" fmla="*/ 2147483647 w 90"/>
                  <a:gd name="T51" fmla="*/ 2147483647 h 110"/>
                  <a:gd name="T52" fmla="*/ 2147483647 w 90"/>
                  <a:gd name="T53" fmla="*/ 2147483647 h 110"/>
                  <a:gd name="T54" fmla="*/ 2147483647 w 90"/>
                  <a:gd name="T55" fmla="*/ 2147483647 h 110"/>
                  <a:gd name="T56" fmla="*/ 0 w 90"/>
                  <a:gd name="T57" fmla="*/ 2147483647 h 110"/>
                  <a:gd name="T58" fmla="*/ 0 w 90"/>
                  <a:gd name="T59" fmla="*/ 2147483647 h 110"/>
                  <a:gd name="T60" fmla="*/ 0 w 90"/>
                  <a:gd name="T61" fmla="*/ 2147483647 h 110"/>
                  <a:gd name="T62" fmla="*/ 2147483647 w 90"/>
                  <a:gd name="T63" fmla="*/ 2147483647 h 1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
                  <a:gd name="T97" fmla="*/ 0 h 110"/>
                  <a:gd name="T98" fmla="*/ 90 w 90"/>
                  <a:gd name="T99" fmla="*/ 110 h 1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 h="110">
                    <a:moveTo>
                      <a:pt x="2" y="56"/>
                    </a:moveTo>
                    <a:lnTo>
                      <a:pt x="4" y="48"/>
                    </a:lnTo>
                    <a:lnTo>
                      <a:pt x="4" y="46"/>
                    </a:lnTo>
                    <a:lnTo>
                      <a:pt x="2" y="44"/>
                    </a:lnTo>
                    <a:lnTo>
                      <a:pt x="0" y="42"/>
                    </a:lnTo>
                    <a:lnTo>
                      <a:pt x="0" y="40"/>
                    </a:lnTo>
                    <a:lnTo>
                      <a:pt x="4" y="38"/>
                    </a:lnTo>
                    <a:lnTo>
                      <a:pt x="8" y="36"/>
                    </a:lnTo>
                    <a:lnTo>
                      <a:pt x="6" y="32"/>
                    </a:lnTo>
                    <a:lnTo>
                      <a:pt x="4" y="28"/>
                    </a:lnTo>
                    <a:lnTo>
                      <a:pt x="2" y="16"/>
                    </a:lnTo>
                    <a:lnTo>
                      <a:pt x="4" y="10"/>
                    </a:lnTo>
                    <a:lnTo>
                      <a:pt x="4" y="8"/>
                    </a:lnTo>
                    <a:lnTo>
                      <a:pt x="8" y="8"/>
                    </a:lnTo>
                    <a:lnTo>
                      <a:pt x="14" y="6"/>
                    </a:lnTo>
                    <a:lnTo>
                      <a:pt x="20" y="4"/>
                    </a:lnTo>
                    <a:lnTo>
                      <a:pt x="28" y="2"/>
                    </a:lnTo>
                    <a:lnTo>
                      <a:pt x="32" y="8"/>
                    </a:lnTo>
                    <a:lnTo>
                      <a:pt x="38" y="4"/>
                    </a:lnTo>
                    <a:lnTo>
                      <a:pt x="42" y="0"/>
                    </a:lnTo>
                    <a:lnTo>
                      <a:pt x="46" y="4"/>
                    </a:lnTo>
                    <a:lnTo>
                      <a:pt x="50" y="10"/>
                    </a:lnTo>
                    <a:lnTo>
                      <a:pt x="54" y="14"/>
                    </a:lnTo>
                    <a:lnTo>
                      <a:pt x="60" y="16"/>
                    </a:lnTo>
                    <a:lnTo>
                      <a:pt x="64" y="16"/>
                    </a:lnTo>
                    <a:lnTo>
                      <a:pt x="66" y="14"/>
                    </a:lnTo>
                    <a:lnTo>
                      <a:pt x="70" y="12"/>
                    </a:lnTo>
                    <a:lnTo>
                      <a:pt x="74" y="12"/>
                    </a:lnTo>
                    <a:lnTo>
                      <a:pt x="78" y="12"/>
                    </a:lnTo>
                    <a:lnTo>
                      <a:pt x="80" y="14"/>
                    </a:lnTo>
                    <a:lnTo>
                      <a:pt x="82" y="18"/>
                    </a:lnTo>
                    <a:lnTo>
                      <a:pt x="84" y="18"/>
                    </a:lnTo>
                    <a:lnTo>
                      <a:pt x="88" y="28"/>
                    </a:lnTo>
                    <a:lnTo>
                      <a:pt x="90" y="32"/>
                    </a:lnTo>
                    <a:lnTo>
                      <a:pt x="90" y="36"/>
                    </a:lnTo>
                    <a:lnTo>
                      <a:pt x="88" y="46"/>
                    </a:lnTo>
                    <a:lnTo>
                      <a:pt x="84" y="54"/>
                    </a:lnTo>
                    <a:lnTo>
                      <a:pt x="82" y="60"/>
                    </a:lnTo>
                    <a:lnTo>
                      <a:pt x="80" y="70"/>
                    </a:lnTo>
                    <a:lnTo>
                      <a:pt x="82" y="86"/>
                    </a:lnTo>
                    <a:lnTo>
                      <a:pt x="84" y="92"/>
                    </a:lnTo>
                    <a:lnTo>
                      <a:pt x="88" y="98"/>
                    </a:lnTo>
                    <a:lnTo>
                      <a:pt x="88" y="104"/>
                    </a:lnTo>
                    <a:lnTo>
                      <a:pt x="78" y="98"/>
                    </a:lnTo>
                    <a:lnTo>
                      <a:pt x="70" y="96"/>
                    </a:lnTo>
                    <a:lnTo>
                      <a:pt x="62" y="96"/>
                    </a:lnTo>
                    <a:lnTo>
                      <a:pt x="54" y="96"/>
                    </a:lnTo>
                    <a:lnTo>
                      <a:pt x="48" y="98"/>
                    </a:lnTo>
                    <a:lnTo>
                      <a:pt x="36" y="102"/>
                    </a:lnTo>
                    <a:lnTo>
                      <a:pt x="26" y="108"/>
                    </a:lnTo>
                    <a:lnTo>
                      <a:pt x="20" y="110"/>
                    </a:lnTo>
                    <a:lnTo>
                      <a:pt x="12" y="110"/>
                    </a:lnTo>
                    <a:lnTo>
                      <a:pt x="14" y="92"/>
                    </a:lnTo>
                    <a:lnTo>
                      <a:pt x="14" y="90"/>
                    </a:lnTo>
                    <a:lnTo>
                      <a:pt x="12" y="86"/>
                    </a:lnTo>
                    <a:lnTo>
                      <a:pt x="6" y="84"/>
                    </a:lnTo>
                    <a:lnTo>
                      <a:pt x="0" y="80"/>
                    </a:lnTo>
                    <a:lnTo>
                      <a:pt x="0" y="76"/>
                    </a:lnTo>
                    <a:lnTo>
                      <a:pt x="0" y="72"/>
                    </a:lnTo>
                    <a:lnTo>
                      <a:pt x="0" y="66"/>
                    </a:lnTo>
                    <a:lnTo>
                      <a:pt x="0" y="62"/>
                    </a:lnTo>
                    <a:lnTo>
                      <a:pt x="0" y="60"/>
                    </a:lnTo>
                    <a:lnTo>
                      <a:pt x="0" y="58"/>
                    </a:lnTo>
                    <a:lnTo>
                      <a:pt x="2" y="5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08" name="Freeform 142"/>
              <p:cNvSpPr/>
              <p:nvPr/>
            </p:nvSpPr>
            <p:spPr bwMode="auto">
              <a:xfrm>
                <a:off x="4554799" y="4254364"/>
                <a:ext cx="102627" cy="176550"/>
              </a:xfrm>
              <a:custGeom>
                <a:avLst/>
                <a:gdLst>
                  <a:gd name="T0" fmla="*/ 2147483647 w 70"/>
                  <a:gd name="T1" fmla="*/ 2147483647 h 112"/>
                  <a:gd name="T2" fmla="*/ 2147483647 w 70"/>
                  <a:gd name="T3" fmla="*/ 2147483647 h 112"/>
                  <a:gd name="T4" fmla="*/ 2147483647 w 70"/>
                  <a:gd name="T5" fmla="*/ 2147483647 h 112"/>
                  <a:gd name="T6" fmla="*/ 2147483647 w 70"/>
                  <a:gd name="T7" fmla="*/ 2147483647 h 112"/>
                  <a:gd name="T8" fmla="*/ 2147483647 w 70"/>
                  <a:gd name="T9" fmla="*/ 2147483647 h 112"/>
                  <a:gd name="T10" fmla="*/ 2147483647 w 70"/>
                  <a:gd name="T11" fmla="*/ 2147483647 h 112"/>
                  <a:gd name="T12" fmla="*/ 2147483647 w 70"/>
                  <a:gd name="T13" fmla="*/ 2147483647 h 112"/>
                  <a:gd name="T14" fmla="*/ 2147483647 w 70"/>
                  <a:gd name="T15" fmla="*/ 2147483647 h 112"/>
                  <a:gd name="T16" fmla="*/ 0 w 70"/>
                  <a:gd name="T17" fmla="*/ 2147483647 h 112"/>
                  <a:gd name="T18" fmla="*/ 2147483647 w 70"/>
                  <a:gd name="T19" fmla="*/ 2147483647 h 112"/>
                  <a:gd name="T20" fmla="*/ 2147483647 w 70"/>
                  <a:gd name="T21" fmla="*/ 2147483647 h 112"/>
                  <a:gd name="T22" fmla="*/ 2147483647 w 70"/>
                  <a:gd name="T23" fmla="*/ 2147483647 h 112"/>
                  <a:gd name="T24" fmla="*/ 2147483647 w 70"/>
                  <a:gd name="T25" fmla="*/ 2147483647 h 112"/>
                  <a:gd name="T26" fmla="*/ 2147483647 w 70"/>
                  <a:gd name="T27" fmla="*/ 2147483647 h 112"/>
                  <a:gd name="T28" fmla="*/ 2147483647 w 70"/>
                  <a:gd name="T29" fmla="*/ 2147483647 h 112"/>
                  <a:gd name="T30" fmla="*/ 2147483647 w 70"/>
                  <a:gd name="T31" fmla="*/ 2147483647 h 112"/>
                  <a:gd name="T32" fmla="*/ 2147483647 w 70"/>
                  <a:gd name="T33" fmla="*/ 2147483647 h 112"/>
                  <a:gd name="T34" fmla="*/ 2147483647 w 70"/>
                  <a:gd name="T35" fmla="*/ 0 h 112"/>
                  <a:gd name="T36" fmla="*/ 2147483647 w 70"/>
                  <a:gd name="T37" fmla="*/ 0 h 112"/>
                  <a:gd name="T38" fmla="*/ 2147483647 w 70"/>
                  <a:gd name="T39" fmla="*/ 0 h 112"/>
                  <a:gd name="T40" fmla="*/ 2147483647 w 70"/>
                  <a:gd name="T41" fmla="*/ 0 h 112"/>
                  <a:gd name="T42" fmla="*/ 2147483647 w 70"/>
                  <a:gd name="T43" fmla="*/ 0 h 112"/>
                  <a:gd name="T44" fmla="*/ 2147483647 w 70"/>
                  <a:gd name="T45" fmla="*/ 2147483647 h 112"/>
                  <a:gd name="T46" fmla="*/ 2147483647 w 70"/>
                  <a:gd name="T47" fmla="*/ 2147483647 h 112"/>
                  <a:gd name="T48" fmla="*/ 2147483647 w 70"/>
                  <a:gd name="T49" fmla="*/ 2147483647 h 112"/>
                  <a:gd name="T50" fmla="*/ 2147483647 w 70"/>
                  <a:gd name="T51" fmla="*/ 2147483647 h 112"/>
                  <a:gd name="T52" fmla="*/ 2147483647 w 70"/>
                  <a:gd name="T53" fmla="*/ 2147483647 h 112"/>
                  <a:gd name="T54" fmla="*/ 2147483647 w 70"/>
                  <a:gd name="T55" fmla="*/ 2147483647 h 112"/>
                  <a:gd name="T56" fmla="*/ 2147483647 w 70"/>
                  <a:gd name="T57" fmla="*/ 2147483647 h 112"/>
                  <a:gd name="T58" fmla="*/ 2147483647 w 70"/>
                  <a:gd name="T59" fmla="*/ 2147483647 h 112"/>
                  <a:gd name="T60" fmla="*/ 2147483647 w 70"/>
                  <a:gd name="T61" fmla="*/ 2147483647 h 112"/>
                  <a:gd name="T62" fmla="*/ 2147483647 w 70"/>
                  <a:gd name="T63" fmla="*/ 2147483647 h 112"/>
                  <a:gd name="T64" fmla="*/ 2147483647 w 70"/>
                  <a:gd name="T65" fmla="*/ 2147483647 h 112"/>
                  <a:gd name="T66" fmla="*/ 2147483647 w 70"/>
                  <a:gd name="T67" fmla="*/ 2147483647 h 112"/>
                  <a:gd name="T68" fmla="*/ 2147483647 w 70"/>
                  <a:gd name="T69" fmla="*/ 2147483647 h 112"/>
                  <a:gd name="T70" fmla="*/ 2147483647 w 70"/>
                  <a:gd name="T71" fmla="*/ 2147483647 h 112"/>
                  <a:gd name="T72" fmla="*/ 2147483647 w 70"/>
                  <a:gd name="T73" fmla="*/ 2147483647 h 112"/>
                  <a:gd name="T74" fmla="*/ 2147483647 w 70"/>
                  <a:gd name="T75" fmla="*/ 2147483647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
                  <a:gd name="T115" fmla="*/ 0 h 112"/>
                  <a:gd name="T116" fmla="*/ 70 w 70"/>
                  <a:gd name="T117" fmla="*/ 112 h 11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 h="112">
                    <a:moveTo>
                      <a:pt x="68" y="92"/>
                    </a:moveTo>
                    <a:lnTo>
                      <a:pt x="60" y="94"/>
                    </a:lnTo>
                    <a:lnTo>
                      <a:pt x="50" y="98"/>
                    </a:lnTo>
                    <a:lnTo>
                      <a:pt x="34" y="108"/>
                    </a:lnTo>
                    <a:lnTo>
                      <a:pt x="28" y="110"/>
                    </a:lnTo>
                    <a:lnTo>
                      <a:pt x="16" y="112"/>
                    </a:lnTo>
                    <a:lnTo>
                      <a:pt x="8" y="112"/>
                    </a:lnTo>
                    <a:lnTo>
                      <a:pt x="2" y="94"/>
                    </a:lnTo>
                    <a:lnTo>
                      <a:pt x="0" y="78"/>
                    </a:lnTo>
                    <a:lnTo>
                      <a:pt x="2" y="68"/>
                    </a:lnTo>
                    <a:lnTo>
                      <a:pt x="4" y="62"/>
                    </a:lnTo>
                    <a:lnTo>
                      <a:pt x="8" y="54"/>
                    </a:lnTo>
                    <a:lnTo>
                      <a:pt x="10" y="44"/>
                    </a:lnTo>
                    <a:lnTo>
                      <a:pt x="10" y="40"/>
                    </a:lnTo>
                    <a:lnTo>
                      <a:pt x="8" y="36"/>
                    </a:lnTo>
                    <a:lnTo>
                      <a:pt x="4" y="26"/>
                    </a:lnTo>
                    <a:lnTo>
                      <a:pt x="4" y="14"/>
                    </a:lnTo>
                    <a:lnTo>
                      <a:pt x="4" y="0"/>
                    </a:lnTo>
                    <a:lnTo>
                      <a:pt x="12" y="0"/>
                    </a:lnTo>
                    <a:lnTo>
                      <a:pt x="20" y="0"/>
                    </a:lnTo>
                    <a:lnTo>
                      <a:pt x="38" y="0"/>
                    </a:lnTo>
                    <a:lnTo>
                      <a:pt x="50" y="0"/>
                    </a:lnTo>
                    <a:lnTo>
                      <a:pt x="52" y="6"/>
                    </a:lnTo>
                    <a:lnTo>
                      <a:pt x="54" y="12"/>
                    </a:lnTo>
                    <a:lnTo>
                      <a:pt x="56" y="14"/>
                    </a:lnTo>
                    <a:lnTo>
                      <a:pt x="56" y="20"/>
                    </a:lnTo>
                    <a:lnTo>
                      <a:pt x="56" y="26"/>
                    </a:lnTo>
                    <a:lnTo>
                      <a:pt x="56" y="28"/>
                    </a:lnTo>
                    <a:lnTo>
                      <a:pt x="56" y="30"/>
                    </a:lnTo>
                    <a:lnTo>
                      <a:pt x="58" y="36"/>
                    </a:lnTo>
                    <a:lnTo>
                      <a:pt x="58" y="40"/>
                    </a:lnTo>
                    <a:lnTo>
                      <a:pt x="58" y="44"/>
                    </a:lnTo>
                    <a:lnTo>
                      <a:pt x="60" y="50"/>
                    </a:lnTo>
                    <a:lnTo>
                      <a:pt x="60" y="74"/>
                    </a:lnTo>
                    <a:lnTo>
                      <a:pt x="56" y="76"/>
                    </a:lnTo>
                    <a:lnTo>
                      <a:pt x="62" y="84"/>
                    </a:lnTo>
                    <a:lnTo>
                      <a:pt x="70" y="92"/>
                    </a:lnTo>
                    <a:lnTo>
                      <a:pt x="68" y="9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09" name="Freeform 143"/>
              <p:cNvSpPr/>
              <p:nvPr/>
            </p:nvSpPr>
            <p:spPr bwMode="auto">
              <a:xfrm>
                <a:off x="4628598" y="4254364"/>
                <a:ext cx="42665" cy="146019"/>
              </a:xfrm>
              <a:custGeom>
                <a:avLst/>
                <a:gdLst>
                  <a:gd name="T0" fmla="*/ 2147483647 w 30"/>
                  <a:gd name="T1" fmla="*/ 2147483647 h 92"/>
                  <a:gd name="T2" fmla="*/ 2147483647 w 30"/>
                  <a:gd name="T3" fmla="*/ 2147483647 h 92"/>
                  <a:gd name="T4" fmla="*/ 2147483647 w 30"/>
                  <a:gd name="T5" fmla="*/ 2147483647 h 92"/>
                  <a:gd name="T6" fmla="*/ 2147483647 w 30"/>
                  <a:gd name="T7" fmla="*/ 2147483647 h 92"/>
                  <a:gd name="T8" fmla="*/ 2147483647 w 30"/>
                  <a:gd name="T9" fmla="*/ 2147483647 h 92"/>
                  <a:gd name="T10" fmla="*/ 2147483647 w 30"/>
                  <a:gd name="T11" fmla="*/ 2147483647 h 92"/>
                  <a:gd name="T12" fmla="*/ 2147483647 w 30"/>
                  <a:gd name="T13" fmla="*/ 2147483647 h 92"/>
                  <a:gd name="T14" fmla="*/ 2147483647 w 30"/>
                  <a:gd name="T15" fmla="*/ 2147483647 h 92"/>
                  <a:gd name="T16" fmla="*/ 2147483647 w 30"/>
                  <a:gd name="T17" fmla="*/ 2147483647 h 92"/>
                  <a:gd name="T18" fmla="*/ 2147483647 w 30"/>
                  <a:gd name="T19" fmla="*/ 2147483647 h 92"/>
                  <a:gd name="T20" fmla="*/ 2147483647 w 30"/>
                  <a:gd name="T21" fmla="*/ 2147483647 h 92"/>
                  <a:gd name="T22" fmla="*/ 2147483647 w 30"/>
                  <a:gd name="T23" fmla="*/ 2147483647 h 92"/>
                  <a:gd name="T24" fmla="*/ 2147483647 w 30"/>
                  <a:gd name="T25" fmla="*/ 2147483647 h 92"/>
                  <a:gd name="T26" fmla="*/ 2147483647 w 30"/>
                  <a:gd name="T27" fmla="*/ 2147483647 h 92"/>
                  <a:gd name="T28" fmla="*/ 2147483647 w 30"/>
                  <a:gd name="T29" fmla="*/ 2147483647 h 92"/>
                  <a:gd name="T30" fmla="*/ 0 w 30"/>
                  <a:gd name="T31" fmla="*/ 0 h 92"/>
                  <a:gd name="T32" fmla="*/ 2147483647 w 30"/>
                  <a:gd name="T33" fmla="*/ 0 h 92"/>
                  <a:gd name="T34" fmla="*/ 2147483647 w 30"/>
                  <a:gd name="T35" fmla="*/ 2147483647 h 92"/>
                  <a:gd name="T36" fmla="*/ 2147483647 w 30"/>
                  <a:gd name="T37" fmla="*/ 2147483647 h 92"/>
                  <a:gd name="T38" fmla="*/ 2147483647 w 30"/>
                  <a:gd name="T39" fmla="*/ 2147483647 h 92"/>
                  <a:gd name="T40" fmla="*/ 2147483647 w 30"/>
                  <a:gd name="T41" fmla="*/ 2147483647 h 92"/>
                  <a:gd name="T42" fmla="*/ 2147483647 w 30"/>
                  <a:gd name="T43" fmla="*/ 2147483647 h 92"/>
                  <a:gd name="T44" fmla="*/ 2147483647 w 30"/>
                  <a:gd name="T45" fmla="*/ 2147483647 h 92"/>
                  <a:gd name="T46" fmla="*/ 2147483647 w 30"/>
                  <a:gd name="T47" fmla="*/ 2147483647 h 92"/>
                  <a:gd name="T48" fmla="*/ 2147483647 w 30"/>
                  <a:gd name="T49" fmla="*/ 2147483647 h 92"/>
                  <a:gd name="T50" fmla="*/ 2147483647 w 30"/>
                  <a:gd name="T51" fmla="*/ 2147483647 h 92"/>
                  <a:gd name="T52" fmla="*/ 2147483647 w 30"/>
                  <a:gd name="T53" fmla="*/ 2147483647 h 92"/>
                  <a:gd name="T54" fmla="*/ 2147483647 w 30"/>
                  <a:gd name="T55" fmla="*/ 2147483647 h 92"/>
                  <a:gd name="T56" fmla="*/ 2147483647 w 30"/>
                  <a:gd name="T57" fmla="*/ 2147483647 h 92"/>
                  <a:gd name="T58" fmla="*/ 2147483647 w 30"/>
                  <a:gd name="T59" fmla="*/ 2147483647 h 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
                  <a:gd name="T91" fmla="*/ 0 h 92"/>
                  <a:gd name="T92" fmla="*/ 30 w 30"/>
                  <a:gd name="T93" fmla="*/ 92 h 9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 h="92">
                    <a:moveTo>
                      <a:pt x="20" y="92"/>
                    </a:moveTo>
                    <a:lnTo>
                      <a:pt x="12" y="84"/>
                    </a:lnTo>
                    <a:lnTo>
                      <a:pt x="6" y="76"/>
                    </a:lnTo>
                    <a:lnTo>
                      <a:pt x="10" y="74"/>
                    </a:lnTo>
                    <a:lnTo>
                      <a:pt x="10" y="50"/>
                    </a:lnTo>
                    <a:lnTo>
                      <a:pt x="8" y="44"/>
                    </a:lnTo>
                    <a:lnTo>
                      <a:pt x="8" y="40"/>
                    </a:lnTo>
                    <a:lnTo>
                      <a:pt x="8" y="36"/>
                    </a:lnTo>
                    <a:lnTo>
                      <a:pt x="6" y="30"/>
                    </a:lnTo>
                    <a:lnTo>
                      <a:pt x="6" y="28"/>
                    </a:lnTo>
                    <a:lnTo>
                      <a:pt x="6" y="26"/>
                    </a:lnTo>
                    <a:lnTo>
                      <a:pt x="6" y="20"/>
                    </a:lnTo>
                    <a:lnTo>
                      <a:pt x="6" y="14"/>
                    </a:lnTo>
                    <a:lnTo>
                      <a:pt x="4" y="12"/>
                    </a:lnTo>
                    <a:lnTo>
                      <a:pt x="2" y="6"/>
                    </a:lnTo>
                    <a:lnTo>
                      <a:pt x="0" y="0"/>
                    </a:lnTo>
                    <a:lnTo>
                      <a:pt x="18" y="0"/>
                    </a:lnTo>
                    <a:lnTo>
                      <a:pt x="14" y="4"/>
                    </a:lnTo>
                    <a:lnTo>
                      <a:pt x="14" y="10"/>
                    </a:lnTo>
                    <a:lnTo>
                      <a:pt x="14" y="12"/>
                    </a:lnTo>
                    <a:lnTo>
                      <a:pt x="16" y="16"/>
                    </a:lnTo>
                    <a:lnTo>
                      <a:pt x="24" y="22"/>
                    </a:lnTo>
                    <a:lnTo>
                      <a:pt x="24" y="26"/>
                    </a:lnTo>
                    <a:lnTo>
                      <a:pt x="24" y="40"/>
                    </a:lnTo>
                    <a:lnTo>
                      <a:pt x="26" y="52"/>
                    </a:lnTo>
                    <a:lnTo>
                      <a:pt x="26" y="64"/>
                    </a:lnTo>
                    <a:lnTo>
                      <a:pt x="28" y="84"/>
                    </a:lnTo>
                    <a:lnTo>
                      <a:pt x="28" y="86"/>
                    </a:lnTo>
                    <a:lnTo>
                      <a:pt x="30" y="88"/>
                    </a:lnTo>
                    <a:lnTo>
                      <a:pt x="20" y="9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10" name="Freeform 144"/>
              <p:cNvSpPr/>
              <p:nvPr/>
            </p:nvSpPr>
            <p:spPr bwMode="auto">
              <a:xfrm>
                <a:off x="4649354" y="4218523"/>
                <a:ext cx="68033" cy="175222"/>
              </a:xfrm>
              <a:custGeom>
                <a:avLst/>
                <a:gdLst>
                  <a:gd name="T0" fmla="*/ 2147483647 w 46"/>
                  <a:gd name="T1" fmla="*/ 2147483647 h 110"/>
                  <a:gd name="T2" fmla="*/ 2147483647 w 46"/>
                  <a:gd name="T3" fmla="*/ 2147483647 h 110"/>
                  <a:gd name="T4" fmla="*/ 2147483647 w 46"/>
                  <a:gd name="T5" fmla="*/ 2147483647 h 110"/>
                  <a:gd name="T6" fmla="*/ 2147483647 w 46"/>
                  <a:gd name="T7" fmla="*/ 2147483647 h 110"/>
                  <a:gd name="T8" fmla="*/ 2147483647 w 46"/>
                  <a:gd name="T9" fmla="*/ 2147483647 h 110"/>
                  <a:gd name="T10" fmla="*/ 2147483647 w 46"/>
                  <a:gd name="T11" fmla="*/ 2147483647 h 110"/>
                  <a:gd name="T12" fmla="*/ 2147483647 w 46"/>
                  <a:gd name="T13" fmla="*/ 2147483647 h 110"/>
                  <a:gd name="T14" fmla="*/ 2147483647 w 46"/>
                  <a:gd name="T15" fmla="*/ 2147483647 h 110"/>
                  <a:gd name="T16" fmla="*/ 2147483647 w 46"/>
                  <a:gd name="T17" fmla="*/ 2147483647 h 110"/>
                  <a:gd name="T18" fmla="*/ 2147483647 w 46"/>
                  <a:gd name="T19" fmla="*/ 0 h 110"/>
                  <a:gd name="T20" fmla="*/ 2147483647 w 46"/>
                  <a:gd name="T21" fmla="*/ 2147483647 h 110"/>
                  <a:gd name="T22" fmla="*/ 2147483647 w 46"/>
                  <a:gd name="T23" fmla="*/ 0 h 110"/>
                  <a:gd name="T24" fmla="*/ 2147483647 w 46"/>
                  <a:gd name="T25" fmla="*/ 2147483647 h 110"/>
                  <a:gd name="T26" fmla="*/ 2147483647 w 46"/>
                  <a:gd name="T27" fmla="*/ 2147483647 h 110"/>
                  <a:gd name="T28" fmla="*/ 2147483647 w 46"/>
                  <a:gd name="T29" fmla="*/ 2147483647 h 110"/>
                  <a:gd name="T30" fmla="*/ 2147483647 w 46"/>
                  <a:gd name="T31" fmla="*/ 2147483647 h 110"/>
                  <a:gd name="T32" fmla="*/ 2147483647 w 46"/>
                  <a:gd name="T33" fmla="*/ 2147483647 h 110"/>
                  <a:gd name="T34" fmla="*/ 2147483647 w 46"/>
                  <a:gd name="T35" fmla="*/ 2147483647 h 110"/>
                  <a:gd name="T36" fmla="*/ 2147483647 w 46"/>
                  <a:gd name="T37" fmla="*/ 2147483647 h 110"/>
                  <a:gd name="T38" fmla="*/ 0 w 46"/>
                  <a:gd name="T39" fmla="*/ 2147483647 h 110"/>
                  <a:gd name="T40" fmla="*/ 0 w 46"/>
                  <a:gd name="T41" fmla="*/ 2147483647 h 110"/>
                  <a:gd name="T42" fmla="*/ 0 w 46"/>
                  <a:gd name="T43" fmla="*/ 2147483647 h 110"/>
                  <a:gd name="T44" fmla="*/ 2147483647 w 46"/>
                  <a:gd name="T45" fmla="*/ 2147483647 h 110"/>
                  <a:gd name="T46" fmla="*/ 2147483647 w 46"/>
                  <a:gd name="T47" fmla="*/ 2147483647 h 110"/>
                  <a:gd name="T48" fmla="*/ 2147483647 w 46"/>
                  <a:gd name="T49" fmla="*/ 2147483647 h 110"/>
                  <a:gd name="T50" fmla="*/ 2147483647 w 46"/>
                  <a:gd name="T51" fmla="*/ 2147483647 h 110"/>
                  <a:gd name="T52" fmla="*/ 2147483647 w 46"/>
                  <a:gd name="T53" fmla="*/ 2147483647 h 110"/>
                  <a:gd name="T54" fmla="*/ 2147483647 w 46"/>
                  <a:gd name="T55" fmla="*/ 2147483647 h 110"/>
                  <a:gd name="T56" fmla="*/ 2147483647 w 46"/>
                  <a:gd name="T57" fmla="*/ 2147483647 h 110"/>
                  <a:gd name="T58" fmla="*/ 2147483647 w 46"/>
                  <a:gd name="T59" fmla="*/ 2147483647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6"/>
                  <a:gd name="T91" fmla="*/ 0 h 110"/>
                  <a:gd name="T92" fmla="*/ 46 w 46"/>
                  <a:gd name="T93" fmla="*/ 110 h 1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6" h="110">
                    <a:moveTo>
                      <a:pt x="16" y="110"/>
                    </a:moveTo>
                    <a:lnTo>
                      <a:pt x="30" y="104"/>
                    </a:lnTo>
                    <a:lnTo>
                      <a:pt x="30" y="60"/>
                    </a:lnTo>
                    <a:lnTo>
                      <a:pt x="40" y="46"/>
                    </a:lnTo>
                    <a:lnTo>
                      <a:pt x="44" y="36"/>
                    </a:lnTo>
                    <a:lnTo>
                      <a:pt x="46" y="30"/>
                    </a:lnTo>
                    <a:lnTo>
                      <a:pt x="44" y="18"/>
                    </a:lnTo>
                    <a:lnTo>
                      <a:pt x="40" y="10"/>
                    </a:lnTo>
                    <a:lnTo>
                      <a:pt x="34" y="6"/>
                    </a:lnTo>
                    <a:lnTo>
                      <a:pt x="30" y="0"/>
                    </a:lnTo>
                    <a:lnTo>
                      <a:pt x="20" y="2"/>
                    </a:lnTo>
                    <a:lnTo>
                      <a:pt x="20" y="0"/>
                    </a:lnTo>
                    <a:lnTo>
                      <a:pt x="20" y="6"/>
                    </a:lnTo>
                    <a:lnTo>
                      <a:pt x="20" y="8"/>
                    </a:lnTo>
                    <a:lnTo>
                      <a:pt x="20" y="10"/>
                    </a:lnTo>
                    <a:lnTo>
                      <a:pt x="12" y="14"/>
                    </a:lnTo>
                    <a:lnTo>
                      <a:pt x="6" y="16"/>
                    </a:lnTo>
                    <a:lnTo>
                      <a:pt x="4" y="18"/>
                    </a:lnTo>
                    <a:lnTo>
                      <a:pt x="4" y="22"/>
                    </a:lnTo>
                    <a:lnTo>
                      <a:pt x="0" y="26"/>
                    </a:lnTo>
                    <a:lnTo>
                      <a:pt x="0" y="32"/>
                    </a:lnTo>
                    <a:lnTo>
                      <a:pt x="0" y="34"/>
                    </a:lnTo>
                    <a:lnTo>
                      <a:pt x="2" y="38"/>
                    </a:lnTo>
                    <a:lnTo>
                      <a:pt x="10" y="44"/>
                    </a:lnTo>
                    <a:lnTo>
                      <a:pt x="10" y="48"/>
                    </a:lnTo>
                    <a:lnTo>
                      <a:pt x="10" y="62"/>
                    </a:lnTo>
                    <a:lnTo>
                      <a:pt x="12" y="74"/>
                    </a:lnTo>
                    <a:lnTo>
                      <a:pt x="12" y="86"/>
                    </a:lnTo>
                    <a:lnTo>
                      <a:pt x="14" y="106"/>
                    </a:lnTo>
                    <a:lnTo>
                      <a:pt x="16" y="11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11" name="Freeform 145"/>
              <p:cNvSpPr/>
              <p:nvPr/>
            </p:nvSpPr>
            <p:spPr bwMode="auto">
              <a:xfrm>
                <a:off x="4693172" y="4172063"/>
                <a:ext cx="275593" cy="274780"/>
              </a:xfrm>
              <a:custGeom>
                <a:avLst/>
                <a:gdLst>
                  <a:gd name="T0" fmla="*/ 2147483647 w 189"/>
                  <a:gd name="T1" fmla="*/ 2147483647 h 174"/>
                  <a:gd name="T2" fmla="*/ 2147483647 w 189"/>
                  <a:gd name="T3" fmla="*/ 2147483647 h 174"/>
                  <a:gd name="T4" fmla="*/ 2147483647 w 189"/>
                  <a:gd name="T5" fmla="*/ 2147483647 h 174"/>
                  <a:gd name="T6" fmla="*/ 2147483647 w 189"/>
                  <a:gd name="T7" fmla="*/ 2147483647 h 174"/>
                  <a:gd name="T8" fmla="*/ 2147483647 w 189"/>
                  <a:gd name="T9" fmla="*/ 2147483647 h 174"/>
                  <a:gd name="T10" fmla="*/ 0 w 189"/>
                  <a:gd name="T11" fmla="*/ 2147483647 h 174"/>
                  <a:gd name="T12" fmla="*/ 2147483647 w 189"/>
                  <a:gd name="T13" fmla="*/ 2147483647 h 174"/>
                  <a:gd name="T14" fmla="*/ 2147483647 w 189"/>
                  <a:gd name="T15" fmla="*/ 2147483647 h 174"/>
                  <a:gd name="T16" fmla="*/ 2147483647 w 189"/>
                  <a:gd name="T17" fmla="*/ 2147483647 h 174"/>
                  <a:gd name="T18" fmla="*/ 2147483647 w 189"/>
                  <a:gd name="T19" fmla="*/ 2147483647 h 174"/>
                  <a:gd name="T20" fmla="*/ 2147483647 w 189"/>
                  <a:gd name="T21" fmla="*/ 0 h 174"/>
                  <a:gd name="T22" fmla="*/ 2147483647 w 189"/>
                  <a:gd name="T23" fmla="*/ 0 h 174"/>
                  <a:gd name="T24" fmla="*/ 2147483647 w 189"/>
                  <a:gd name="T25" fmla="*/ 2147483647 h 174"/>
                  <a:gd name="T26" fmla="*/ 2147483647 w 189"/>
                  <a:gd name="T27" fmla="*/ 2147483647 h 174"/>
                  <a:gd name="T28" fmla="*/ 2147483647 w 189"/>
                  <a:gd name="T29" fmla="*/ 2147483647 h 174"/>
                  <a:gd name="T30" fmla="*/ 2147483647 w 189"/>
                  <a:gd name="T31" fmla="*/ 2147483647 h 174"/>
                  <a:gd name="T32" fmla="*/ 2147483647 w 189"/>
                  <a:gd name="T33" fmla="*/ 2147483647 h 174"/>
                  <a:gd name="T34" fmla="*/ 2147483647 w 189"/>
                  <a:gd name="T35" fmla="*/ 2147483647 h 174"/>
                  <a:gd name="T36" fmla="*/ 2147483647 w 189"/>
                  <a:gd name="T37" fmla="*/ 2147483647 h 174"/>
                  <a:gd name="T38" fmla="*/ 2147483647 w 189"/>
                  <a:gd name="T39" fmla="*/ 2147483647 h 174"/>
                  <a:gd name="T40" fmla="*/ 2147483647 w 189"/>
                  <a:gd name="T41" fmla="*/ 2147483647 h 174"/>
                  <a:gd name="T42" fmla="*/ 2147483647 w 189"/>
                  <a:gd name="T43" fmla="*/ 2147483647 h 174"/>
                  <a:gd name="T44" fmla="*/ 2147483647 w 189"/>
                  <a:gd name="T45" fmla="*/ 2147483647 h 174"/>
                  <a:gd name="T46" fmla="*/ 2147483647 w 189"/>
                  <a:gd name="T47" fmla="*/ 0 h 174"/>
                  <a:gd name="T48" fmla="*/ 2147483647 w 189"/>
                  <a:gd name="T49" fmla="*/ 2147483647 h 174"/>
                  <a:gd name="T50" fmla="*/ 2147483647 w 189"/>
                  <a:gd name="T51" fmla="*/ 2147483647 h 174"/>
                  <a:gd name="T52" fmla="*/ 2147483647 w 189"/>
                  <a:gd name="T53" fmla="*/ 2147483647 h 174"/>
                  <a:gd name="T54" fmla="*/ 2147483647 w 189"/>
                  <a:gd name="T55" fmla="*/ 2147483647 h 174"/>
                  <a:gd name="T56" fmla="*/ 2147483647 w 189"/>
                  <a:gd name="T57" fmla="*/ 2147483647 h 174"/>
                  <a:gd name="T58" fmla="*/ 2147483647 w 189"/>
                  <a:gd name="T59" fmla="*/ 2147483647 h 174"/>
                  <a:gd name="T60" fmla="*/ 2147483647 w 189"/>
                  <a:gd name="T61" fmla="*/ 2147483647 h 174"/>
                  <a:gd name="T62" fmla="*/ 2147483647 w 189"/>
                  <a:gd name="T63" fmla="*/ 2147483647 h 174"/>
                  <a:gd name="T64" fmla="*/ 2147483647 w 189"/>
                  <a:gd name="T65" fmla="*/ 2147483647 h 174"/>
                  <a:gd name="T66" fmla="*/ 2147483647 w 189"/>
                  <a:gd name="T67" fmla="*/ 2147483647 h 174"/>
                  <a:gd name="T68" fmla="*/ 2147483647 w 189"/>
                  <a:gd name="T69" fmla="*/ 2147483647 h 174"/>
                  <a:gd name="T70" fmla="*/ 2147483647 w 189"/>
                  <a:gd name="T71" fmla="*/ 2147483647 h 174"/>
                  <a:gd name="T72" fmla="*/ 2147483647 w 189"/>
                  <a:gd name="T73" fmla="*/ 2147483647 h 174"/>
                  <a:gd name="T74" fmla="*/ 2147483647 w 189"/>
                  <a:gd name="T75" fmla="*/ 2147483647 h 174"/>
                  <a:gd name="T76" fmla="*/ 2147483647 w 189"/>
                  <a:gd name="T77" fmla="*/ 2147483647 h 174"/>
                  <a:gd name="T78" fmla="*/ 2147483647 w 189"/>
                  <a:gd name="T79" fmla="*/ 2147483647 h 174"/>
                  <a:gd name="T80" fmla="*/ 2147483647 w 189"/>
                  <a:gd name="T81" fmla="*/ 2147483647 h 1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9"/>
                  <a:gd name="T124" fmla="*/ 0 h 174"/>
                  <a:gd name="T125" fmla="*/ 189 w 189"/>
                  <a:gd name="T126" fmla="*/ 174 h 17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9" h="174">
                    <a:moveTo>
                      <a:pt x="90" y="168"/>
                    </a:moveTo>
                    <a:lnTo>
                      <a:pt x="74" y="170"/>
                    </a:lnTo>
                    <a:lnTo>
                      <a:pt x="58" y="174"/>
                    </a:lnTo>
                    <a:lnTo>
                      <a:pt x="52" y="172"/>
                    </a:lnTo>
                    <a:lnTo>
                      <a:pt x="46" y="166"/>
                    </a:lnTo>
                    <a:lnTo>
                      <a:pt x="40" y="152"/>
                    </a:lnTo>
                    <a:lnTo>
                      <a:pt x="36" y="146"/>
                    </a:lnTo>
                    <a:lnTo>
                      <a:pt x="32" y="138"/>
                    </a:lnTo>
                    <a:lnTo>
                      <a:pt x="24" y="134"/>
                    </a:lnTo>
                    <a:lnTo>
                      <a:pt x="18" y="132"/>
                    </a:lnTo>
                    <a:lnTo>
                      <a:pt x="0" y="134"/>
                    </a:lnTo>
                    <a:lnTo>
                      <a:pt x="0" y="90"/>
                    </a:lnTo>
                    <a:lnTo>
                      <a:pt x="10" y="76"/>
                    </a:lnTo>
                    <a:lnTo>
                      <a:pt x="14" y="66"/>
                    </a:lnTo>
                    <a:lnTo>
                      <a:pt x="16" y="60"/>
                    </a:lnTo>
                    <a:lnTo>
                      <a:pt x="14" y="48"/>
                    </a:lnTo>
                    <a:lnTo>
                      <a:pt x="10" y="40"/>
                    </a:lnTo>
                    <a:lnTo>
                      <a:pt x="14" y="26"/>
                    </a:lnTo>
                    <a:lnTo>
                      <a:pt x="18" y="12"/>
                    </a:lnTo>
                    <a:lnTo>
                      <a:pt x="22" y="8"/>
                    </a:lnTo>
                    <a:lnTo>
                      <a:pt x="28" y="4"/>
                    </a:lnTo>
                    <a:lnTo>
                      <a:pt x="34" y="0"/>
                    </a:lnTo>
                    <a:lnTo>
                      <a:pt x="44" y="0"/>
                    </a:lnTo>
                    <a:lnTo>
                      <a:pt x="46" y="0"/>
                    </a:lnTo>
                    <a:lnTo>
                      <a:pt x="50" y="2"/>
                    </a:lnTo>
                    <a:lnTo>
                      <a:pt x="56" y="8"/>
                    </a:lnTo>
                    <a:lnTo>
                      <a:pt x="62" y="12"/>
                    </a:lnTo>
                    <a:lnTo>
                      <a:pt x="64" y="14"/>
                    </a:lnTo>
                    <a:lnTo>
                      <a:pt x="68" y="16"/>
                    </a:lnTo>
                    <a:lnTo>
                      <a:pt x="72" y="14"/>
                    </a:lnTo>
                    <a:lnTo>
                      <a:pt x="72" y="12"/>
                    </a:lnTo>
                    <a:lnTo>
                      <a:pt x="74" y="10"/>
                    </a:lnTo>
                    <a:lnTo>
                      <a:pt x="78" y="10"/>
                    </a:lnTo>
                    <a:lnTo>
                      <a:pt x="86" y="10"/>
                    </a:lnTo>
                    <a:lnTo>
                      <a:pt x="90" y="14"/>
                    </a:lnTo>
                    <a:lnTo>
                      <a:pt x="94" y="16"/>
                    </a:lnTo>
                    <a:lnTo>
                      <a:pt x="100" y="18"/>
                    </a:lnTo>
                    <a:lnTo>
                      <a:pt x="108" y="16"/>
                    </a:lnTo>
                    <a:lnTo>
                      <a:pt x="114" y="12"/>
                    </a:lnTo>
                    <a:lnTo>
                      <a:pt x="120" y="10"/>
                    </a:lnTo>
                    <a:lnTo>
                      <a:pt x="128" y="8"/>
                    </a:lnTo>
                    <a:lnTo>
                      <a:pt x="134" y="8"/>
                    </a:lnTo>
                    <a:lnTo>
                      <a:pt x="138" y="10"/>
                    </a:lnTo>
                    <a:lnTo>
                      <a:pt x="142" y="10"/>
                    </a:lnTo>
                    <a:lnTo>
                      <a:pt x="151" y="12"/>
                    </a:lnTo>
                    <a:lnTo>
                      <a:pt x="155" y="10"/>
                    </a:lnTo>
                    <a:lnTo>
                      <a:pt x="161" y="8"/>
                    </a:lnTo>
                    <a:lnTo>
                      <a:pt x="171" y="0"/>
                    </a:lnTo>
                    <a:lnTo>
                      <a:pt x="175" y="6"/>
                    </a:lnTo>
                    <a:lnTo>
                      <a:pt x="179" y="10"/>
                    </a:lnTo>
                    <a:lnTo>
                      <a:pt x="183" y="22"/>
                    </a:lnTo>
                    <a:lnTo>
                      <a:pt x="185" y="26"/>
                    </a:lnTo>
                    <a:lnTo>
                      <a:pt x="189" y="30"/>
                    </a:lnTo>
                    <a:lnTo>
                      <a:pt x="187" y="46"/>
                    </a:lnTo>
                    <a:lnTo>
                      <a:pt x="183" y="46"/>
                    </a:lnTo>
                    <a:lnTo>
                      <a:pt x="179" y="46"/>
                    </a:lnTo>
                    <a:lnTo>
                      <a:pt x="175" y="60"/>
                    </a:lnTo>
                    <a:lnTo>
                      <a:pt x="171" y="70"/>
                    </a:lnTo>
                    <a:lnTo>
                      <a:pt x="165" y="82"/>
                    </a:lnTo>
                    <a:lnTo>
                      <a:pt x="161" y="92"/>
                    </a:lnTo>
                    <a:lnTo>
                      <a:pt x="159" y="94"/>
                    </a:lnTo>
                    <a:lnTo>
                      <a:pt x="157" y="96"/>
                    </a:lnTo>
                    <a:lnTo>
                      <a:pt x="155" y="98"/>
                    </a:lnTo>
                    <a:lnTo>
                      <a:pt x="153" y="98"/>
                    </a:lnTo>
                    <a:lnTo>
                      <a:pt x="151" y="108"/>
                    </a:lnTo>
                    <a:lnTo>
                      <a:pt x="146" y="120"/>
                    </a:lnTo>
                    <a:lnTo>
                      <a:pt x="142" y="130"/>
                    </a:lnTo>
                    <a:lnTo>
                      <a:pt x="138" y="134"/>
                    </a:lnTo>
                    <a:lnTo>
                      <a:pt x="134" y="136"/>
                    </a:lnTo>
                    <a:lnTo>
                      <a:pt x="132" y="134"/>
                    </a:lnTo>
                    <a:lnTo>
                      <a:pt x="130" y="132"/>
                    </a:lnTo>
                    <a:lnTo>
                      <a:pt x="128" y="124"/>
                    </a:lnTo>
                    <a:lnTo>
                      <a:pt x="122" y="126"/>
                    </a:lnTo>
                    <a:lnTo>
                      <a:pt x="116" y="130"/>
                    </a:lnTo>
                    <a:lnTo>
                      <a:pt x="110" y="134"/>
                    </a:lnTo>
                    <a:lnTo>
                      <a:pt x="104" y="138"/>
                    </a:lnTo>
                    <a:lnTo>
                      <a:pt x="100" y="146"/>
                    </a:lnTo>
                    <a:lnTo>
                      <a:pt x="98" y="150"/>
                    </a:lnTo>
                    <a:lnTo>
                      <a:pt x="96" y="158"/>
                    </a:lnTo>
                    <a:lnTo>
                      <a:pt x="96" y="168"/>
                    </a:lnTo>
                    <a:lnTo>
                      <a:pt x="94" y="168"/>
                    </a:lnTo>
                    <a:lnTo>
                      <a:pt x="90" y="16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12" name="Freeform 146"/>
              <p:cNvSpPr/>
              <p:nvPr/>
            </p:nvSpPr>
            <p:spPr bwMode="auto">
              <a:xfrm>
                <a:off x="4824626" y="4186665"/>
                <a:ext cx="185651" cy="329206"/>
              </a:xfrm>
              <a:custGeom>
                <a:avLst/>
                <a:gdLst>
                  <a:gd name="T0" fmla="*/ 2147483647 w 127"/>
                  <a:gd name="T1" fmla="*/ 2147483647 h 208"/>
                  <a:gd name="T2" fmla="*/ 2147483647 w 127"/>
                  <a:gd name="T3" fmla="*/ 2147483647 h 208"/>
                  <a:gd name="T4" fmla="*/ 2147483647 w 127"/>
                  <a:gd name="T5" fmla="*/ 2147483647 h 208"/>
                  <a:gd name="T6" fmla="*/ 2147483647 w 127"/>
                  <a:gd name="T7" fmla="*/ 2147483647 h 208"/>
                  <a:gd name="T8" fmla="*/ 2147483647 w 127"/>
                  <a:gd name="T9" fmla="*/ 2147483647 h 208"/>
                  <a:gd name="T10" fmla="*/ 2147483647 w 127"/>
                  <a:gd name="T11" fmla="*/ 2147483647 h 208"/>
                  <a:gd name="T12" fmla="*/ 2147483647 w 127"/>
                  <a:gd name="T13" fmla="*/ 2147483647 h 208"/>
                  <a:gd name="T14" fmla="*/ 2147483647 w 127"/>
                  <a:gd name="T15" fmla="*/ 2147483647 h 208"/>
                  <a:gd name="T16" fmla="*/ 2147483647 w 127"/>
                  <a:gd name="T17" fmla="*/ 2147483647 h 208"/>
                  <a:gd name="T18" fmla="*/ 2147483647 w 127"/>
                  <a:gd name="T19" fmla="*/ 2147483647 h 208"/>
                  <a:gd name="T20" fmla="*/ 2147483647 w 127"/>
                  <a:gd name="T21" fmla="*/ 2147483647 h 208"/>
                  <a:gd name="T22" fmla="*/ 2147483647 w 127"/>
                  <a:gd name="T23" fmla="*/ 2147483647 h 208"/>
                  <a:gd name="T24" fmla="*/ 2147483647 w 127"/>
                  <a:gd name="T25" fmla="*/ 2147483647 h 208"/>
                  <a:gd name="T26" fmla="*/ 2147483647 w 127"/>
                  <a:gd name="T27" fmla="*/ 2147483647 h 208"/>
                  <a:gd name="T28" fmla="*/ 2147483647 w 127"/>
                  <a:gd name="T29" fmla="*/ 2147483647 h 208"/>
                  <a:gd name="T30" fmla="*/ 2147483647 w 127"/>
                  <a:gd name="T31" fmla="*/ 2147483647 h 208"/>
                  <a:gd name="T32" fmla="*/ 2147483647 w 127"/>
                  <a:gd name="T33" fmla="*/ 2147483647 h 208"/>
                  <a:gd name="T34" fmla="*/ 2147483647 w 127"/>
                  <a:gd name="T35" fmla="*/ 2147483647 h 208"/>
                  <a:gd name="T36" fmla="*/ 2147483647 w 127"/>
                  <a:gd name="T37" fmla="*/ 2147483647 h 208"/>
                  <a:gd name="T38" fmla="*/ 2147483647 w 127"/>
                  <a:gd name="T39" fmla="*/ 2147483647 h 208"/>
                  <a:gd name="T40" fmla="*/ 2147483647 w 127"/>
                  <a:gd name="T41" fmla="*/ 2147483647 h 208"/>
                  <a:gd name="T42" fmla="*/ 2147483647 w 127"/>
                  <a:gd name="T43" fmla="*/ 2147483647 h 208"/>
                  <a:gd name="T44" fmla="*/ 2147483647 w 127"/>
                  <a:gd name="T45" fmla="*/ 2147483647 h 208"/>
                  <a:gd name="T46" fmla="*/ 2147483647 w 127"/>
                  <a:gd name="T47" fmla="*/ 2147483647 h 208"/>
                  <a:gd name="T48" fmla="*/ 2147483647 w 127"/>
                  <a:gd name="T49" fmla="*/ 2147483647 h 208"/>
                  <a:gd name="T50" fmla="*/ 2147483647 w 127"/>
                  <a:gd name="T51" fmla="*/ 2147483647 h 208"/>
                  <a:gd name="T52" fmla="*/ 2147483647 w 127"/>
                  <a:gd name="T53" fmla="*/ 2147483647 h 208"/>
                  <a:gd name="T54" fmla="*/ 2147483647 w 127"/>
                  <a:gd name="T55" fmla="*/ 2147483647 h 208"/>
                  <a:gd name="T56" fmla="*/ 2147483647 w 127"/>
                  <a:gd name="T57" fmla="*/ 2147483647 h 208"/>
                  <a:gd name="T58" fmla="*/ 2147483647 w 127"/>
                  <a:gd name="T59" fmla="*/ 2147483647 h 208"/>
                  <a:gd name="T60" fmla="*/ 2147483647 w 127"/>
                  <a:gd name="T61" fmla="*/ 2147483647 h 208"/>
                  <a:gd name="T62" fmla="*/ 2147483647 w 127"/>
                  <a:gd name="T63" fmla="*/ 2147483647 h 208"/>
                  <a:gd name="T64" fmla="*/ 2147483647 w 127"/>
                  <a:gd name="T65" fmla="*/ 2147483647 h 208"/>
                  <a:gd name="T66" fmla="*/ 2147483647 w 127"/>
                  <a:gd name="T67" fmla="*/ 2147483647 h 208"/>
                  <a:gd name="T68" fmla="*/ 2147483647 w 127"/>
                  <a:gd name="T69" fmla="*/ 2147483647 h 208"/>
                  <a:gd name="T70" fmla="*/ 2147483647 w 127"/>
                  <a:gd name="T71" fmla="*/ 2147483647 h 208"/>
                  <a:gd name="T72" fmla="*/ 2147483647 w 127"/>
                  <a:gd name="T73" fmla="*/ 2147483647 h 208"/>
                  <a:gd name="T74" fmla="*/ 2147483647 w 127"/>
                  <a:gd name="T75" fmla="*/ 2147483647 h 208"/>
                  <a:gd name="T76" fmla="*/ 0 w 127"/>
                  <a:gd name="T77" fmla="*/ 214748364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208"/>
                  <a:gd name="T119" fmla="*/ 127 w 127"/>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208">
                    <a:moveTo>
                      <a:pt x="6" y="158"/>
                    </a:moveTo>
                    <a:lnTo>
                      <a:pt x="6" y="148"/>
                    </a:lnTo>
                    <a:lnTo>
                      <a:pt x="8" y="140"/>
                    </a:lnTo>
                    <a:lnTo>
                      <a:pt x="10" y="136"/>
                    </a:lnTo>
                    <a:lnTo>
                      <a:pt x="14" y="128"/>
                    </a:lnTo>
                    <a:lnTo>
                      <a:pt x="20" y="124"/>
                    </a:lnTo>
                    <a:lnTo>
                      <a:pt x="26" y="120"/>
                    </a:lnTo>
                    <a:lnTo>
                      <a:pt x="32" y="116"/>
                    </a:lnTo>
                    <a:lnTo>
                      <a:pt x="38" y="114"/>
                    </a:lnTo>
                    <a:lnTo>
                      <a:pt x="40" y="122"/>
                    </a:lnTo>
                    <a:lnTo>
                      <a:pt x="42" y="124"/>
                    </a:lnTo>
                    <a:lnTo>
                      <a:pt x="44" y="126"/>
                    </a:lnTo>
                    <a:lnTo>
                      <a:pt x="48" y="124"/>
                    </a:lnTo>
                    <a:lnTo>
                      <a:pt x="52" y="120"/>
                    </a:lnTo>
                    <a:lnTo>
                      <a:pt x="56" y="110"/>
                    </a:lnTo>
                    <a:lnTo>
                      <a:pt x="61" y="98"/>
                    </a:lnTo>
                    <a:lnTo>
                      <a:pt x="63" y="88"/>
                    </a:lnTo>
                    <a:lnTo>
                      <a:pt x="65" y="88"/>
                    </a:lnTo>
                    <a:lnTo>
                      <a:pt x="67" y="86"/>
                    </a:lnTo>
                    <a:lnTo>
                      <a:pt x="69" y="84"/>
                    </a:lnTo>
                    <a:lnTo>
                      <a:pt x="71" y="82"/>
                    </a:lnTo>
                    <a:lnTo>
                      <a:pt x="75" y="72"/>
                    </a:lnTo>
                    <a:lnTo>
                      <a:pt x="81" y="60"/>
                    </a:lnTo>
                    <a:lnTo>
                      <a:pt x="85" y="50"/>
                    </a:lnTo>
                    <a:lnTo>
                      <a:pt x="89" y="36"/>
                    </a:lnTo>
                    <a:lnTo>
                      <a:pt x="93" y="36"/>
                    </a:lnTo>
                    <a:lnTo>
                      <a:pt x="97" y="36"/>
                    </a:lnTo>
                    <a:lnTo>
                      <a:pt x="99" y="20"/>
                    </a:lnTo>
                    <a:lnTo>
                      <a:pt x="95" y="16"/>
                    </a:lnTo>
                    <a:lnTo>
                      <a:pt x="93" y="12"/>
                    </a:lnTo>
                    <a:lnTo>
                      <a:pt x="89" y="0"/>
                    </a:lnTo>
                    <a:lnTo>
                      <a:pt x="91" y="2"/>
                    </a:lnTo>
                    <a:lnTo>
                      <a:pt x="93" y="0"/>
                    </a:lnTo>
                    <a:lnTo>
                      <a:pt x="97" y="6"/>
                    </a:lnTo>
                    <a:lnTo>
                      <a:pt x="103" y="14"/>
                    </a:lnTo>
                    <a:lnTo>
                      <a:pt x="107" y="20"/>
                    </a:lnTo>
                    <a:lnTo>
                      <a:pt x="109" y="26"/>
                    </a:lnTo>
                    <a:lnTo>
                      <a:pt x="107" y="44"/>
                    </a:lnTo>
                    <a:lnTo>
                      <a:pt x="109" y="50"/>
                    </a:lnTo>
                    <a:lnTo>
                      <a:pt x="109" y="54"/>
                    </a:lnTo>
                    <a:lnTo>
                      <a:pt x="117" y="60"/>
                    </a:lnTo>
                    <a:lnTo>
                      <a:pt x="99" y="60"/>
                    </a:lnTo>
                    <a:lnTo>
                      <a:pt x="93" y="62"/>
                    </a:lnTo>
                    <a:lnTo>
                      <a:pt x="91" y="64"/>
                    </a:lnTo>
                    <a:lnTo>
                      <a:pt x="89" y="66"/>
                    </a:lnTo>
                    <a:lnTo>
                      <a:pt x="93" y="70"/>
                    </a:lnTo>
                    <a:lnTo>
                      <a:pt x="101" y="78"/>
                    </a:lnTo>
                    <a:lnTo>
                      <a:pt x="111" y="88"/>
                    </a:lnTo>
                    <a:lnTo>
                      <a:pt x="115" y="96"/>
                    </a:lnTo>
                    <a:lnTo>
                      <a:pt x="117" y="106"/>
                    </a:lnTo>
                    <a:lnTo>
                      <a:pt x="113" y="110"/>
                    </a:lnTo>
                    <a:lnTo>
                      <a:pt x="107" y="116"/>
                    </a:lnTo>
                    <a:lnTo>
                      <a:pt x="101" y="126"/>
                    </a:lnTo>
                    <a:lnTo>
                      <a:pt x="99" y="136"/>
                    </a:lnTo>
                    <a:lnTo>
                      <a:pt x="99" y="144"/>
                    </a:lnTo>
                    <a:lnTo>
                      <a:pt x="101" y="154"/>
                    </a:lnTo>
                    <a:lnTo>
                      <a:pt x="109" y="168"/>
                    </a:lnTo>
                    <a:lnTo>
                      <a:pt x="119" y="182"/>
                    </a:lnTo>
                    <a:lnTo>
                      <a:pt x="127" y="194"/>
                    </a:lnTo>
                    <a:lnTo>
                      <a:pt x="127" y="208"/>
                    </a:lnTo>
                    <a:lnTo>
                      <a:pt x="121" y="208"/>
                    </a:lnTo>
                    <a:lnTo>
                      <a:pt x="111" y="208"/>
                    </a:lnTo>
                    <a:lnTo>
                      <a:pt x="107" y="206"/>
                    </a:lnTo>
                    <a:lnTo>
                      <a:pt x="103" y="204"/>
                    </a:lnTo>
                    <a:lnTo>
                      <a:pt x="81" y="204"/>
                    </a:lnTo>
                    <a:lnTo>
                      <a:pt x="81" y="202"/>
                    </a:lnTo>
                    <a:lnTo>
                      <a:pt x="46" y="200"/>
                    </a:lnTo>
                    <a:lnTo>
                      <a:pt x="46" y="204"/>
                    </a:lnTo>
                    <a:lnTo>
                      <a:pt x="22" y="202"/>
                    </a:lnTo>
                    <a:lnTo>
                      <a:pt x="24" y="198"/>
                    </a:lnTo>
                    <a:lnTo>
                      <a:pt x="24" y="188"/>
                    </a:lnTo>
                    <a:lnTo>
                      <a:pt x="22" y="182"/>
                    </a:lnTo>
                    <a:lnTo>
                      <a:pt x="22" y="174"/>
                    </a:lnTo>
                    <a:lnTo>
                      <a:pt x="24" y="168"/>
                    </a:lnTo>
                    <a:lnTo>
                      <a:pt x="14" y="166"/>
                    </a:lnTo>
                    <a:lnTo>
                      <a:pt x="10" y="164"/>
                    </a:lnTo>
                    <a:lnTo>
                      <a:pt x="6" y="160"/>
                    </a:lnTo>
                    <a:lnTo>
                      <a:pt x="0" y="158"/>
                    </a:lnTo>
                    <a:lnTo>
                      <a:pt x="6" y="15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13" name="Freeform 147"/>
              <p:cNvSpPr/>
              <p:nvPr/>
            </p:nvSpPr>
            <p:spPr bwMode="auto">
              <a:xfrm>
                <a:off x="4838464" y="4503924"/>
                <a:ext cx="130301" cy="175222"/>
              </a:xfrm>
              <a:custGeom>
                <a:avLst/>
                <a:gdLst>
                  <a:gd name="T0" fmla="*/ 2147483647 w 89"/>
                  <a:gd name="T1" fmla="*/ 2147483647 h 110"/>
                  <a:gd name="T2" fmla="*/ 2147483647 w 89"/>
                  <a:gd name="T3" fmla="*/ 2147483647 h 110"/>
                  <a:gd name="T4" fmla="*/ 2147483647 w 89"/>
                  <a:gd name="T5" fmla="*/ 2147483647 h 110"/>
                  <a:gd name="T6" fmla="*/ 2147483647 w 89"/>
                  <a:gd name="T7" fmla="*/ 2147483647 h 110"/>
                  <a:gd name="T8" fmla="*/ 2147483647 w 89"/>
                  <a:gd name="T9" fmla="*/ 2147483647 h 110"/>
                  <a:gd name="T10" fmla="*/ 2147483647 w 89"/>
                  <a:gd name="T11" fmla="*/ 2147483647 h 110"/>
                  <a:gd name="T12" fmla="*/ 0 w 89"/>
                  <a:gd name="T13" fmla="*/ 2147483647 h 110"/>
                  <a:gd name="T14" fmla="*/ 0 w 89"/>
                  <a:gd name="T15" fmla="*/ 2147483647 h 110"/>
                  <a:gd name="T16" fmla="*/ 2147483647 w 89"/>
                  <a:gd name="T17" fmla="*/ 2147483647 h 110"/>
                  <a:gd name="T18" fmla="*/ 2147483647 w 89"/>
                  <a:gd name="T19" fmla="*/ 2147483647 h 110"/>
                  <a:gd name="T20" fmla="*/ 2147483647 w 89"/>
                  <a:gd name="T21" fmla="*/ 2147483647 h 110"/>
                  <a:gd name="T22" fmla="*/ 2147483647 w 89"/>
                  <a:gd name="T23" fmla="*/ 2147483647 h 110"/>
                  <a:gd name="T24" fmla="*/ 2147483647 w 89"/>
                  <a:gd name="T25" fmla="*/ 2147483647 h 110"/>
                  <a:gd name="T26" fmla="*/ 2147483647 w 89"/>
                  <a:gd name="T27" fmla="*/ 2147483647 h 110"/>
                  <a:gd name="T28" fmla="*/ 2147483647 w 89"/>
                  <a:gd name="T29" fmla="*/ 2147483647 h 110"/>
                  <a:gd name="T30" fmla="*/ 2147483647 w 89"/>
                  <a:gd name="T31" fmla="*/ 2147483647 h 110"/>
                  <a:gd name="T32" fmla="*/ 2147483647 w 89"/>
                  <a:gd name="T33" fmla="*/ 2147483647 h 110"/>
                  <a:gd name="T34" fmla="*/ 2147483647 w 89"/>
                  <a:gd name="T35" fmla="*/ 2147483647 h 110"/>
                  <a:gd name="T36" fmla="*/ 2147483647 w 89"/>
                  <a:gd name="T37" fmla="*/ 2147483647 h 110"/>
                  <a:gd name="T38" fmla="*/ 2147483647 w 89"/>
                  <a:gd name="T39" fmla="*/ 2147483647 h 110"/>
                  <a:gd name="T40" fmla="*/ 2147483647 w 89"/>
                  <a:gd name="T41" fmla="*/ 2147483647 h 110"/>
                  <a:gd name="T42" fmla="*/ 2147483647 w 89"/>
                  <a:gd name="T43" fmla="*/ 2147483647 h 110"/>
                  <a:gd name="T44" fmla="*/ 2147483647 w 89"/>
                  <a:gd name="T45" fmla="*/ 2147483647 h 110"/>
                  <a:gd name="T46" fmla="*/ 2147483647 w 89"/>
                  <a:gd name="T47" fmla="*/ 2147483647 h 110"/>
                  <a:gd name="T48" fmla="*/ 2147483647 w 89"/>
                  <a:gd name="T49" fmla="*/ 2147483647 h 110"/>
                  <a:gd name="T50" fmla="*/ 2147483647 w 89"/>
                  <a:gd name="T51" fmla="*/ 2147483647 h 110"/>
                  <a:gd name="T52" fmla="*/ 2147483647 w 89"/>
                  <a:gd name="T53" fmla="*/ 2147483647 h 110"/>
                  <a:gd name="T54" fmla="*/ 2147483647 w 89"/>
                  <a:gd name="T55" fmla="*/ 2147483647 h 110"/>
                  <a:gd name="T56" fmla="*/ 2147483647 w 89"/>
                  <a:gd name="T57" fmla="*/ 2147483647 h 110"/>
                  <a:gd name="T58" fmla="*/ 2147483647 w 89"/>
                  <a:gd name="T59" fmla="*/ 2147483647 h 110"/>
                  <a:gd name="T60" fmla="*/ 2147483647 w 89"/>
                  <a:gd name="T61" fmla="*/ 2147483647 h 110"/>
                  <a:gd name="T62" fmla="*/ 2147483647 w 89"/>
                  <a:gd name="T63" fmla="*/ 2147483647 h 110"/>
                  <a:gd name="T64" fmla="*/ 2147483647 w 89"/>
                  <a:gd name="T65" fmla="*/ 2147483647 h 110"/>
                  <a:gd name="T66" fmla="*/ 2147483647 w 89"/>
                  <a:gd name="T67" fmla="*/ 2147483647 h 110"/>
                  <a:gd name="T68" fmla="*/ 2147483647 w 89"/>
                  <a:gd name="T69" fmla="*/ 2147483647 h 110"/>
                  <a:gd name="T70" fmla="*/ 2147483647 w 89"/>
                  <a:gd name="T71" fmla="*/ 2147483647 h 110"/>
                  <a:gd name="T72" fmla="*/ 2147483647 w 89"/>
                  <a:gd name="T73" fmla="*/ 2147483647 h 110"/>
                  <a:gd name="T74" fmla="*/ 2147483647 w 89"/>
                  <a:gd name="T75" fmla="*/ 2147483647 h 110"/>
                  <a:gd name="T76" fmla="*/ 2147483647 w 89"/>
                  <a:gd name="T77" fmla="*/ 2147483647 h 110"/>
                  <a:gd name="T78" fmla="*/ 2147483647 w 89"/>
                  <a:gd name="T79" fmla="*/ 2147483647 h 110"/>
                  <a:gd name="T80" fmla="*/ 2147483647 w 89"/>
                  <a:gd name="T81" fmla="*/ 2147483647 h 110"/>
                  <a:gd name="T82" fmla="*/ 2147483647 w 89"/>
                  <a:gd name="T83" fmla="*/ 2147483647 h 110"/>
                  <a:gd name="T84" fmla="*/ 2147483647 w 89"/>
                  <a:gd name="T85" fmla="*/ 2147483647 h 110"/>
                  <a:gd name="T86" fmla="*/ 2147483647 w 89"/>
                  <a:gd name="T87" fmla="*/ 2147483647 h 110"/>
                  <a:gd name="T88" fmla="*/ 2147483647 w 89"/>
                  <a:gd name="T89" fmla="*/ 2147483647 h 110"/>
                  <a:gd name="T90" fmla="*/ 2147483647 w 89"/>
                  <a:gd name="T91" fmla="*/ 2147483647 h 110"/>
                  <a:gd name="T92" fmla="*/ 2147483647 w 89"/>
                  <a:gd name="T93" fmla="*/ 2147483647 h 110"/>
                  <a:gd name="T94" fmla="*/ 2147483647 w 89"/>
                  <a:gd name="T95" fmla="*/ 2147483647 h 110"/>
                  <a:gd name="T96" fmla="*/ 2147483647 w 89"/>
                  <a:gd name="T97" fmla="*/ 2147483647 h 110"/>
                  <a:gd name="T98" fmla="*/ 2147483647 w 89"/>
                  <a:gd name="T99" fmla="*/ 2147483647 h 110"/>
                  <a:gd name="T100" fmla="*/ 2147483647 w 89"/>
                  <a:gd name="T101" fmla="*/ 0 h 110"/>
                  <a:gd name="T102" fmla="*/ 2147483647 w 89"/>
                  <a:gd name="T103" fmla="*/ 2147483647 h 11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110"/>
                  <a:gd name="T158" fmla="*/ 89 w 89"/>
                  <a:gd name="T159" fmla="*/ 110 h 11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110">
                    <a:moveTo>
                      <a:pt x="36" y="24"/>
                    </a:moveTo>
                    <a:lnTo>
                      <a:pt x="26" y="24"/>
                    </a:lnTo>
                    <a:lnTo>
                      <a:pt x="20" y="24"/>
                    </a:lnTo>
                    <a:lnTo>
                      <a:pt x="8" y="22"/>
                    </a:lnTo>
                    <a:lnTo>
                      <a:pt x="2" y="44"/>
                    </a:lnTo>
                    <a:lnTo>
                      <a:pt x="2" y="50"/>
                    </a:lnTo>
                    <a:lnTo>
                      <a:pt x="0" y="58"/>
                    </a:lnTo>
                    <a:lnTo>
                      <a:pt x="0" y="70"/>
                    </a:lnTo>
                    <a:lnTo>
                      <a:pt x="4" y="76"/>
                    </a:lnTo>
                    <a:lnTo>
                      <a:pt x="8" y="82"/>
                    </a:lnTo>
                    <a:lnTo>
                      <a:pt x="14" y="88"/>
                    </a:lnTo>
                    <a:lnTo>
                      <a:pt x="30" y="100"/>
                    </a:lnTo>
                    <a:lnTo>
                      <a:pt x="34" y="104"/>
                    </a:lnTo>
                    <a:lnTo>
                      <a:pt x="38" y="110"/>
                    </a:lnTo>
                    <a:lnTo>
                      <a:pt x="42" y="108"/>
                    </a:lnTo>
                    <a:lnTo>
                      <a:pt x="44" y="106"/>
                    </a:lnTo>
                    <a:lnTo>
                      <a:pt x="46" y="104"/>
                    </a:lnTo>
                    <a:lnTo>
                      <a:pt x="44" y="100"/>
                    </a:lnTo>
                    <a:lnTo>
                      <a:pt x="42" y="98"/>
                    </a:lnTo>
                    <a:lnTo>
                      <a:pt x="42" y="96"/>
                    </a:lnTo>
                    <a:lnTo>
                      <a:pt x="44" y="90"/>
                    </a:lnTo>
                    <a:lnTo>
                      <a:pt x="46" y="88"/>
                    </a:lnTo>
                    <a:lnTo>
                      <a:pt x="55" y="84"/>
                    </a:lnTo>
                    <a:lnTo>
                      <a:pt x="55" y="80"/>
                    </a:lnTo>
                    <a:lnTo>
                      <a:pt x="59" y="76"/>
                    </a:lnTo>
                    <a:lnTo>
                      <a:pt x="63" y="78"/>
                    </a:lnTo>
                    <a:lnTo>
                      <a:pt x="65" y="82"/>
                    </a:lnTo>
                    <a:lnTo>
                      <a:pt x="67" y="86"/>
                    </a:lnTo>
                    <a:lnTo>
                      <a:pt x="71" y="88"/>
                    </a:lnTo>
                    <a:lnTo>
                      <a:pt x="75" y="86"/>
                    </a:lnTo>
                    <a:lnTo>
                      <a:pt x="79" y="84"/>
                    </a:lnTo>
                    <a:lnTo>
                      <a:pt x="81" y="86"/>
                    </a:lnTo>
                    <a:lnTo>
                      <a:pt x="83" y="86"/>
                    </a:lnTo>
                    <a:lnTo>
                      <a:pt x="85" y="84"/>
                    </a:lnTo>
                    <a:lnTo>
                      <a:pt x="85" y="80"/>
                    </a:lnTo>
                    <a:lnTo>
                      <a:pt x="87" y="74"/>
                    </a:lnTo>
                    <a:lnTo>
                      <a:pt x="87" y="52"/>
                    </a:lnTo>
                    <a:lnTo>
                      <a:pt x="83" y="50"/>
                    </a:lnTo>
                    <a:lnTo>
                      <a:pt x="83" y="46"/>
                    </a:lnTo>
                    <a:lnTo>
                      <a:pt x="81" y="44"/>
                    </a:lnTo>
                    <a:lnTo>
                      <a:pt x="81" y="40"/>
                    </a:lnTo>
                    <a:lnTo>
                      <a:pt x="83" y="36"/>
                    </a:lnTo>
                    <a:lnTo>
                      <a:pt x="83" y="32"/>
                    </a:lnTo>
                    <a:lnTo>
                      <a:pt x="87" y="30"/>
                    </a:lnTo>
                    <a:lnTo>
                      <a:pt x="89" y="26"/>
                    </a:lnTo>
                    <a:lnTo>
                      <a:pt x="87" y="20"/>
                    </a:lnTo>
                    <a:lnTo>
                      <a:pt x="83" y="18"/>
                    </a:lnTo>
                    <a:lnTo>
                      <a:pt x="77" y="18"/>
                    </a:lnTo>
                    <a:lnTo>
                      <a:pt x="69" y="18"/>
                    </a:lnTo>
                    <a:lnTo>
                      <a:pt x="71" y="2"/>
                    </a:lnTo>
                    <a:lnTo>
                      <a:pt x="36" y="0"/>
                    </a:lnTo>
                    <a:lnTo>
                      <a:pt x="36" y="2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14" name="Freeform 148"/>
              <p:cNvSpPr/>
              <p:nvPr/>
            </p:nvSpPr>
            <p:spPr bwMode="auto">
              <a:xfrm>
                <a:off x="4894966" y="4469410"/>
                <a:ext cx="170660" cy="242922"/>
              </a:xfrm>
              <a:custGeom>
                <a:avLst/>
                <a:gdLst>
                  <a:gd name="T0" fmla="*/ 2147483647 w 117"/>
                  <a:gd name="T1" fmla="*/ 2147483647 h 154"/>
                  <a:gd name="T2" fmla="*/ 2147483647 w 117"/>
                  <a:gd name="T3" fmla="*/ 2147483647 h 154"/>
                  <a:gd name="T4" fmla="*/ 2147483647 w 117"/>
                  <a:gd name="T5" fmla="*/ 2147483647 h 154"/>
                  <a:gd name="T6" fmla="*/ 0 w 117"/>
                  <a:gd name="T7" fmla="*/ 2147483647 h 154"/>
                  <a:gd name="T8" fmla="*/ 2147483647 w 117"/>
                  <a:gd name="T9" fmla="*/ 2147483647 h 154"/>
                  <a:gd name="T10" fmla="*/ 2147483647 w 117"/>
                  <a:gd name="T11" fmla="*/ 2147483647 h 154"/>
                  <a:gd name="T12" fmla="*/ 2147483647 w 117"/>
                  <a:gd name="T13" fmla="*/ 2147483647 h 154"/>
                  <a:gd name="T14" fmla="*/ 2147483647 w 117"/>
                  <a:gd name="T15" fmla="*/ 2147483647 h 154"/>
                  <a:gd name="T16" fmla="*/ 2147483647 w 117"/>
                  <a:gd name="T17" fmla="*/ 2147483647 h 154"/>
                  <a:gd name="T18" fmla="*/ 2147483647 w 117"/>
                  <a:gd name="T19" fmla="*/ 2147483647 h 154"/>
                  <a:gd name="T20" fmla="*/ 2147483647 w 117"/>
                  <a:gd name="T21" fmla="*/ 2147483647 h 154"/>
                  <a:gd name="T22" fmla="*/ 2147483647 w 117"/>
                  <a:gd name="T23" fmla="*/ 2147483647 h 154"/>
                  <a:gd name="T24" fmla="*/ 2147483647 w 117"/>
                  <a:gd name="T25" fmla="*/ 2147483647 h 154"/>
                  <a:gd name="T26" fmla="*/ 2147483647 w 117"/>
                  <a:gd name="T27" fmla="*/ 2147483647 h 154"/>
                  <a:gd name="T28" fmla="*/ 2147483647 w 117"/>
                  <a:gd name="T29" fmla="*/ 2147483647 h 154"/>
                  <a:gd name="T30" fmla="*/ 2147483647 w 117"/>
                  <a:gd name="T31" fmla="*/ 2147483647 h 154"/>
                  <a:gd name="T32" fmla="*/ 2147483647 w 117"/>
                  <a:gd name="T33" fmla="*/ 2147483647 h 154"/>
                  <a:gd name="T34" fmla="*/ 2147483647 w 117"/>
                  <a:gd name="T35" fmla="*/ 2147483647 h 154"/>
                  <a:gd name="T36" fmla="*/ 2147483647 w 117"/>
                  <a:gd name="T37" fmla="*/ 2147483647 h 154"/>
                  <a:gd name="T38" fmla="*/ 2147483647 w 117"/>
                  <a:gd name="T39" fmla="*/ 2147483647 h 154"/>
                  <a:gd name="T40" fmla="*/ 2147483647 w 117"/>
                  <a:gd name="T41" fmla="*/ 2147483647 h 154"/>
                  <a:gd name="T42" fmla="*/ 2147483647 w 117"/>
                  <a:gd name="T43" fmla="*/ 2147483647 h 154"/>
                  <a:gd name="T44" fmla="*/ 2147483647 w 117"/>
                  <a:gd name="T45" fmla="*/ 2147483647 h 154"/>
                  <a:gd name="T46" fmla="*/ 2147483647 w 117"/>
                  <a:gd name="T47" fmla="*/ 2147483647 h 154"/>
                  <a:gd name="T48" fmla="*/ 2147483647 w 117"/>
                  <a:gd name="T49" fmla="*/ 2147483647 h 154"/>
                  <a:gd name="T50" fmla="*/ 2147483647 w 117"/>
                  <a:gd name="T51" fmla="*/ 2147483647 h 154"/>
                  <a:gd name="T52" fmla="*/ 2147483647 w 117"/>
                  <a:gd name="T53" fmla="*/ 0 h 154"/>
                  <a:gd name="T54" fmla="*/ 2147483647 w 117"/>
                  <a:gd name="T55" fmla="*/ 2147483647 h 154"/>
                  <a:gd name="T56" fmla="*/ 2147483647 w 117"/>
                  <a:gd name="T57" fmla="*/ 2147483647 h 154"/>
                  <a:gd name="T58" fmla="*/ 2147483647 w 117"/>
                  <a:gd name="T59" fmla="*/ 2147483647 h 154"/>
                  <a:gd name="T60" fmla="*/ 2147483647 w 117"/>
                  <a:gd name="T61" fmla="*/ 2147483647 h 154"/>
                  <a:gd name="T62" fmla="*/ 2147483647 w 117"/>
                  <a:gd name="T63" fmla="*/ 2147483647 h 154"/>
                  <a:gd name="T64" fmla="*/ 2147483647 w 117"/>
                  <a:gd name="T65" fmla="*/ 2147483647 h 154"/>
                  <a:gd name="T66" fmla="*/ 2147483647 w 117"/>
                  <a:gd name="T67" fmla="*/ 2147483647 h 154"/>
                  <a:gd name="T68" fmla="*/ 2147483647 w 117"/>
                  <a:gd name="T69" fmla="*/ 2147483647 h 154"/>
                  <a:gd name="T70" fmla="*/ 2147483647 w 117"/>
                  <a:gd name="T71" fmla="*/ 2147483647 h 154"/>
                  <a:gd name="T72" fmla="*/ 2147483647 w 117"/>
                  <a:gd name="T73" fmla="*/ 2147483647 h 154"/>
                  <a:gd name="T74" fmla="*/ 2147483647 w 117"/>
                  <a:gd name="T75" fmla="*/ 2147483647 h 154"/>
                  <a:gd name="T76" fmla="*/ 2147483647 w 117"/>
                  <a:gd name="T77" fmla="*/ 2147483647 h 154"/>
                  <a:gd name="T78" fmla="*/ 2147483647 w 117"/>
                  <a:gd name="T79" fmla="*/ 2147483647 h 154"/>
                  <a:gd name="T80" fmla="*/ 2147483647 w 117"/>
                  <a:gd name="T81" fmla="*/ 2147483647 h 154"/>
                  <a:gd name="T82" fmla="*/ 2147483647 w 117"/>
                  <a:gd name="T83" fmla="*/ 2147483647 h 154"/>
                  <a:gd name="T84" fmla="*/ 2147483647 w 117"/>
                  <a:gd name="T85" fmla="*/ 2147483647 h 154"/>
                  <a:gd name="T86" fmla="*/ 2147483647 w 117"/>
                  <a:gd name="T87" fmla="*/ 2147483647 h 1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154"/>
                  <a:gd name="T134" fmla="*/ 117 w 117"/>
                  <a:gd name="T135" fmla="*/ 154 h 1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154">
                    <a:moveTo>
                      <a:pt x="27" y="150"/>
                    </a:moveTo>
                    <a:lnTo>
                      <a:pt x="27" y="148"/>
                    </a:lnTo>
                    <a:lnTo>
                      <a:pt x="25" y="146"/>
                    </a:lnTo>
                    <a:lnTo>
                      <a:pt x="21" y="148"/>
                    </a:lnTo>
                    <a:lnTo>
                      <a:pt x="17" y="150"/>
                    </a:lnTo>
                    <a:lnTo>
                      <a:pt x="13" y="154"/>
                    </a:lnTo>
                    <a:lnTo>
                      <a:pt x="4" y="136"/>
                    </a:lnTo>
                    <a:lnTo>
                      <a:pt x="0" y="132"/>
                    </a:lnTo>
                    <a:lnTo>
                      <a:pt x="4" y="130"/>
                    </a:lnTo>
                    <a:lnTo>
                      <a:pt x="6" y="128"/>
                    </a:lnTo>
                    <a:lnTo>
                      <a:pt x="8" y="126"/>
                    </a:lnTo>
                    <a:lnTo>
                      <a:pt x="6" y="122"/>
                    </a:lnTo>
                    <a:lnTo>
                      <a:pt x="4" y="120"/>
                    </a:lnTo>
                    <a:lnTo>
                      <a:pt x="4" y="118"/>
                    </a:lnTo>
                    <a:lnTo>
                      <a:pt x="6" y="112"/>
                    </a:lnTo>
                    <a:lnTo>
                      <a:pt x="8" y="110"/>
                    </a:lnTo>
                    <a:lnTo>
                      <a:pt x="17" y="106"/>
                    </a:lnTo>
                    <a:lnTo>
                      <a:pt x="17" y="102"/>
                    </a:lnTo>
                    <a:lnTo>
                      <a:pt x="21" y="98"/>
                    </a:lnTo>
                    <a:lnTo>
                      <a:pt x="25" y="100"/>
                    </a:lnTo>
                    <a:lnTo>
                      <a:pt x="27" y="104"/>
                    </a:lnTo>
                    <a:lnTo>
                      <a:pt x="29" y="108"/>
                    </a:lnTo>
                    <a:lnTo>
                      <a:pt x="33" y="110"/>
                    </a:lnTo>
                    <a:lnTo>
                      <a:pt x="37" y="108"/>
                    </a:lnTo>
                    <a:lnTo>
                      <a:pt x="41" y="106"/>
                    </a:lnTo>
                    <a:lnTo>
                      <a:pt x="43" y="108"/>
                    </a:lnTo>
                    <a:lnTo>
                      <a:pt x="45" y="108"/>
                    </a:lnTo>
                    <a:lnTo>
                      <a:pt x="47" y="106"/>
                    </a:lnTo>
                    <a:lnTo>
                      <a:pt x="47" y="102"/>
                    </a:lnTo>
                    <a:lnTo>
                      <a:pt x="49" y="96"/>
                    </a:lnTo>
                    <a:lnTo>
                      <a:pt x="49" y="74"/>
                    </a:lnTo>
                    <a:lnTo>
                      <a:pt x="45" y="72"/>
                    </a:lnTo>
                    <a:lnTo>
                      <a:pt x="45" y="68"/>
                    </a:lnTo>
                    <a:lnTo>
                      <a:pt x="43" y="66"/>
                    </a:lnTo>
                    <a:lnTo>
                      <a:pt x="43" y="62"/>
                    </a:lnTo>
                    <a:lnTo>
                      <a:pt x="45" y="58"/>
                    </a:lnTo>
                    <a:lnTo>
                      <a:pt x="45" y="54"/>
                    </a:lnTo>
                    <a:lnTo>
                      <a:pt x="49" y="52"/>
                    </a:lnTo>
                    <a:lnTo>
                      <a:pt x="51" y="48"/>
                    </a:lnTo>
                    <a:lnTo>
                      <a:pt x="49" y="42"/>
                    </a:lnTo>
                    <a:lnTo>
                      <a:pt x="45" y="40"/>
                    </a:lnTo>
                    <a:lnTo>
                      <a:pt x="39" y="40"/>
                    </a:lnTo>
                    <a:lnTo>
                      <a:pt x="31" y="40"/>
                    </a:lnTo>
                    <a:lnTo>
                      <a:pt x="33" y="26"/>
                    </a:lnTo>
                    <a:lnTo>
                      <a:pt x="55" y="26"/>
                    </a:lnTo>
                    <a:lnTo>
                      <a:pt x="59" y="28"/>
                    </a:lnTo>
                    <a:lnTo>
                      <a:pt x="63" y="30"/>
                    </a:lnTo>
                    <a:lnTo>
                      <a:pt x="73" y="30"/>
                    </a:lnTo>
                    <a:lnTo>
                      <a:pt x="79" y="30"/>
                    </a:lnTo>
                    <a:lnTo>
                      <a:pt x="79" y="16"/>
                    </a:lnTo>
                    <a:lnTo>
                      <a:pt x="83" y="10"/>
                    </a:lnTo>
                    <a:lnTo>
                      <a:pt x="87" y="4"/>
                    </a:lnTo>
                    <a:lnTo>
                      <a:pt x="93" y="0"/>
                    </a:lnTo>
                    <a:lnTo>
                      <a:pt x="103" y="0"/>
                    </a:lnTo>
                    <a:lnTo>
                      <a:pt x="113" y="0"/>
                    </a:lnTo>
                    <a:lnTo>
                      <a:pt x="113" y="2"/>
                    </a:lnTo>
                    <a:lnTo>
                      <a:pt x="115" y="4"/>
                    </a:lnTo>
                    <a:lnTo>
                      <a:pt x="115" y="6"/>
                    </a:lnTo>
                    <a:lnTo>
                      <a:pt x="117" y="10"/>
                    </a:lnTo>
                    <a:lnTo>
                      <a:pt x="115" y="20"/>
                    </a:lnTo>
                    <a:lnTo>
                      <a:pt x="111" y="34"/>
                    </a:lnTo>
                    <a:lnTo>
                      <a:pt x="99" y="64"/>
                    </a:lnTo>
                    <a:lnTo>
                      <a:pt x="99" y="68"/>
                    </a:lnTo>
                    <a:lnTo>
                      <a:pt x="99" y="70"/>
                    </a:lnTo>
                    <a:lnTo>
                      <a:pt x="101" y="74"/>
                    </a:lnTo>
                    <a:lnTo>
                      <a:pt x="99" y="78"/>
                    </a:lnTo>
                    <a:lnTo>
                      <a:pt x="97" y="82"/>
                    </a:lnTo>
                    <a:lnTo>
                      <a:pt x="93" y="84"/>
                    </a:lnTo>
                    <a:lnTo>
                      <a:pt x="89" y="88"/>
                    </a:lnTo>
                    <a:lnTo>
                      <a:pt x="85" y="92"/>
                    </a:lnTo>
                    <a:lnTo>
                      <a:pt x="83" y="102"/>
                    </a:lnTo>
                    <a:lnTo>
                      <a:pt x="79" y="106"/>
                    </a:lnTo>
                    <a:lnTo>
                      <a:pt x="75" y="108"/>
                    </a:lnTo>
                    <a:lnTo>
                      <a:pt x="75" y="122"/>
                    </a:lnTo>
                    <a:lnTo>
                      <a:pt x="71" y="134"/>
                    </a:lnTo>
                    <a:lnTo>
                      <a:pt x="69" y="142"/>
                    </a:lnTo>
                    <a:lnTo>
                      <a:pt x="65" y="148"/>
                    </a:lnTo>
                    <a:lnTo>
                      <a:pt x="61" y="150"/>
                    </a:lnTo>
                    <a:lnTo>
                      <a:pt x="55" y="150"/>
                    </a:lnTo>
                    <a:lnTo>
                      <a:pt x="51" y="150"/>
                    </a:lnTo>
                    <a:lnTo>
                      <a:pt x="49" y="150"/>
                    </a:lnTo>
                    <a:lnTo>
                      <a:pt x="49" y="146"/>
                    </a:lnTo>
                    <a:lnTo>
                      <a:pt x="45" y="146"/>
                    </a:lnTo>
                    <a:lnTo>
                      <a:pt x="43" y="146"/>
                    </a:lnTo>
                    <a:lnTo>
                      <a:pt x="41" y="148"/>
                    </a:lnTo>
                    <a:lnTo>
                      <a:pt x="39" y="150"/>
                    </a:lnTo>
                    <a:lnTo>
                      <a:pt x="35" y="150"/>
                    </a:lnTo>
                    <a:lnTo>
                      <a:pt x="33" y="150"/>
                    </a:lnTo>
                    <a:lnTo>
                      <a:pt x="27" y="15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15" name="Freeform 149"/>
              <p:cNvSpPr/>
              <p:nvPr/>
            </p:nvSpPr>
            <p:spPr bwMode="auto">
              <a:xfrm>
                <a:off x="4904191" y="5065432"/>
                <a:ext cx="307880" cy="342480"/>
              </a:xfrm>
              <a:custGeom>
                <a:avLst/>
                <a:gdLst>
                  <a:gd name="T0" fmla="*/ 2147483647 w 211"/>
                  <a:gd name="T1" fmla="*/ 2147483647 h 216"/>
                  <a:gd name="T2" fmla="*/ 2147483647 w 211"/>
                  <a:gd name="T3" fmla="*/ 2147483647 h 216"/>
                  <a:gd name="T4" fmla="*/ 2147483647 w 211"/>
                  <a:gd name="T5" fmla="*/ 2147483647 h 216"/>
                  <a:gd name="T6" fmla="*/ 2147483647 w 211"/>
                  <a:gd name="T7" fmla="*/ 2147483647 h 216"/>
                  <a:gd name="T8" fmla="*/ 2147483647 w 211"/>
                  <a:gd name="T9" fmla="*/ 2147483647 h 216"/>
                  <a:gd name="T10" fmla="*/ 2147483647 w 211"/>
                  <a:gd name="T11" fmla="*/ 2147483647 h 216"/>
                  <a:gd name="T12" fmla="*/ 2147483647 w 211"/>
                  <a:gd name="T13" fmla="*/ 2147483647 h 216"/>
                  <a:gd name="T14" fmla="*/ 2147483647 w 211"/>
                  <a:gd name="T15" fmla="*/ 2147483647 h 216"/>
                  <a:gd name="T16" fmla="*/ 2147483647 w 211"/>
                  <a:gd name="T17" fmla="*/ 0 h 216"/>
                  <a:gd name="T18" fmla="*/ 2147483647 w 211"/>
                  <a:gd name="T19" fmla="*/ 0 h 216"/>
                  <a:gd name="T20" fmla="*/ 2147483647 w 211"/>
                  <a:gd name="T21" fmla="*/ 2147483647 h 216"/>
                  <a:gd name="T22" fmla="*/ 2147483647 w 211"/>
                  <a:gd name="T23" fmla="*/ 2147483647 h 216"/>
                  <a:gd name="T24" fmla="*/ 0 w 211"/>
                  <a:gd name="T25" fmla="*/ 0 h 216"/>
                  <a:gd name="T26" fmla="*/ 2147483647 w 211"/>
                  <a:gd name="T27" fmla="*/ 2147483647 h 216"/>
                  <a:gd name="T28" fmla="*/ 2147483647 w 211"/>
                  <a:gd name="T29" fmla="*/ 2147483647 h 216"/>
                  <a:gd name="T30" fmla="*/ 2147483647 w 211"/>
                  <a:gd name="T31" fmla="*/ 2147483647 h 216"/>
                  <a:gd name="T32" fmla="*/ 2147483647 w 211"/>
                  <a:gd name="T33" fmla="*/ 2147483647 h 216"/>
                  <a:gd name="T34" fmla="*/ 2147483647 w 211"/>
                  <a:gd name="T35" fmla="*/ 2147483647 h 216"/>
                  <a:gd name="T36" fmla="*/ 2147483647 w 211"/>
                  <a:gd name="T37" fmla="*/ 2147483647 h 216"/>
                  <a:gd name="T38" fmla="*/ 2147483647 w 211"/>
                  <a:gd name="T39" fmla="*/ 2147483647 h 216"/>
                  <a:gd name="T40" fmla="*/ 2147483647 w 211"/>
                  <a:gd name="T41" fmla="*/ 2147483647 h 216"/>
                  <a:gd name="T42" fmla="*/ 2147483647 w 211"/>
                  <a:gd name="T43" fmla="*/ 2147483647 h 216"/>
                  <a:gd name="T44" fmla="*/ 2147483647 w 211"/>
                  <a:gd name="T45" fmla="*/ 2147483647 h 216"/>
                  <a:gd name="T46" fmla="*/ 2147483647 w 211"/>
                  <a:gd name="T47" fmla="*/ 2147483647 h 216"/>
                  <a:gd name="T48" fmla="*/ 2147483647 w 211"/>
                  <a:gd name="T49" fmla="*/ 2147483647 h 216"/>
                  <a:gd name="T50" fmla="*/ 2147483647 w 211"/>
                  <a:gd name="T51" fmla="*/ 2147483647 h 216"/>
                  <a:gd name="T52" fmla="*/ 2147483647 w 211"/>
                  <a:gd name="T53" fmla="*/ 2147483647 h 216"/>
                  <a:gd name="T54" fmla="*/ 2147483647 w 211"/>
                  <a:gd name="T55" fmla="*/ 2147483647 h 216"/>
                  <a:gd name="T56" fmla="*/ 2147483647 w 211"/>
                  <a:gd name="T57" fmla="*/ 2147483647 h 216"/>
                  <a:gd name="T58" fmla="*/ 2147483647 w 211"/>
                  <a:gd name="T59" fmla="*/ 2147483647 h 216"/>
                  <a:gd name="T60" fmla="*/ 2147483647 w 211"/>
                  <a:gd name="T61" fmla="*/ 2147483647 h 216"/>
                  <a:gd name="T62" fmla="*/ 2147483647 w 211"/>
                  <a:gd name="T63" fmla="*/ 2147483647 h 216"/>
                  <a:gd name="T64" fmla="*/ 2147483647 w 211"/>
                  <a:gd name="T65" fmla="*/ 2147483647 h 216"/>
                  <a:gd name="T66" fmla="*/ 2147483647 w 211"/>
                  <a:gd name="T67" fmla="*/ 2147483647 h 216"/>
                  <a:gd name="T68" fmla="*/ 2147483647 w 211"/>
                  <a:gd name="T69" fmla="*/ 2147483647 h 216"/>
                  <a:gd name="T70" fmla="*/ 2147483647 w 211"/>
                  <a:gd name="T71" fmla="*/ 2147483647 h 216"/>
                  <a:gd name="T72" fmla="*/ 2147483647 w 211"/>
                  <a:gd name="T73" fmla="*/ 2147483647 h 216"/>
                  <a:gd name="T74" fmla="*/ 2147483647 w 211"/>
                  <a:gd name="T75" fmla="*/ 2147483647 h 216"/>
                  <a:gd name="T76" fmla="*/ 2147483647 w 211"/>
                  <a:gd name="T77" fmla="*/ 2147483647 h 216"/>
                  <a:gd name="T78" fmla="*/ 2147483647 w 211"/>
                  <a:gd name="T79" fmla="*/ 2147483647 h 216"/>
                  <a:gd name="T80" fmla="*/ 2147483647 w 211"/>
                  <a:gd name="T81" fmla="*/ 2147483647 h 216"/>
                  <a:gd name="T82" fmla="*/ 2147483647 w 211"/>
                  <a:gd name="T83" fmla="*/ 2147483647 h 216"/>
                  <a:gd name="T84" fmla="*/ 2147483647 w 211"/>
                  <a:gd name="T85" fmla="*/ 2147483647 h 216"/>
                  <a:gd name="T86" fmla="*/ 2147483647 w 211"/>
                  <a:gd name="T87" fmla="*/ 2147483647 h 216"/>
                  <a:gd name="T88" fmla="*/ 2147483647 w 211"/>
                  <a:gd name="T89" fmla="*/ 2147483647 h 216"/>
                  <a:gd name="T90" fmla="*/ 2147483647 w 211"/>
                  <a:gd name="T91" fmla="*/ 2147483647 h 216"/>
                  <a:gd name="T92" fmla="*/ 2147483647 w 211"/>
                  <a:gd name="T93" fmla="*/ 2147483647 h 216"/>
                  <a:gd name="T94" fmla="*/ 2147483647 w 211"/>
                  <a:gd name="T95" fmla="*/ 2147483647 h 216"/>
                  <a:gd name="T96" fmla="*/ 2147483647 w 211"/>
                  <a:gd name="T97" fmla="*/ 2147483647 h 216"/>
                  <a:gd name="T98" fmla="*/ 2147483647 w 211"/>
                  <a:gd name="T99" fmla="*/ 2147483647 h 216"/>
                  <a:gd name="T100" fmla="*/ 2147483647 w 211"/>
                  <a:gd name="T101" fmla="*/ 2147483647 h 216"/>
                  <a:gd name="T102" fmla="*/ 2147483647 w 211"/>
                  <a:gd name="T103" fmla="*/ 2147483647 h 216"/>
                  <a:gd name="T104" fmla="*/ 2147483647 w 211"/>
                  <a:gd name="T105" fmla="*/ 2147483647 h 216"/>
                  <a:gd name="T106" fmla="*/ 2147483647 w 211"/>
                  <a:gd name="T107" fmla="*/ 2147483647 h 216"/>
                  <a:gd name="T108" fmla="*/ 2147483647 w 211"/>
                  <a:gd name="T109" fmla="*/ 2147483647 h 216"/>
                  <a:gd name="T110" fmla="*/ 2147483647 w 211"/>
                  <a:gd name="T111" fmla="*/ 2147483647 h 2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1"/>
                  <a:gd name="T169" fmla="*/ 0 h 216"/>
                  <a:gd name="T170" fmla="*/ 211 w 211"/>
                  <a:gd name="T171" fmla="*/ 216 h 2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1" h="216">
                    <a:moveTo>
                      <a:pt x="181" y="8"/>
                    </a:moveTo>
                    <a:lnTo>
                      <a:pt x="159" y="16"/>
                    </a:lnTo>
                    <a:lnTo>
                      <a:pt x="117" y="16"/>
                    </a:lnTo>
                    <a:lnTo>
                      <a:pt x="107" y="12"/>
                    </a:lnTo>
                    <a:lnTo>
                      <a:pt x="105" y="10"/>
                    </a:lnTo>
                    <a:lnTo>
                      <a:pt x="101" y="6"/>
                    </a:lnTo>
                    <a:lnTo>
                      <a:pt x="33" y="6"/>
                    </a:lnTo>
                    <a:lnTo>
                      <a:pt x="27" y="2"/>
                    </a:lnTo>
                    <a:lnTo>
                      <a:pt x="25" y="0"/>
                    </a:lnTo>
                    <a:lnTo>
                      <a:pt x="21" y="0"/>
                    </a:lnTo>
                    <a:lnTo>
                      <a:pt x="11" y="2"/>
                    </a:lnTo>
                    <a:lnTo>
                      <a:pt x="4" y="2"/>
                    </a:lnTo>
                    <a:lnTo>
                      <a:pt x="0" y="0"/>
                    </a:lnTo>
                    <a:lnTo>
                      <a:pt x="2" y="16"/>
                    </a:lnTo>
                    <a:lnTo>
                      <a:pt x="7" y="30"/>
                    </a:lnTo>
                    <a:lnTo>
                      <a:pt x="13" y="42"/>
                    </a:lnTo>
                    <a:lnTo>
                      <a:pt x="21" y="54"/>
                    </a:lnTo>
                    <a:lnTo>
                      <a:pt x="29" y="66"/>
                    </a:lnTo>
                    <a:lnTo>
                      <a:pt x="37" y="76"/>
                    </a:lnTo>
                    <a:lnTo>
                      <a:pt x="39" y="90"/>
                    </a:lnTo>
                    <a:lnTo>
                      <a:pt x="41" y="104"/>
                    </a:lnTo>
                    <a:lnTo>
                      <a:pt x="41" y="126"/>
                    </a:lnTo>
                    <a:lnTo>
                      <a:pt x="43" y="152"/>
                    </a:lnTo>
                    <a:lnTo>
                      <a:pt x="45" y="174"/>
                    </a:lnTo>
                    <a:lnTo>
                      <a:pt x="49" y="184"/>
                    </a:lnTo>
                    <a:lnTo>
                      <a:pt x="53" y="194"/>
                    </a:lnTo>
                    <a:lnTo>
                      <a:pt x="61" y="204"/>
                    </a:lnTo>
                    <a:lnTo>
                      <a:pt x="69" y="212"/>
                    </a:lnTo>
                    <a:lnTo>
                      <a:pt x="73" y="208"/>
                    </a:lnTo>
                    <a:lnTo>
                      <a:pt x="75" y="204"/>
                    </a:lnTo>
                    <a:lnTo>
                      <a:pt x="79" y="204"/>
                    </a:lnTo>
                    <a:lnTo>
                      <a:pt x="83" y="210"/>
                    </a:lnTo>
                    <a:lnTo>
                      <a:pt x="89" y="214"/>
                    </a:lnTo>
                    <a:lnTo>
                      <a:pt x="93" y="216"/>
                    </a:lnTo>
                    <a:lnTo>
                      <a:pt x="101" y="216"/>
                    </a:lnTo>
                    <a:lnTo>
                      <a:pt x="111" y="216"/>
                    </a:lnTo>
                    <a:lnTo>
                      <a:pt x="117" y="212"/>
                    </a:lnTo>
                    <a:lnTo>
                      <a:pt x="121" y="208"/>
                    </a:lnTo>
                    <a:lnTo>
                      <a:pt x="125" y="206"/>
                    </a:lnTo>
                    <a:lnTo>
                      <a:pt x="123" y="144"/>
                    </a:lnTo>
                    <a:lnTo>
                      <a:pt x="123" y="90"/>
                    </a:lnTo>
                    <a:lnTo>
                      <a:pt x="143" y="90"/>
                    </a:lnTo>
                    <a:lnTo>
                      <a:pt x="143" y="22"/>
                    </a:lnTo>
                    <a:lnTo>
                      <a:pt x="165" y="20"/>
                    </a:lnTo>
                    <a:lnTo>
                      <a:pt x="183" y="18"/>
                    </a:lnTo>
                    <a:lnTo>
                      <a:pt x="187" y="24"/>
                    </a:lnTo>
                    <a:lnTo>
                      <a:pt x="201" y="18"/>
                    </a:lnTo>
                    <a:lnTo>
                      <a:pt x="205" y="14"/>
                    </a:lnTo>
                    <a:lnTo>
                      <a:pt x="211" y="12"/>
                    </a:lnTo>
                    <a:lnTo>
                      <a:pt x="205" y="8"/>
                    </a:lnTo>
                    <a:lnTo>
                      <a:pt x="201" y="6"/>
                    </a:lnTo>
                    <a:lnTo>
                      <a:pt x="193" y="8"/>
                    </a:lnTo>
                    <a:lnTo>
                      <a:pt x="187" y="10"/>
                    </a:lnTo>
                    <a:lnTo>
                      <a:pt x="183" y="8"/>
                    </a:lnTo>
                    <a:lnTo>
                      <a:pt x="181" y="6"/>
                    </a:lnTo>
                    <a:lnTo>
                      <a:pt x="181"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16" name="Freeform 150"/>
              <p:cNvSpPr/>
              <p:nvPr/>
            </p:nvSpPr>
            <p:spPr bwMode="auto">
              <a:xfrm>
                <a:off x="5478438" y="4049938"/>
                <a:ext cx="154517" cy="156638"/>
              </a:xfrm>
              <a:custGeom>
                <a:avLst/>
                <a:gdLst>
                  <a:gd name="T0" fmla="*/ 2147483647 w 106"/>
                  <a:gd name="T1" fmla="*/ 0 h 98"/>
                  <a:gd name="T2" fmla="*/ 2147483647 w 106"/>
                  <a:gd name="T3" fmla="*/ 2147483647 h 98"/>
                  <a:gd name="T4" fmla="*/ 2147483647 w 106"/>
                  <a:gd name="T5" fmla="*/ 2147483647 h 98"/>
                  <a:gd name="T6" fmla="*/ 2147483647 w 106"/>
                  <a:gd name="T7" fmla="*/ 2147483647 h 98"/>
                  <a:gd name="T8" fmla="*/ 2147483647 w 106"/>
                  <a:gd name="T9" fmla="*/ 2147483647 h 98"/>
                  <a:gd name="T10" fmla="*/ 2147483647 w 106"/>
                  <a:gd name="T11" fmla="*/ 2147483647 h 98"/>
                  <a:gd name="T12" fmla="*/ 2147483647 w 106"/>
                  <a:gd name="T13" fmla="*/ 2147483647 h 98"/>
                  <a:gd name="T14" fmla="*/ 0 w 106"/>
                  <a:gd name="T15" fmla="*/ 2147483647 h 98"/>
                  <a:gd name="T16" fmla="*/ 0 w 106"/>
                  <a:gd name="T17" fmla="*/ 2147483647 h 98"/>
                  <a:gd name="T18" fmla="*/ 2147483647 w 106"/>
                  <a:gd name="T19" fmla="*/ 2147483647 h 98"/>
                  <a:gd name="T20" fmla="*/ 2147483647 w 106"/>
                  <a:gd name="T21" fmla="*/ 2147483647 h 98"/>
                  <a:gd name="T22" fmla="*/ 2147483647 w 106"/>
                  <a:gd name="T23" fmla="*/ 2147483647 h 98"/>
                  <a:gd name="T24" fmla="*/ 2147483647 w 106"/>
                  <a:gd name="T25" fmla="*/ 2147483647 h 98"/>
                  <a:gd name="T26" fmla="*/ 2147483647 w 106"/>
                  <a:gd name="T27" fmla="*/ 2147483647 h 98"/>
                  <a:gd name="T28" fmla="*/ 2147483647 w 106"/>
                  <a:gd name="T29" fmla="*/ 2147483647 h 98"/>
                  <a:gd name="T30" fmla="*/ 2147483647 w 106"/>
                  <a:gd name="T31" fmla="*/ 2147483647 h 98"/>
                  <a:gd name="T32" fmla="*/ 2147483647 w 106"/>
                  <a:gd name="T33" fmla="*/ 2147483647 h 98"/>
                  <a:gd name="T34" fmla="*/ 2147483647 w 106"/>
                  <a:gd name="T35" fmla="*/ 2147483647 h 98"/>
                  <a:gd name="T36" fmla="*/ 2147483647 w 106"/>
                  <a:gd name="T37" fmla="*/ 2147483647 h 98"/>
                  <a:gd name="T38" fmla="*/ 2147483647 w 106"/>
                  <a:gd name="T39" fmla="*/ 2147483647 h 98"/>
                  <a:gd name="T40" fmla="*/ 2147483647 w 106"/>
                  <a:gd name="T41" fmla="*/ 2147483647 h 98"/>
                  <a:gd name="T42" fmla="*/ 2147483647 w 106"/>
                  <a:gd name="T43" fmla="*/ 2147483647 h 98"/>
                  <a:gd name="T44" fmla="*/ 2147483647 w 106"/>
                  <a:gd name="T45" fmla="*/ 2147483647 h 98"/>
                  <a:gd name="T46" fmla="*/ 2147483647 w 106"/>
                  <a:gd name="T47" fmla="*/ 2147483647 h 98"/>
                  <a:gd name="T48" fmla="*/ 2147483647 w 106"/>
                  <a:gd name="T49" fmla="*/ 2147483647 h 98"/>
                  <a:gd name="T50" fmla="*/ 2147483647 w 106"/>
                  <a:gd name="T51" fmla="*/ 2147483647 h 98"/>
                  <a:gd name="T52" fmla="*/ 2147483647 w 106"/>
                  <a:gd name="T53" fmla="*/ 0 h 9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6"/>
                  <a:gd name="T82" fmla="*/ 0 h 98"/>
                  <a:gd name="T83" fmla="*/ 106 w 106"/>
                  <a:gd name="T84" fmla="*/ 98 h 9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6" h="98">
                    <a:moveTo>
                      <a:pt x="32" y="0"/>
                    </a:moveTo>
                    <a:lnTo>
                      <a:pt x="28" y="4"/>
                    </a:lnTo>
                    <a:lnTo>
                      <a:pt x="22" y="10"/>
                    </a:lnTo>
                    <a:lnTo>
                      <a:pt x="14" y="14"/>
                    </a:lnTo>
                    <a:lnTo>
                      <a:pt x="6" y="16"/>
                    </a:lnTo>
                    <a:lnTo>
                      <a:pt x="6" y="26"/>
                    </a:lnTo>
                    <a:lnTo>
                      <a:pt x="4" y="34"/>
                    </a:lnTo>
                    <a:lnTo>
                      <a:pt x="0" y="46"/>
                    </a:lnTo>
                    <a:lnTo>
                      <a:pt x="0" y="62"/>
                    </a:lnTo>
                    <a:lnTo>
                      <a:pt x="18" y="62"/>
                    </a:lnTo>
                    <a:lnTo>
                      <a:pt x="24" y="64"/>
                    </a:lnTo>
                    <a:lnTo>
                      <a:pt x="28" y="54"/>
                    </a:lnTo>
                    <a:lnTo>
                      <a:pt x="38" y="58"/>
                    </a:lnTo>
                    <a:lnTo>
                      <a:pt x="54" y="58"/>
                    </a:lnTo>
                    <a:lnTo>
                      <a:pt x="68" y="62"/>
                    </a:lnTo>
                    <a:lnTo>
                      <a:pt x="82" y="76"/>
                    </a:lnTo>
                    <a:lnTo>
                      <a:pt x="96" y="92"/>
                    </a:lnTo>
                    <a:lnTo>
                      <a:pt x="102" y="98"/>
                    </a:lnTo>
                    <a:lnTo>
                      <a:pt x="106" y="94"/>
                    </a:lnTo>
                    <a:lnTo>
                      <a:pt x="96" y="80"/>
                    </a:lnTo>
                    <a:lnTo>
                      <a:pt x="86" y="68"/>
                    </a:lnTo>
                    <a:lnTo>
                      <a:pt x="74" y="56"/>
                    </a:lnTo>
                    <a:lnTo>
                      <a:pt x="62" y="48"/>
                    </a:lnTo>
                    <a:lnTo>
                      <a:pt x="52" y="42"/>
                    </a:lnTo>
                    <a:lnTo>
                      <a:pt x="46" y="30"/>
                    </a:lnTo>
                    <a:lnTo>
                      <a:pt x="40" y="14"/>
                    </a:lnTo>
                    <a:lnTo>
                      <a:pt x="32"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17" name="Freeform 152"/>
              <p:cNvSpPr/>
              <p:nvPr/>
            </p:nvSpPr>
            <p:spPr bwMode="auto">
              <a:xfrm>
                <a:off x="4248071" y="4172063"/>
                <a:ext cx="68033" cy="18584"/>
              </a:xfrm>
              <a:custGeom>
                <a:avLst/>
                <a:gdLst>
                  <a:gd name="T0" fmla="*/ 2147483647 w 46"/>
                  <a:gd name="T1" fmla="*/ 2147483647 h 12"/>
                  <a:gd name="T2" fmla="*/ 2147483647 w 46"/>
                  <a:gd name="T3" fmla="*/ 2147483647 h 12"/>
                  <a:gd name="T4" fmla="*/ 2147483647 w 46"/>
                  <a:gd name="T5" fmla="*/ 2147483647 h 12"/>
                  <a:gd name="T6" fmla="*/ 2147483647 w 46"/>
                  <a:gd name="T7" fmla="*/ 2147483647 h 12"/>
                  <a:gd name="T8" fmla="*/ 2147483647 w 46"/>
                  <a:gd name="T9" fmla="*/ 2147483647 h 12"/>
                  <a:gd name="T10" fmla="*/ 2147483647 w 46"/>
                  <a:gd name="T11" fmla="*/ 0 h 12"/>
                  <a:gd name="T12" fmla="*/ 2147483647 w 46"/>
                  <a:gd name="T13" fmla="*/ 2147483647 h 12"/>
                  <a:gd name="T14" fmla="*/ 2147483647 w 46"/>
                  <a:gd name="T15" fmla="*/ 2147483647 h 12"/>
                  <a:gd name="T16" fmla="*/ 2147483647 w 46"/>
                  <a:gd name="T17" fmla="*/ 2147483647 h 12"/>
                  <a:gd name="T18" fmla="*/ 2147483647 w 46"/>
                  <a:gd name="T19" fmla="*/ 2147483647 h 12"/>
                  <a:gd name="T20" fmla="*/ 2147483647 w 46"/>
                  <a:gd name="T21" fmla="*/ 2147483647 h 12"/>
                  <a:gd name="T22" fmla="*/ 2147483647 w 46"/>
                  <a:gd name="T23" fmla="*/ 2147483647 h 12"/>
                  <a:gd name="T24" fmla="*/ 2147483647 w 46"/>
                  <a:gd name="T25" fmla="*/ 2147483647 h 12"/>
                  <a:gd name="T26" fmla="*/ 2147483647 w 46"/>
                  <a:gd name="T27" fmla="*/ 2147483647 h 12"/>
                  <a:gd name="T28" fmla="*/ 2147483647 w 46"/>
                  <a:gd name="T29" fmla="*/ 2147483647 h 12"/>
                  <a:gd name="T30" fmla="*/ 0 w 46"/>
                  <a:gd name="T31" fmla="*/ 2147483647 h 12"/>
                  <a:gd name="T32" fmla="*/ 2147483647 w 46"/>
                  <a:gd name="T33" fmla="*/ 2147483647 h 12"/>
                  <a:gd name="T34" fmla="*/ 2147483647 w 46"/>
                  <a:gd name="T35" fmla="*/ 2147483647 h 12"/>
                  <a:gd name="T36" fmla="*/ 2147483647 w 46"/>
                  <a:gd name="T37" fmla="*/ 2147483647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
                  <a:gd name="T58" fmla="*/ 0 h 12"/>
                  <a:gd name="T59" fmla="*/ 46 w 46"/>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 h="12">
                    <a:moveTo>
                      <a:pt x="4" y="6"/>
                    </a:moveTo>
                    <a:lnTo>
                      <a:pt x="14" y="8"/>
                    </a:lnTo>
                    <a:lnTo>
                      <a:pt x="18" y="6"/>
                    </a:lnTo>
                    <a:lnTo>
                      <a:pt x="20" y="4"/>
                    </a:lnTo>
                    <a:lnTo>
                      <a:pt x="22" y="2"/>
                    </a:lnTo>
                    <a:lnTo>
                      <a:pt x="26" y="0"/>
                    </a:lnTo>
                    <a:lnTo>
                      <a:pt x="28" y="4"/>
                    </a:lnTo>
                    <a:lnTo>
                      <a:pt x="34" y="6"/>
                    </a:lnTo>
                    <a:lnTo>
                      <a:pt x="46" y="8"/>
                    </a:lnTo>
                    <a:lnTo>
                      <a:pt x="42" y="10"/>
                    </a:lnTo>
                    <a:lnTo>
                      <a:pt x="38" y="12"/>
                    </a:lnTo>
                    <a:lnTo>
                      <a:pt x="30" y="10"/>
                    </a:lnTo>
                    <a:lnTo>
                      <a:pt x="24" y="8"/>
                    </a:lnTo>
                    <a:lnTo>
                      <a:pt x="24" y="10"/>
                    </a:lnTo>
                    <a:lnTo>
                      <a:pt x="12" y="12"/>
                    </a:lnTo>
                    <a:lnTo>
                      <a:pt x="0" y="12"/>
                    </a:lnTo>
                    <a:lnTo>
                      <a:pt x="2" y="8"/>
                    </a:lnTo>
                    <a:lnTo>
                      <a:pt x="2" y="6"/>
                    </a:lnTo>
                    <a:lnTo>
                      <a:pt x="4" y="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18" name="Freeform 155"/>
              <p:cNvSpPr/>
              <p:nvPr/>
            </p:nvSpPr>
            <p:spPr bwMode="auto">
              <a:xfrm>
                <a:off x="4913416" y="4699058"/>
                <a:ext cx="20756" cy="35841"/>
              </a:xfrm>
              <a:custGeom>
                <a:avLst/>
                <a:gdLst>
                  <a:gd name="T0" fmla="*/ 2147483647 w 14"/>
                  <a:gd name="T1" fmla="*/ 2147483647 h 22"/>
                  <a:gd name="T2" fmla="*/ 0 w 14"/>
                  <a:gd name="T3" fmla="*/ 2147483647 h 22"/>
                  <a:gd name="T4" fmla="*/ 2147483647 w 14"/>
                  <a:gd name="T5" fmla="*/ 2147483647 h 22"/>
                  <a:gd name="T6" fmla="*/ 2147483647 w 14"/>
                  <a:gd name="T7" fmla="*/ 2147483647 h 22"/>
                  <a:gd name="T8" fmla="*/ 2147483647 w 14"/>
                  <a:gd name="T9" fmla="*/ 0 h 22"/>
                  <a:gd name="T10" fmla="*/ 2147483647 w 14"/>
                  <a:gd name="T11" fmla="*/ 2147483647 h 22"/>
                  <a:gd name="T12" fmla="*/ 2147483647 w 14"/>
                  <a:gd name="T13" fmla="*/ 2147483647 h 22"/>
                  <a:gd name="T14" fmla="*/ 2147483647 w 14"/>
                  <a:gd name="T15" fmla="*/ 2147483647 h 22"/>
                  <a:gd name="T16" fmla="*/ 2147483647 w 14"/>
                  <a:gd name="T17" fmla="*/ 2147483647 h 22"/>
                  <a:gd name="T18" fmla="*/ 2147483647 w 14"/>
                  <a:gd name="T19" fmla="*/ 2147483647 h 22"/>
                  <a:gd name="T20" fmla="*/ 2147483647 w 14"/>
                  <a:gd name="T21" fmla="*/ 2147483647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22"/>
                  <a:gd name="T35" fmla="*/ 14 w 1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22">
                    <a:moveTo>
                      <a:pt x="6" y="22"/>
                    </a:moveTo>
                    <a:lnTo>
                      <a:pt x="0" y="8"/>
                    </a:lnTo>
                    <a:lnTo>
                      <a:pt x="4" y="4"/>
                    </a:lnTo>
                    <a:lnTo>
                      <a:pt x="8" y="2"/>
                    </a:lnTo>
                    <a:lnTo>
                      <a:pt x="12" y="0"/>
                    </a:lnTo>
                    <a:lnTo>
                      <a:pt x="14" y="2"/>
                    </a:lnTo>
                    <a:lnTo>
                      <a:pt x="14" y="4"/>
                    </a:lnTo>
                    <a:lnTo>
                      <a:pt x="10" y="6"/>
                    </a:lnTo>
                    <a:lnTo>
                      <a:pt x="8" y="10"/>
                    </a:lnTo>
                    <a:lnTo>
                      <a:pt x="8" y="20"/>
                    </a:lnTo>
                    <a:lnTo>
                      <a:pt x="6" y="2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19" name="Freeform 157"/>
              <p:cNvSpPr/>
              <p:nvPr/>
            </p:nvSpPr>
            <p:spPr bwMode="auto">
              <a:xfrm>
                <a:off x="3552746" y="2276475"/>
                <a:ext cx="916722" cy="544251"/>
              </a:xfrm>
              <a:custGeom>
                <a:avLst/>
                <a:gdLst>
                  <a:gd name="T0" fmla="*/ 2147483647 w 628"/>
                  <a:gd name="T1" fmla="*/ 2147483647 h 344"/>
                  <a:gd name="T2" fmla="*/ 2147483647 w 628"/>
                  <a:gd name="T3" fmla="*/ 2147483647 h 344"/>
                  <a:gd name="T4" fmla="*/ 2147483647 w 628"/>
                  <a:gd name="T5" fmla="*/ 2147483647 h 344"/>
                  <a:gd name="T6" fmla="*/ 2147483647 w 628"/>
                  <a:gd name="T7" fmla="*/ 2147483647 h 344"/>
                  <a:gd name="T8" fmla="*/ 2147483647 w 628"/>
                  <a:gd name="T9" fmla="*/ 2147483647 h 344"/>
                  <a:gd name="T10" fmla="*/ 2147483647 w 628"/>
                  <a:gd name="T11" fmla="*/ 2147483647 h 344"/>
                  <a:gd name="T12" fmla="*/ 2147483647 w 628"/>
                  <a:gd name="T13" fmla="*/ 2147483647 h 344"/>
                  <a:gd name="T14" fmla="*/ 2147483647 w 628"/>
                  <a:gd name="T15" fmla="*/ 2147483647 h 344"/>
                  <a:gd name="T16" fmla="*/ 2147483647 w 628"/>
                  <a:gd name="T17" fmla="*/ 2147483647 h 344"/>
                  <a:gd name="T18" fmla="*/ 2147483647 w 628"/>
                  <a:gd name="T19" fmla="*/ 2147483647 h 344"/>
                  <a:gd name="T20" fmla="*/ 2147483647 w 628"/>
                  <a:gd name="T21" fmla="*/ 2147483647 h 344"/>
                  <a:gd name="T22" fmla="*/ 2147483647 w 628"/>
                  <a:gd name="T23" fmla="*/ 2147483647 h 344"/>
                  <a:gd name="T24" fmla="*/ 2147483647 w 628"/>
                  <a:gd name="T25" fmla="*/ 2147483647 h 344"/>
                  <a:gd name="T26" fmla="*/ 2147483647 w 628"/>
                  <a:gd name="T27" fmla="*/ 2147483647 h 344"/>
                  <a:gd name="T28" fmla="*/ 2147483647 w 628"/>
                  <a:gd name="T29" fmla="*/ 2147483647 h 344"/>
                  <a:gd name="T30" fmla="*/ 2147483647 w 628"/>
                  <a:gd name="T31" fmla="*/ 2147483647 h 344"/>
                  <a:gd name="T32" fmla="*/ 2147483647 w 628"/>
                  <a:gd name="T33" fmla="*/ 2147483647 h 344"/>
                  <a:gd name="T34" fmla="*/ 2147483647 w 628"/>
                  <a:gd name="T35" fmla="*/ 2147483647 h 344"/>
                  <a:gd name="T36" fmla="*/ 2147483647 w 628"/>
                  <a:gd name="T37" fmla="*/ 2147483647 h 344"/>
                  <a:gd name="T38" fmla="*/ 2147483647 w 628"/>
                  <a:gd name="T39" fmla="*/ 2147483647 h 344"/>
                  <a:gd name="T40" fmla="*/ 2147483647 w 628"/>
                  <a:gd name="T41" fmla="*/ 2147483647 h 344"/>
                  <a:gd name="T42" fmla="*/ 2147483647 w 628"/>
                  <a:gd name="T43" fmla="*/ 2147483647 h 344"/>
                  <a:gd name="T44" fmla="*/ 2147483647 w 628"/>
                  <a:gd name="T45" fmla="*/ 2147483647 h 344"/>
                  <a:gd name="T46" fmla="*/ 2147483647 w 628"/>
                  <a:gd name="T47" fmla="*/ 2147483647 h 344"/>
                  <a:gd name="T48" fmla="*/ 2147483647 w 628"/>
                  <a:gd name="T49" fmla="*/ 2147483647 h 344"/>
                  <a:gd name="T50" fmla="*/ 2147483647 w 628"/>
                  <a:gd name="T51" fmla="*/ 2147483647 h 344"/>
                  <a:gd name="T52" fmla="*/ 2147483647 w 628"/>
                  <a:gd name="T53" fmla="*/ 2147483647 h 344"/>
                  <a:gd name="T54" fmla="*/ 2147483647 w 628"/>
                  <a:gd name="T55" fmla="*/ 2147483647 h 344"/>
                  <a:gd name="T56" fmla="*/ 2147483647 w 628"/>
                  <a:gd name="T57" fmla="*/ 2147483647 h 344"/>
                  <a:gd name="T58" fmla="*/ 2147483647 w 628"/>
                  <a:gd name="T59" fmla="*/ 2147483647 h 344"/>
                  <a:gd name="T60" fmla="*/ 0 w 628"/>
                  <a:gd name="T61" fmla="*/ 2147483647 h 344"/>
                  <a:gd name="T62" fmla="*/ 2147483647 w 628"/>
                  <a:gd name="T63" fmla="*/ 2147483647 h 344"/>
                  <a:gd name="T64" fmla="*/ 2147483647 w 628"/>
                  <a:gd name="T65" fmla="*/ 2147483647 h 344"/>
                  <a:gd name="T66" fmla="*/ 2147483647 w 628"/>
                  <a:gd name="T67" fmla="*/ 2147483647 h 344"/>
                  <a:gd name="T68" fmla="*/ 2147483647 w 628"/>
                  <a:gd name="T69" fmla="*/ 2147483647 h 344"/>
                  <a:gd name="T70" fmla="*/ 2147483647 w 628"/>
                  <a:gd name="T71" fmla="*/ 2147483647 h 344"/>
                  <a:gd name="T72" fmla="*/ 2147483647 w 628"/>
                  <a:gd name="T73" fmla="*/ 2147483647 h 344"/>
                  <a:gd name="T74" fmla="*/ 2147483647 w 628"/>
                  <a:gd name="T75" fmla="*/ 2147483647 h 344"/>
                  <a:gd name="T76" fmla="*/ 2147483647 w 628"/>
                  <a:gd name="T77" fmla="*/ 2147483647 h 344"/>
                  <a:gd name="T78" fmla="*/ 2147483647 w 628"/>
                  <a:gd name="T79" fmla="*/ 2147483647 h 344"/>
                  <a:gd name="T80" fmla="*/ 2147483647 w 628"/>
                  <a:gd name="T81" fmla="*/ 2147483647 h 344"/>
                  <a:gd name="T82" fmla="*/ 2147483647 w 628"/>
                  <a:gd name="T83" fmla="*/ 2147483647 h 344"/>
                  <a:gd name="T84" fmla="*/ 2147483647 w 628"/>
                  <a:gd name="T85" fmla="*/ 2147483647 h 344"/>
                  <a:gd name="T86" fmla="*/ 2147483647 w 628"/>
                  <a:gd name="T87" fmla="*/ 2147483647 h 344"/>
                  <a:gd name="T88" fmla="*/ 2147483647 w 628"/>
                  <a:gd name="T89" fmla="*/ 2147483647 h 344"/>
                  <a:gd name="T90" fmla="*/ 2147483647 w 628"/>
                  <a:gd name="T91" fmla="*/ 2147483647 h 344"/>
                  <a:gd name="T92" fmla="*/ 2147483647 w 628"/>
                  <a:gd name="T93" fmla="*/ 2147483647 h 344"/>
                  <a:gd name="T94" fmla="*/ 2147483647 w 628"/>
                  <a:gd name="T95" fmla="*/ 2147483647 h 344"/>
                  <a:gd name="T96" fmla="*/ 2147483647 w 628"/>
                  <a:gd name="T97" fmla="*/ 2147483647 h 344"/>
                  <a:gd name="T98" fmla="*/ 2147483647 w 628"/>
                  <a:gd name="T99" fmla="*/ 2147483647 h 344"/>
                  <a:gd name="T100" fmla="*/ 2147483647 w 628"/>
                  <a:gd name="T101" fmla="*/ 2147483647 h 344"/>
                  <a:gd name="T102" fmla="*/ 2147483647 w 628"/>
                  <a:gd name="T103" fmla="*/ 2147483647 h 344"/>
                  <a:gd name="T104" fmla="*/ 2147483647 w 628"/>
                  <a:gd name="T105" fmla="*/ 2147483647 h 344"/>
                  <a:gd name="T106" fmla="*/ 2147483647 w 628"/>
                  <a:gd name="T107" fmla="*/ 2147483647 h 344"/>
                  <a:gd name="T108" fmla="*/ 2147483647 w 628"/>
                  <a:gd name="T109" fmla="*/ 2147483647 h 344"/>
                  <a:gd name="T110" fmla="*/ 2147483647 w 628"/>
                  <a:gd name="T111" fmla="*/ 2147483647 h 344"/>
                  <a:gd name="T112" fmla="*/ 2147483647 w 628"/>
                  <a:gd name="T113" fmla="*/ 2147483647 h 344"/>
                  <a:gd name="T114" fmla="*/ 2147483647 w 628"/>
                  <a:gd name="T115" fmla="*/ 2147483647 h 344"/>
                  <a:gd name="T116" fmla="*/ 2147483647 w 628"/>
                  <a:gd name="T117" fmla="*/ 2147483647 h 3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28"/>
                  <a:gd name="T178" fmla="*/ 0 h 344"/>
                  <a:gd name="T179" fmla="*/ 628 w 628"/>
                  <a:gd name="T180" fmla="*/ 344 h 34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28" h="344">
                    <a:moveTo>
                      <a:pt x="488" y="180"/>
                    </a:moveTo>
                    <a:lnTo>
                      <a:pt x="464" y="192"/>
                    </a:lnTo>
                    <a:lnTo>
                      <a:pt x="436" y="202"/>
                    </a:lnTo>
                    <a:lnTo>
                      <a:pt x="406" y="208"/>
                    </a:lnTo>
                    <a:lnTo>
                      <a:pt x="390" y="210"/>
                    </a:lnTo>
                    <a:lnTo>
                      <a:pt x="376" y="210"/>
                    </a:lnTo>
                    <a:lnTo>
                      <a:pt x="372" y="210"/>
                    </a:lnTo>
                    <a:lnTo>
                      <a:pt x="370" y="208"/>
                    </a:lnTo>
                    <a:lnTo>
                      <a:pt x="364" y="206"/>
                    </a:lnTo>
                    <a:lnTo>
                      <a:pt x="360" y="212"/>
                    </a:lnTo>
                    <a:lnTo>
                      <a:pt x="356" y="220"/>
                    </a:lnTo>
                    <a:lnTo>
                      <a:pt x="350" y="226"/>
                    </a:lnTo>
                    <a:lnTo>
                      <a:pt x="340" y="232"/>
                    </a:lnTo>
                    <a:lnTo>
                      <a:pt x="334" y="236"/>
                    </a:lnTo>
                    <a:lnTo>
                      <a:pt x="324" y="240"/>
                    </a:lnTo>
                    <a:lnTo>
                      <a:pt x="314" y="242"/>
                    </a:lnTo>
                    <a:lnTo>
                      <a:pt x="306" y="244"/>
                    </a:lnTo>
                    <a:lnTo>
                      <a:pt x="300" y="244"/>
                    </a:lnTo>
                    <a:lnTo>
                      <a:pt x="296" y="246"/>
                    </a:lnTo>
                    <a:lnTo>
                      <a:pt x="292" y="250"/>
                    </a:lnTo>
                    <a:lnTo>
                      <a:pt x="286" y="250"/>
                    </a:lnTo>
                    <a:lnTo>
                      <a:pt x="274" y="250"/>
                    </a:lnTo>
                    <a:lnTo>
                      <a:pt x="260" y="252"/>
                    </a:lnTo>
                    <a:lnTo>
                      <a:pt x="252" y="256"/>
                    </a:lnTo>
                    <a:lnTo>
                      <a:pt x="252" y="258"/>
                    </a:lnTo>
                    <a:lnTo>
                      <a:pt x="252" y="260"/>
                    </a:lnTo>
                    <a:lnTo>
                      <a:pt x="252" y="262"/>
                    </a:lnTo>
                    <a:lnTo>
                      <a:pt x="256" y="266"/>
                    </a:lnTo>
                    <a:lnTo>
                      <a:pt x="252" y="270"/>
                    </a:lnTo>
                    <a:lnTo>
                      <a:pt x="248" y="266"/>
                    </a:lnTo>
                    <a:lnTo>
                      <a:pt x="248" y="278"/>
                    </a:lnTo>
                    <a:lnTo>
                      <a:pt x="244" y="282"/>
                    </a:lnTo>
                    <a:lnTo>
                      <a:pt x="240" y="286"/>
                    </a:lnTo>
                    <a:lnTo>
                      <a:pt x="230" y="290"/>
                    </a:lnTo>
                    <a:lnTo>
                      <a:pt x="222" y="298"/>
                    </a:lnTo>
                    <a:lnTo>
                      <a:pt x="218" y="302"/>
                    </a:lnTo>
                    <a:lnTo>
                      <a:pt x="214" y="308"/>
                    </a:lnTo>
                    <a:lnTo>
                      <a:pt x="212" y="312"/>
                    </a:lnTo>
                    <a:lnTo>
                      <a:pt x="208" y="316"/>
                    </a:lnTo>
                    <a:lnTo>
                      <a:pt x="206" y="316"/>
                    </a:lnTo>
                    <a:lnTo>
                      <a:pt x="202" y="318"/>
                    </a:lnTo>
                    <a:lnTo>
                      <a:pt x="198" y="326"/>
                    </a:lnTo>
                    <a:lnTo>
                      <a:pt x="196" y="336"/>
                    </a:lnTo>
                    <a:lnTo>
                      <a:pt x="194" y="340"/>
                    </a:lnTo>
                    <a:lnTo>
                      <a:pt x="190" y="344"/>
                    </a:lnTo>
                    <a:lnTo>
                      <a:pt x="184" y="344"/>
                    </a:lnTo>
                    <a:lnTo>
                      <a:pt x="178" y="344"/>
                    </a:lnTo>
                    <a:lnTo>
                      <a:pt x="172" y="344"/>
                    </a:lnTo>
                    <a:lnTo>
                      <a:pt x="170" y="344"/>
                    </a:lnTo>
                    <a:lnTo>
                      <a:pt x="162" y="338"/>
                    </a:lnTo>
                    <a:lnTo>
                      <a:pt x="156" y="332"/>
                    </a:lnTo>
                    <a:lnTo>
                      <a:pt x="152" y="330"/>
                    </a:lnTo>
                    <a:lnTo>
                      <a:pt x="144" y="330"/>
                    </a:lnTo>
                    <a:lnTo>
                      <a:pt x="140" y="328"/>
                    </a:lnTo>
                    <a:lnTo>
                      <a:pt x="136" y="326"/>
                    </a:lnTo>
                    <a:lnTo>
                      <a:pt x="132" y="320"/>
                    </a:lnTo>
                    <a:lnTo>
                      <a:pt x="132" y="318"/>
                    </a:lnTo>
                    <a:lnTo>
                      <a:pt x="130" y="314"/>
                    </a:lnTo>
                    <a:lnTo>
                      <a:pt x="126" y="310"/>
                    </a:lnTo>
                    <a:lnTo>
                      <a:pt x="124" y="304"/>
                    </a:lnTo>
                    <a:lnTo>
                      <a:pt x="122" y="298"/>
                    </a:lnTo>
                    <a:lnTo>
                      <a:pt x="116" y="296"/>
                    </a:lnTo>
                    <a:lnTo>
                      <a:pt x="114" y="290"/>
                    </a:lnTo>
                    <a:lnTo>
                      <a:pt x="112" y="284"/>
                    </a:lnTo>
                    <a:lnTo>
                      <a:pt x="112" y="278"/>
                    </a:lnTo>
                    <a:lnTo>
                      <a:pt x="118" y="276"/>
                    </a:lnTo>
                    <a:lnTo>
                      <a:pt x="124" y="272"/>
                    </a:lnTo>
                    <a:lnTo>
                      <a:pt x="114" y="272"/>
                    </a:lnTo>
                    <a:lnTo>
                      <a:pt x="110" y="270"/>
                    </a:lnTo>
                    <a:lnTo>
                      <a:pt x="108" y="266"/>
                    </a:lnTo>
                    <a:lnTo>
                      <a:pt x="110" y="262"/>
                    </a:lnTo>
                    <a:lnTo>
                      <a:pt x="110" y="260"/>
                    </a:lnTo>
                    <a:lnTo>
                      <a:pt x="108" y="256"/>
                    </a:lnTo>
                    <a:lnTo>
                      <a:pt x="116" y="256"/>
                    </a:lnTo>
                    <a:lnTo>
                      <a:pt x="122" y="252"/>
                    </a:lnTo>
                    <a:lnTo>
                      <a:pt x="116" y="250"/>
                    </a:lnTo>
                    <a:lnTo>
                      <a:pt x="112" y="248"/>
                    </a:lnTo>
                    <a:lnTo>
                      <a:pt x="100" y="244"/>
                    </a:lnTo>
                    <a:lnTo>
                      <a:pt x="114" y="240"/>
                    </a:lnTo>
                    <a:lnTo>
                      <a:pt x="124" y="236"/>
                    </a:lnTo>
                    <a:lnTo>
                      <a:pt x="114" y="236"/>
                    </a:lnTo>
                    <a:lnTo>
                      <a:pt x="106" y="236"/>
                    </a:lnTo>
                    <a:lnTo>
                      <a:pt x="108" y="230"/>
                    </a:lnTo>
                    <a:lnTo>
                      <a:pt x="110" y="226"/>
                    </a:lnTo>
                    <a:lnTo>
                      <a:pt x="114" y="222"/>
                    </a:lnTo>
                    <a:lnTo>
                      <a:pt x="120" y="218"/>
                    </a:lnTo>
                    <a:lnTo>
                      <a:pt x="132" y="212"/>
                    </a:lnTo>
                    <a:lnTo>
                      <a:pt x="142" y="208"/>
                    </a:lnTo>
                    <a:lnTo>
                      <a:pt x="146" y="204"/>
                    </a:lnTo>
                    <a:lnTo>
                      <a:pt x="152" y="198"/>
                    </a:lnTo>
                    <a:lnTo>
                      <a:pt x="158" y="182"/>
                    </a:lnTo>
                    <a:lnTo>
                      <a:pt x="152" y="180"/>
                    </a:lnTo>
                    <a:lnTo>
                      <a:pt x="142" y="180"/>
                    </a:lnTo>
                    <a:lnTo>
                      <a:pt x="138" y="180"/>
                    </a:lnTo>
                    <a:lnTo>
                      <a:pt x="132" y="180"/>
                    </a:lnTo>
                    <a:lnTo>
                      <a:pt x="142" y="182"/>
                    </a:lnTo>
                    <a:lnTo>
                      <a:pt x="140" y="188"/>
                    </a:lnTo>
                    <a:lnTo>
                      <a:pt x="136" y="190"/>
                    </a:lnTo>
                    <a:lnTo>
                      <a:pt x="132" y="192"/>
                    </a:lnTo>
                    <a:lnTo>
                      <a:pt x="126" y="192"/>
                    </a:lnTo>
                    <a:lnTo>
                      <a:pt x="120" y="192"/>
                    </a:lnTo>
                    <a:lnTo>
                      <a:pt x="116" y="190"/>
                    </a:lnTo>
                    <a:lnTo>
                      <a:pt x="114" y="188"/>
                    </a:lnTo>
                    <a:lnTo>
                      <a:pt x="114" y="182"/>
                    </a:lnTo>
                    <a:lnTo>
                      <a:pt x="114" y="180"/>
                    </a:lnTo>
                    <a:lnTo>
                      <a:pt x="118" y="176"/>
                    </a:lnTo>
                    <a:lnTo>
                      <a:pt x="124" y="174"/>
                    </a:lnTo>
                    <a:lnTo>
                      <a:pt x="132" y="172"/>
                    </a:lnTo>
                    <a:lnTo>
                      <a:pt x="146" y="172"/>
                    </a:lnTo>
                    <a:lnTo>
                      <a:pt x="156" y="170"/>
                    </a:lnTo>
                    <a:lnTo>
                      <a:pt x="148" y="162"/>
                    </a:lnTo>
                    <a:lnTo>
                      <a:pt x="144" y="156"/>
                    </a:lnTo>
                    <a:lnTo>
                      <a:pt x="142" y="154"/>
                    </a:lnTo>
                    <a:lnTo>
                      <a:pt x="136" y="154"/>
                    </a:lnTo>
                    <a:lnTo>
                      <a:pt x="134" y="156"/>
                    </a:lnTo>
                    <a:lnTo>
                      <a:pt x="130" y="160"/>
                    </a:lnTo>
                    <a:lnTo>
                      <a:pt x="126" y="160"/>
                    </a:lnTo>
                    <a:lnTo>
                      <a:pt x="120" y="158"/>
                    </a:lnTo>
                    <a:lnTo>
                      <a:pt x="118" y="154"/>
                    </a:lnTo>
                    <a:lnTo>
                      <a:pt x="134" y="126"/>
                    </a:lnTo>
                    <a:lnTo>
                      <a:pt x="130" y="126"/>
                    </a:lnTo>
                    <a:lnTo>
                      <a:pt x="128" y="120"/>
                    </a:lnTo>
                    <a:lnTo>
                      <a:pt x="130" y="114"/>
                    </a:lnTo>
                    <a:lnTo>
                      <a:pt x="132" y="110"/>
                    </a:lnTo>
                    <a:lnTo>
                      <a:pt x="126" y="110"/>
                    </a:lnTo>
                    <a:lnTo>
                      <a:pt x="122" y="108"/>
                    </a:lnTo>
                    <a:lnTo>
                      <a:pt x="118" y="104"/>
                    </a:lnTo>
                    <a:lnTo>
                      <a:pt x="116" y="98"/>
                    </a:lnTo>
                    <a:lnTo>
                      <a:pt x="108" y="98"/>
                    </a:lnTo>
                    <a:lnTo>
                      <a:pt x="98" y="96"/>
                    </a:lnTo>
                    <a:lnTo>
                      <a:pt x="88" y="92"/>
                    </a:lnTo>
                    <a:lnTo>
                      <a:pt x="78" y="90"/>
                    </a:lnTo>
                    <a:lnTo>
                      <a:pt x="62" y="92"/>
                    </a:lnTo>
                    <a:lnTo>
                      <a:pt x="50" y="94"/>
                    </a:lnTo>
                    <a:lnTo>
                      <a:pt x="38" y="96"/>
                    </a:lnTo>
                    <a:lnTo>
                      <a:pt x="28" y="96"/>
                    </a:lnTo>
                    <a:lnTo>
                      <a:pt x="24" y="96"/>
                    </a:lnTo>
                    <a:lnTo>
                      <a:pt x="22" y="92"/>
                    </a:lnTo>
                    <a:lnTo>
                      <a:pt x="16" y="88"/>
                    </a:lnTo>
                    <a:lnTo>
                      <a:pt x="18" y="88"/>
                    </a:lnTo>
                    <a:lnTo>
                      <a:pt x="10" y="86"/>
                    </a:lnTo>
                    <a:lnTo>
                      <a:pt x="8" y="84"/>
                    </a:lnTo>
                    <a:lnTo>
                      <a:pt x="6" y="80"/>
                    </a:lnTo>
                    <a:lnTo>
                      <a:pt x="8" y="78"/>
                    </a:lnTo>
                    <a:lnTo>
                      <a:pt x="12" y="76"/>
                    </a:lnTo>
                    <a:lnTo>
                      <a:pt x="18" y="74"/>
                    </a:lnTo>
                    <a:lnTo>
                      <a:pt x="36" y="76"/>
                    </a:lnTo>
                    <a:lnTo>
                      <a:pt x="46" y="74"/>
                    </a:lnTo>
                    <a:lnTo>
                      <a:pt x="50" y="72"/>
                    </a:lnTo>
                    <a:lnTo>
                      <a:pt x="54" y="70"/>
                    </a:lnTo>
                    <a:lnTo>
                      <a:pt x="22" y="70"/>
                    </a:lnTo>
                    <a:lnTo>
                      <a:pt x="8" y="72"/>
                    </a:lnTo>
                    <a:lnTo>
                      <a:pt x="6" y="72"/>
                    </a:lnTo>
                    <a:lnTo>
                      <a:pt x="2" y="72"/>
                    </a:lnTo>
                    <a:lnTo>
                      <a:pt x="0" y="68"/>
                    </a:lnTo>
                    <a:lnTo>
                      <a:pt x="0" y="62"/>
                    </a:lnTo>
                    <a:lnTo>
                      <a:pt x="0" y="60"/>
                    </a:lnTo>
                    <a:lnTo>
                      <a:pt x="4" y="58"/>
                    </a:lnTo>
                    <a:lnTo>
                      <a:pt x="10" y="56"/>
                    </a:lnTo>
                    <a:lnTo>
                      <a:pt x="24" y="56"/>
                    </a:lnTo>
                    <a:lnTo>
                      <a:pt x="42" y="56"/>
                    </a:lnTo>
                    <a:lnTo>
                      <a:pt x="66" y="54"/>
                    </a:lnTo>
                    <a:lnTo>
                      <a:pt x="88" y="50"/>
                    </a:lnTo>
                    <a:lnTo>
                      <a:pt x="98" y="48"/>
                    </a:lnTo>
                    <a:lnTo>
                      <a:pt x="104" y="44"/>
                    </a:lnTo>
                    <a:lnTo>
                      <a:pt x="92" y="42"/>
                    </a:lnTo>
                    <a:lnTo>
                      <a:pt x="100" y="38"/>
                    </a:lnTo>
                    <a:lnTo>
                      <a:pt x="110" y="36"/>
                    </a:lnTo>
                    <a:lnTo>
                      <a:pt x="130" y="34"/>
                    </a:lnTo>
                    <a:lnTo>
                      <a:pt x="138" y="34"/>
                    </a:lnTo>
                    <a:lnTo>
                      <a:pt x="144" y="32"/>
                    </a:lnTo>
                    <a:lnTo>
                      <a:pt x="158" y="28"/>
                    </a:lnTo>
                    <a:lnTo>
                      <a:pt x="170" y="22"/>
                    </a:lnTo>
                    <a:lnTo>
                      <a:pt x="176" y="20"/>
                    </a:lnTo>
                    <a:lnTo>
                      <a:pt x="184" y="20"/>
                    </a:lnTo>
                    <a:lnTo>
                      <a:pt x="208" y="16"/>
                    </a:lnTo>
                    <a:lnTo>
                      <a:pt x="234" y="16"/>
                    </a:lnTo>
                    <a:lnTo>
                      <a:pt x="232" y="22"/>
                    </a:lnTo>
                    <a:lnTo>
                      <a:pt x="244" y="22"/>
                    </a:lnTo>
                    <a:lnTo>
                      <a:pt x="256" y="20"/>
                    </a:lnTo>
                    <a:lnTo>
                      <a:pt x="270" y="16"/>
                    </a:lnTo>
                    <a:lnTo>
                      <a:pt x="282" y="16"/>
                    </a:lnTo>
                    <a:lnTo>
                      <a:pt x="288" y="16"/>
                    </a:lnTo>
                    <a:lnTo>
                      <a:pt x="294" y="14"/>
                    </a:lnTo>
                    <a:lnTo>
                      <a:pt x="308" y="6"/>
                    </a:lnTo>
                    <a:lnTo>
                      <a:pt x="360" y="6"/>
                    </a:lnTo>
                    <a:lnTo>
                      <a:pt x="364" y="8"/>
                    </a:lnTo>
                    <a:lnTo>
                      <a:pt x="368" y="10"/>
                    </a:lnTo>
                    <a:lnTo>
                      <a:pt x="380" y="8"/>
                    </a:lnTo>
                    <a:lnTo>
                      <a:pt x="392" y="4"/>
                    </a:lnTo>
                    <a:lnTo>
                      <a:pt x="408" y="2"/>
                    </a:lnTo>
                    <a:lnTo>
                      <a:pt x="420" y="0"/>
                    </a:lnTo>
                    <a:lnTo>
                      <a:pt x="426" y="0"/>
                    </a:lnTo>
                    <a:lnTo>
                      <a:pt x="432" y="2"/>
                    </a:lnTo>
                    <a:lnTo>
                      <a:pt x="438" y="6"/>
                    </a:lnTo>
                    <a:lnTo>
                      <a:pt x="440" y="12"/>
                    </a:lnTo>
                    <a:lnTo>
                      <a:pt x="482" y="12"/>
                    </a:lnTo>
                    <a:lnTo>
                      <a:pt x="486" y="8"/>
                    </a:lnTo>
                    <a:lnTo>
                      <a:pt x="492" y="6"/>
                    </a:lnTo>
                    <a:lnTo>
                      <a:pt x="500" y="6"/>
                    </a:lnTo>
                    <a:lnTo>
                      <a:pt x="520" y="8"/>
                    </a:lnTo>
                    <a:lnTo>
                      <a:pt x="538" y="12"/>
                    </a:lnTo>
                    <a:lnTo>
                      <a:pt x="538" y="16"/>
                    </a:lnTo>
                    <a:lnTo>
                      <a:pt x="492" y="16"/>
                    </a:lnTo>
                    <a:lnTo>
                      <a:pt x="492" y="18"/>
                    </a:lnTo>
                    <a:lnTo>
                      <a:pt x="524" y="18"/>
                    </a:lnTo>
                    <a:lnTo>
                      <a:pt x="524" y="16"/>
                    </a:lnTo>
                    <a:lnTo>
                      <a:pt x="532" y="16"/>
                    </a:lnTo>
                    <a:lnTo>
                      <a:pt x="528" y="20"/>
                    </a:lnTo>
                    <a:lnTo>
                      <a:pt x="524" y="22"/>
                    </a:lnTo>
                    <a:lnTo>
                      <a:pt x="628" y="22"/>
                    </a:lnTo>
                    <a:lnTo>
                      <a:pt x="626" y="26"/>
                    </a:lnTo>
                    <a:lnTo>
                      <a:pt x="624" y="28"/>
                    </a:lnTo>
                    <a:lnTo>
                      <a:pt x="622" y="30"/>
                    </a:lnTo>
                    <a:lnTo>
                      <a:pt x="618" y="30"/>
                    </a:lnTo>
                    <a:lnTo>
                      <a:pt x="602" y="32"/>
                    </a:lnTo>
                    <a:lnTo>
                      <a:pt x="590" y="32"/>
                    </a:lnTo>
                    <a:lnTo>
                      <a:pt x="580" y="34"/>
                    </a:lnTo>
                    <a:lnTo>
                      <a:pt x="570" y="36"/>
                    </a:lnTo>
                    <a:lnTo>
                      <a:pt x="556" y="40"/>
                    </a:lnTo>
                    <a:lnTo>
                      <a:pt x="564" y="40"/>
                    </a:lnTo>
                    <a:lnTo>
                      <a:pt x="554" y="42"/>
                    </a:lnTo>
                    <a:lnTo>
                      <a:pt x="550" y="44"/>
                    </a:lnTo>
                    <a:lnTo>
                      <a:pt x="552" y="46"/>
                    </a:lnTo>
                    <a:lnTo>
                      <a:pt x="534" y="54"/>
                    </a:lnTo>
                    <a:lnTo>
                      <a:pt x="526" y="60"/>
                    </a:lnTo>
                    <a:lnTo>
                      <a:pt x="522" y="68"/>
                    </a:lnTo>
                    <a:lnTo>
                      <a:pt x="532" y="66"/>
                    </a:lnTo>
                    <a:lnTo>
                      <a:pt x="544" y="64"/>
                    </a:lnTo>
                    <a:lnTo>
                      <a:pt x="546" y="68"/>
                    </a:lnTo>
                    <a:lnTo>
                      <a:pt x="546" y="72"/>
                    </a:lnTo>
                    <a:lnTo>
                      <a:pt x="552" y="72"/>
                    </a:lnTo>
                    <a:lnTo>
                      <a:pt x="554" y="74"/>
                    </a:lnTo>
                    <a:lnTo>
                      <a:pt x="558" y="76"/>
                    </a:lnTo>
                    <a:lnTo>
                      <a:pt x="552" y="80"/>
                    </a:lnTo>
                    <a:lnTo>
                      <a:pt x="548" y="80"/>
                    </a:lnTo>
                    <a:lnTo>
                      <a:pt x="532" y="82"/>
                    </a:lnTo>
                    <a:lnTo>
                      <a:pt x="520" y="82"/>
                    </a:lnTo>
                    <a:lnTo>
                      <a:pt x="516" y="84"/>
                    </a:lnTo>
                    <a:lnTo>
                      <a:pt x="514" y="88"/>
                    </a:lnTo>
                    <a:lnTo>
                      <a:pt x="524" y="90"/>
                    </a:lnTo>
                    <a:lnTo>
                      <a:pt x="534" y="90"/>
                    </a:lnTo>
                    <a:lnTo>
                      <a:pt x="536" y="96"/>
                    </a:lnTo>
                    <a:lnTo>
                      <a:pt x="540" y="98"/>
                    </a:lnTo>
                    <a:lnTo>
                      <a:pt x="544" y="100"/>
                    </a:lnTo>
                    <a:lnTo>
                      <a:pt x="550" y="102"/>
                    </a:lnTo>
                    <a:lnTo>
                      <a:pt x="542" y="106"/>
                    </a:lnTo>
                    <a:lnTo>
                      <a:pt x="536" y="108"/>
                    </a:lnTo>
                    <a:lnTo>
                      <a:pt x="532" y="106"/>
                    </a:lnTo>
                    <a:lnTo>
                      <a:pt x="522" y="106"/>
                    </a:lnTo>
                    <a:lnTo>
                      <a:pt x="526" y="108"/>
                    </a:lnTo>
                    <a:lnTo>
                      <a:pt x="530" y="110"/>
                    </a:lnTo>
                    <a:lnTo>
                      <a:pt x="524" y="114"/>
                    </a:lnTo>
                    <a:lnTo>
                      <a:pt x="520" y="116"/>
                    </a:lnTo>
                    <a:lnTo>
                      <a:pt x="504" y="116"/>
                    </a:lnTo>
                    <a:lnTo>
                      <a:pt x="514" y="120"/>
                    </a:lnTo>
                    <a:lnTo>
                      <a:pt x="516" y="124"/>
                    </a:lnTo>
                    <a:lnTo>
                      <a:pt x="520" y="126"/>
                    </a:lnTo>
                    <a:lnTo>
                      <a:pt x="476" y="126"/>
                    </a:lnTo>
                    <a:lnTo>
                      <a:pt x="480" y="128"/>
                    </a:lnTo>
                    <a:lnTo>
                      <a:pt x="484" y="130"/>
                    </a:lnTo>
                    <a:lnTo>
                      <a:pt x="492" y="134"/>
                    </a:lnTo>
                    <a:lnTo>
                      <a:pt x="498" y="138"/>
                    </a:lnTo>
                    <a:lnTo>
                      <a:pt x="500" y="140"/>
                    </a:lnTo>
                    <a:lnTo>
                      <a:pt x="502" y="144"/>
                    </a:lnTo>
                    <a:lnTo>
                      <a:pt x="500" y="148"/>
                    </a:lnTo>
                    <a:lnTo>
                      <a:pt x="498" y="150"/>
                    </a:lnTo>
                    <a:lnTo>
                      <a:pt x="490" y="148"/>
                    </a:lnTo>
                    <a:lnTo>
                      <a:pt x="482" y="144"/>
                    </a:lnTo>
                    <a:lnTo>
                      <a:pt x="474" y="138"/>
                    </a:lnTo>
                    <a:lnTo>
                      <a:pt x="470" y="138"/>
                    </a:lnTo>
                    <a:lnTo>
                      <a:pt x="466" y="138"/>
                    </a:lnTo>
                    <a:lnTo>
                      <a:pt x="472" y="142"/>
                    </a:lnTo>
                    <a:lnTo>
                      <a:pt x="486" y="148"/>
                    </a:lnTo>
                    <a:lnTo>
                      <a:pt x="498" y="154"/>
                    </a:lnTo>
                    <a:lnTo>
                      <a:pt x="500" y="156"/>
                    </a:lnTo>
                    <a:lnTo>
                      <a:pt x="502" y="160"/>
                    </a:lnTo>
                    <a:lnTo>
                      <a:pt x="500" y="168"/>
                    </a:lnTo>
                    <a:lnTo>
                      <a:pt x="498" y="172"/>
                    </a:lnTo>
                    <a:lnTo>
                      <a:pt x="492" y="174"/>
                    </a:lnTo>
                    <a:lnTo>
                      <a:pt x="484" y="176"/>
                    </a:lnTo>
                    <a:lnTo>
                      <a:pt x="476" y="174"/>
                    </a:lnTo>
                    <a:lnTo>
                      <a:pt x="470" y="172"/>
                    </a:lnTo>
                    <a:lnTo>
                      <a:pt x="468" y="168"/>
                    </a:lnTo>
                    <a:lnTo>
                      <a:pt x="466" y="160"/>
                    </a:lnTo>
                    <a:lnTo>
                      <a:pt x="448" y="158"/>
                    </a:lnTo>
                    <a:lnTo>
                      <a:pt x="434" y="154"/>
                    </a:lnTo>
                    <a:lnTo>
                      <a:pt x="444" y="158"/>
                    </a:lnTo>
                    <a:lnTo>
                      <a:pt x="454" y="162"/>
                    </a:lnTo>
                    <a:lnTo>
                      <a:pt x="450" y="166"/>
                    </a:lnTo>
                    <a:lnTo>
                      <a:pt x="444" y="170"/>
                    </a:lnTo>
                    <a:lnTo>
                      <a:pt x="446" y="174"/>
                    </a:lnTo>
                    <a:lnTo>
                      <a:pt x="450" y="178"/>
                    </a:lnTo>
                    <a:lnTo>
                      <a:pt x="462" y="180"/>
                    </a:lnTo>
                    <a:lnTo>
                      <a:pt x="474" y="180"/>
                    </a:lnTo>
                    <a:lnTo>
                      <a:pt x="490" y="180"/>
                    </a:lnTo>
                    <a:lnTo>
                      <a:pt x="488" y="18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20" name="Freeform 158"/>
              <p:cNvSpPr/>
              <p:nvPr/>
            </p:nvSpPr>
            <p:spPr bwMode="auto">
              <a:xfrm>
                <a:off x="4221550" y="2657451"/>
                <a:ext cx="185651" cy="83628"/>
              </a:xfrm>
              <a:custGeom>
                <a:avLst/>
                <a:gdLst>
                  <a:gd name="T0" fmla="*/ 0 w 126"/>
                  <a:gd name="T1" fmla="*/ 2147483647 h 54"/>
                  <a:gd name="T2" fmla="*/ 2147483647 w 126"/>
                  <a:gd name="T3" fmla="*/ 2147483647 h 54"/>
                  <a:gd name="T4" fmla="*/ 2147483647 w 126"/>
                  <a:gd name="T5" fmla="*/ 2147483647 h 54"/>
                  <a:gd name="T6" fmla="*/ 2147483647 w 126"/>
                  <a:gd name="T7" fmla="*/ 2147483647 h 54"/>
                  <a:gd name="T8" fmla="*/ 2147483647 w 126"/>
                  <a:gd name="T9" fmla="*/ 2147483647 h 54"/>
                  <a:gd name="T10" fmla="*/ 2147483647 w 126"/>
                  <a:gd name="T11" fmla="*/ 2147483647 h 54"/>
                  <a:gd name="T12" fmla="*/ 2147483647 w 126"/>
                  <a:gd name="T13" fmla="*/ 2147483647 h 54"/>
                  <a:gd name="T14" fmla="*/ 2147483647 w 126"/>
                  <a:gd name="T15" fmla="*/ 2147483647 h 54"/>
                  <a:gd name="T16" fmla="*/ 2147483647 w 126"/>
                  <a:gd name="T17" fmla="*/ 2147483647 h 54"/>
                  <a:gd name="T18" fmla="*/ 2147483647 w 126"/>
                  <a:gd name="T19" fmla="*/ 2147483647 h 54"/>
                  <a:gd name="T20" fmla="*/ 2147483647 w 126"/>
                  <a:gd name="T21" fmla="*/ 2147483647 h 54"/>
                  <a:gd name="T22" fmla="*/ 2147483647 w 126"/>
                  <a:gd name="T23" fmla="*/ 2147483647 h 54"/>
                  <a:gd name="T24" fmla="*/ 2147483647 w 126"/>
                  <a:gd name="T25" fmla="*/ 2147483647 h 54"/>
                  <a:gd name="T26" fmla="*/ 2147483647 w 126"/>
                  <a:gd name="T27" fmla="*/ 2147483647 h 54"/>
                  <a:gd name="T28" fmla="*/ 2147483647 w 126"/>
                  <a:gd name="T29" fmla="*/ 2147483647 h 54"/>
                  <a:gd name="T30" fmla="*/ 2147483647 w 126"/>
                  <a:gd name="T31" fmla="*/ 2147483647 h 54"/>
                  <a:gd name="T32" fmla="*/ 2147483647 w 126"/>
                  <a:gd name="T33" fmla="*/ 2147483647 h 54"/>
                  <a:gd name="T34" fmla="*/ 2147483647 w 126"/>
                  <a:gd name="T35" fmla="*/ 2147483647 h 54"/>
                  <a:gd name="T36" fmla="*/ 2147483647 w 126"/>
                  <a:gd name="T37" fmla="*/ 0 h 54"/>
                  <a:gd name="T38" fmla="*/ 2147483647 w 126"/>
                  <a:gd name="T39" fmla="*/ 2147483647 h 54"/>
                  <a:gd name="T40" fmla="*/ 2147483647 w 126"/>
                  <a:gd name="T41" fmla="*/ 2147483647 h 54"/>
                  <a:gd name="T42" fmla="*/ 2147483647 w 126"/>
                  <a:gd name="T43" fmla="*/ 2147483647 h 54"/>
                  <a:gd name="T44" fmla="*/ 2147483647 w 126"/>
                  <a:gd name="T45" fmla="*/ 2147483647 h 54"/>
                  <a:gd name="T46" fmla="*/ 2147483647 w 126"/>
                  <a:gd name="T47" fmla="*/ 2147483647 h 54"/>
                  <a:gd name="T48" fmla="*/ 2147483647 w 126"/>
                  <a:gd name="T49" fmla="*/ 2147483647 h 54"/>
                  <a:gd name="T50" fmla="*/ 2147483647 w 126"/>
                  <a:gd name="T51" fmla="*/ 2147483647 h 54"/>
                  <a:gd name="T52" fmla="*/ 2147483647 w 126"/>
                  <a:gd name="T53" fmla="*/ 2147483647 h 54"/>
                  <a:gd name="T54" fmla="*/ 2147483647 w 126"/>
                  <a:gd name="T55" fmla="*/ 2147483647 h 54"/>
                  <a:gd name="T56" fmla="*/ 2147483647 w 126"/>
                  <a:gd name="T57" fmla="*/ 2147483647 h 54"/>
                  <a:gd name="T58" fmla="*/ 2147483647 w 126"/>
                  <a:gd name="T59" fmla="*/ 2147483647 h 54"/>
                  <a:gd name="T60" fmla="*/ 2147483647 w 126"/>
                  <a:gd name="T61" fmla="*/ 2147483647 h 54"/>
                  <a:gd name="T62" fmla="*/ 2147483647 w 126"/>
                  <a:gd name="T63" fmla="*/ 2147483647 h 54"/>
                  <a:gd name="T64" fmla="*/ 2147483647 w 126"/>
                  <a:gd name="T65" fmla="*/ 2147483647 h 54"/>
                  <a:gd name="T66" fmla="*/ 2147483647 w 126"/>
                  <a:gd name="T67" fmla="*/ 2147483647 h 54"/>
                  <a:gd name="T68" fmla="*/ 2147483647 w 126"/>
                  <a:gd name="T69" fmla="*/ 2147483647 h 54"/>
                  <a:gd name="T70" fmla="*/ 2147483647 w 126"/>
                  <a:gd name="T71" fmla="*/ 2147483647 h 54"/>
                  <a:gd name="T72" fmla="*/ 2147483647 w 126"/>
                  <a:gd name="T73" fmla="*/ 2147483647 h 54"/>
                  <a:gd name="T74" fmla="*/ 2147483647 w 126"/>
                  <a:gd name="T75" fmla="*/ 2147483647 h 54"/>
                  <a:gd name="T76" fmla="*/ 2147483647 w 126"/>
                  <a:gd name="T77" fmla="*/ 2147483647 h 54"/>
                  <a:gd name="T78" fmla="*/ 2147483647 w 126"/>
                  <a:gd name="T79" fmla="*/ 2147483647 h 54"/>
                  <a:gd name="T80" fmla="*/ 2147483647 w 126"/>
                  <a:gd name="T81" fmla="*/ 2147483647 h 54"/>
                  <a:gd name="T82" fmla="*/ 2147483647 w 126"/>
                  <a:gd name="T83" fmla="*/ 2147483647 h 54"/>
                  <a:gd name="T84" fmla="*/ 0 w 126"/>
                  <a:gd name="T85" fmla="*/ 2147483647 h 54"/>
                  <a:gd name="T86" fmla="*/ 2147483647 w 126"/>
                  <a:gd name="T87" fmla="*/ 2147483647 h 54"/>
                  <a:gd name="T88" fmla="*/ 2147483647 w 126"/>
                  <a:gd name="T89" fmla="*/ 2147483647 h 54"/>
                  <a:gd name="T90" fmla="*/ 2147483647 w 126"/>
                  <a:gd name="T91" fmla="*/ 2147483647 h 54"/>
                  <a:gd name="T92" fmla="*/ 0 w 126"/>
                  <a:gd name="T93" fmla="*/ 2147483647 h 5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6"/>
                  <a:gd name="T142" fmla="*/ 0 h 54"/>
                  <a:gd name="T143" fmla="*/ 126 w 126"/>
                  <a:gd name="T144" fmla="*/ 54 h 5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6" h="54">
                    <a:moveTo>
                      <a:pt x="0" y="16"/>
                    </a:moveTo>
                    <a:lnTo>
                      <a:pt x="6" y="12"/>
                    </a:lnTo>
                    <a:lnTo>
                      <a:pt x="10" y="8"/>
                    </a:lnTo>
                    <a:lnTo>
                      <a:pt x="12" y="4"/>
                    </a:lnTo>
                    <a:lnTo>
                      <a:pt x="18" y="2"/>
                    </a:lnTo>
                    <a:lnTo>
                      <a:pt x="22" y="2"/>
                    </a:lnTo>
                    <a:lnTo>
                      <a:pt x="26" y="4"/>
                    </a:lnTo>
                    <a:lnTo>
                      <a:pt x="30" y="6"/>
                    </a:lnTo>
                    <a:lnTo>
                      <a:pt x="34" y="8"/>
                    </a:lnTo>
                    <a:lnTo>
                      <a:pt x="32" y="14"/>
                    </a:lnTo>
                    <a:lnTo>
                      <a:pt x="30" y="18"/>
                    </a:lnTo>
                    <a:lnTo>
                      <a:pt x="36" y="18"/>
                    </a:lnTo>
                    <a:lnTo>
                      <a:pt x="40" y="14"/>
                    </a:lnTo>
                    <a:lnTo>
                      <a:pt x="48" y="6"/>
                    </a:lnTo>
                    <a:lnTo>
                      <a:pt x="52" y="12"/>
                    </a:lnTo>
                    <a:lnTo>
                      <a:pt x="64" y="10"/>
                    </a:lnTo>
                    <a:lnTo>
                      <a:pt x="76" y="6"/>
                    </a:lnTo>
                    <a:lnTo>
                      <a:pt x="90" y="2"/>
                    </a:lnTo>
                    <a:lnTo>
                      <a:pt x="96" y="0"/>
                    </a:lnTo>
                    <a:lnTo>
                      <a:pt x="106" y="2"/>
                    </a:lnTo>
                    <a:lnTo>
                      <a:pt x="114" y="8"/>
                    </a:lnTo>
                    <a:lnTo>
                      <a:pt x="126" y="22"/>
                    </a:lnTo>
                    <a:lnTo>
                      <a:pt x="126" y="26"/>
                    </a:lnTo>
                    <a:lnTo>
                      <a:pt x="120" y="28"/>
                    </a:lnTo>
                    <a:lnTo>
                      <a:pt x="112" y="30"/>
                    </a:lnTo>
                    <a:lnTo>
                      <a:pt x="102" y="36"/>
                    </a:lnTo>
                    <a:lnTo>
                      <a:pt x="92" y="44"/>
                    </a:lnTo>
                    <a:lnTo>
                      <a:pt x="86" y="46"/>
                    </a:lnTo>
                    <a:lnTo>
                      <a:pt x="78" y="46"/>
                    </a:lnTo>
                    <a:lnTo>
                      <a:pt x="72" y="46"/>
                    </a:lnTo>
                    <a:lnTo>
                      <a:pt x="66" y="44"/>
                    </a:lnTo>
                    <a:lnTo>
                      <a:pt x="74" y="50"/>
                    </a:lnTo>
                    <a:lnTo>
                      <a:pt x="66" y="52"/>
                    </a:lnTo>
                    <a:lnTo>
                      <a:pt x="62" y="54"/>
                    </a:lnTo>
                    <a:lnTo>
                      <a:pt x="52" y="54"/>
                    </a:lnTo>
                    <a:lnTo>
                      <a:pt x="44" y="54"/>
                    </a:lnTo>
                    <a:lnTo>
                      <a:pt x="26" y="50"/>
                    </a:lnTo>
                    <a:lnTo>
                      <a:pt x="10" y="48"/>
                    </a:lnTo>
                    <a:lnTo>
                      <a:pt x="16" y="44"/>
                    </a:lnTo>
                    <a:lnTo>
                      <a:pt x="24" y="40"/>
                    </a:lnTo>
                    <a:lnTo>
                      <a:pt x="16" y="36"/>
                    </a:lnTo>
                    <a:lnTo>
                      <a:pt x="12" y="34"/>
                    </a:lnTo>
                    <a:lnTo>
                      <a:pt x="0" y="28"/>
                    </a:lnTo>
                    <a:lnTo>
                      <a:pt x="8" y="24"/>
                    </a:lnTo>
                    <a:lnTo>
                      <a:pt x="12" y="22"/>
                    </a:lnTo>
                    <a:lnTo>
                      <a:pt x="6" y="20"/>
                    </a:lnTo>
                    <a:lnTo>
                      <a:pt x="0" y="1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21" name="Freeform 159"/>
              <p:cNvSpPr/>
              <p:nvPr/>
            </p:nvSpPr>
            <p:spPr bwMode="auto">
              <a:xfrm>
                <a:off x="4790033" y="2342847"/>
                <a:ext cx="208713" cy="79646"/>
              </a:xfrm>
              <a:custGeom>
                <a:avLst/>
                <a:gdLst>
                  <a:gd name="T0" fmla="*/ 2147483647 w 143"/>
                  <a:gd name="T1" fmla="*/ 2147483647 h 50"/>
                  <a:gd name="T2" fmla="*/ 2147483647 w 143"/>
                  <a:gd name="T3" fmla="*/ 2147483647 h 50"/>
                  <a:gd name="T4" fmla="*/ 2147483647 w 143"/>
                  <a:gd name="T5" fmla="*/ 2147483647 h 50"/>
                  <a:gd name="T6" fmla="*/ 0 w 143"/>
                  <a:gd name="T7" fmla="*/ 2147483647 h 50"/>
                  <a:gd name="T8" fmla="*/ 0 w 143"/>
                  <a:gd name="T9" fmla="*/ 2147483647 h 50"/>
                  <a:gd name="T10" fmla="*/ 2147483647 w 143"/>
                  <a:gd name="T11" fmla="*/ 2147483647 h 50"/>
                  <a:gd name="T12" fmla="*/ 2147483647 w 143"/>
                  <a:gd name="T13" fmla="*/ 2147483647 h 50"/>
                  <a:gd name="T14" fmla="*/ 2147483647 w 143"/>
                  <a:gd name="T15" fmla="*/ 2147483647 h 50"/>
                  <a:gd name="T16" fmla="*/ 2147483647 w 143"/>
                  <a:gd name="T17" fmla="*/ 2147483647 h 50"/>
                  <a:gd name="T18" fmla="*/ 2147483647 w 143"/>
                  <a:gd name="T19" fmla="*/ 2147483647 h 50"/>
                  <a:gd name="T20" fmla="*/ 2147483647 w 143"/>
                  <a:gd name="T21" fmla="*/ 2147483647 h 50"/>
                  <a:gd name="T22" fmla="*/ 2147483647 w 143"/>
                  <a:gd name="T23" fmla="*/ 2147483647 h 50"/>
                  <a:gd name="T24" fmla="*/ 2147483647 w 143"/>
                  <a:gd name="T25" fmla="*/ 0 h 50"/>
                  <a:gd name="T26" fmla="*/ 2147483647 w 143"/>
                  <a:gd name="T27" fmla="*/ 0 h 50"/>
                  <a:gd name="T28" fmla="*/ 2147483647 w 143"/>
                  <a:gd name="T29" fmla="*/ 2147483647 h 50"/>
                  <a:gd name="T30" fmla="*/ 2147483647 w 143"/>
                  <a:gd name="T31" fmla="*/ 2147483647 h 50"/>
                  <a:gd name="T32" fmla="*/ 2147483647 w 143"/>
                  <a:gd name="T33" fmla="*/ 2147483647 h 50"/>
                  <a:gd name="T34" fmla="*/ 2147483647 w 143"/>
                  <a:gd name="T35" fmla="*/ 2147483647 h 50"/>
                  <a:gd name="T36" fmla="*/ 2147483647 w 143"/>
                  <a:gd name="T37" fmla="*/ 2147483647 h 50"/>
                  <a:gd name="T38" fmla="*/ 2147483647 w 143"/>
                  <a:gd name="T39" fmla="*/ 2147483647 h 50"/>
                  <a:gd name="T40" fmla="*/ 2147483647 w 143"/>
                  <a:gd name="T41" fmla="*/ 2147483647 h 50"/>
                  <a:gd name="T42" fmla="*/ 2147483647 w 143"/>
                  <a:gd name="T43" fmla="*/ 2147483647 h 50"/>
                  <a:gd name="T44" fmla="*/ 2147483647 w 143"/>
                  <a:gd name="T45" fmla="*/ 2147483647 h 50"/>
                  <a:gd name="T46" fmla="*/ 2147483647 w 143"/>
                  <a:gd name="T47" fmla="*/ 2147483647 h 50"/>
                  <a:gd name="T48" fmla="*/ 2147483647 w 143"/>
                  <a:gd name="T49" fmla="*/ 2147483647 h 50"/>
                  <a:gd name="T50" fmla="*/ 2147483647 w 143"/>
                  <a:gd name="T51" fmla="*/ 2147483647 h 50"/>
                  <a:gd name="T52" fmla="*/ 2147483647 w 143"/>
                  <a:gd name="T53" fmla="*/ 2147483647 h 50"/>
                  <a:gd name="T54" fmla="*/ 2147483647 w 143"/>
                  <a:gd name="T55" fmla="*/ 2147483647 h 50"/>
                  <a:gd name="T56" fmla="*/ 2147483647 w 143"/>
                  <a:gd name="T57" fmla="*/ 2147483647 h 50"/>
                  <a:gd name="T58" fmla="*/ 2147483647 w 143"/>
                  <a:gd name="T59" fmla="*/ 2147483647 h 50"/>
                  <a:gd name="T60" fmla="*/ 2147483647 w 143"/>
                  <a:gd name="T61" fmla="*/ 2147483647 h 50"/>
                  <a:gd name="T62" fmla="*/ 2147483647 w 143"/>
                  <a:gd name="T63" fmla="*/ 2147483647 h 50"/>
                  <a:gd name="T64" fmla="*/ 2147483647 w 143"/>
                  <a:gd name="T65" fmla="*/ 2147483647 h 50"/>
                  <a:gd name="T66" fmla="*/ 2147483647 w 143"/>
                  <a:gd name="T67" fmla="*/ 2147483647 h 50"/>
                  <a:gd name="T68" fmla="*/ 2147483647 w 143"/>
                  <a:gd name="T69" fmla="*/ 2147483647 h 50"/>
                  <a:gd name="T70" fmla="*/ 2147483647 w 143"/>
                  <a:gd name="T71" fmla="*/ 2147483647 h 50"/>
                  <a:gd name="T72" fmla="*/ 2147483647 w 143"/>
                  <a:gd name="T73" fmla="*/ 2147483647 h 50"/>
                  <a:gd name="T74" fmla="*/ 2147483647 w 143"/>
                  <a:gd name="T75" fmla="*/ 2147483647 h 50"/>
                  <a:gd name="T76" fmla="*/ 2147483647 w 143"/>
                  <a:gd name="T77" fmla="*/ 2147483647 h 50"/>
                  <a:gd name="T78" fmla="*/ 2147483647 w 143"/>
                  <a:gd name="T79" fmla="*/ 2147483647 h 50"/>
                  <a:gd name="T80" fmla="*/ 2147483647 w 143"/>
                  <a:gd name="T81" fmla="*/ 2147483647 h 50"/>
                  <a:gd name="T82" fmla="*/ 2147483647 w 143"/>
                  <a:gd name="T83" fmla="*/ 2147483647 h 50"/>
                  <a:gd name="T84" fmla="*/ 2147483647 w 143"/>
                  <a:gd name="T85" fmla="*/ 2147483647 h 50"/>
                  <a:gd name="T86" fmla="*/ 2147483647 w 143"/>
                  <a:gd name="T87" fmla="*/ 2147483647 h 50"/>
                  <a:gd name="T88" fmla="*/ 2147483647 w 143"/>
                  <a:gd name="T89" fmla="*/ 2147483647 h 50"/>
                  <a:gd name="T90" fmla="*/ 2147483647 w 143"/>
                  <a:gd name="T91" fmla="*/ 2147483647 h 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3"/>
                  <a:gd name="T139" fmla="*/ 0 h 50"/>
                  <a:gd name="T140" fmla="*/ 143 w 143"/>
                  <a:gd name="T141" fmla="*/ 50 h 5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3" h="50">
                    <a:moveTo>
                      <a:pt x="8" y="20"/>
                    </a:moveTo>
                    <a:lnTo>
                      <a:pt x="6" y="20"/>
                    </a:lnTo>
                    <a:lnTo>
                      <a:pt x="2" y="16"/>
                    </a:lnTo>
                    <a:lnTo>
                      <a:pt x="0" y="8"/>
                    </a:lnTo>
                    <a:lnTo>
                      <a:pt x="0" y="2"/>
                    </a:lnTo>
                    <a:lnTo>
                      <a:pt x="4" y="2"/>
                    </a:lnTo>
                    <a:lnTo>
                      <a:pt x="12" y="2"/>
                    </a:lnTo>
                    <a:lnTo>
                      <a:pt x="26" y="2"/>
                    </a:lnTo>
                    <a:lnTo>
                      <a:pt x="36" y="4"/>
                    </a:lnTo>
                    <a:lnTo>
                      <a:pt x="54" y="10"/>
                    </a:lnTo>
                    <a:lnTo>
                      <a:pt x="50" y="4"/>
                    </a:lnTo>
                    <a:lnTo>
                      <a:pt x="54" y="2"/>
                    </a:lnTo>
                    <a:lnTo>
                      <a:pt x="60" y="0"/>
                    </a:lnTo>
                    <a:lnTo>
                      <a:pt x="62" y="0"/>
                    </a:lnTo>
                    <a:lnTo>
                      <a:pt x="66" y="2"/>
                    </a:lnTo>
                    <a:lnTo>
                      <a:pt x="70" y="2"/>
                    </a:lnTo>
                    <a:lnTo>
                      <a:pt x="74" y="2"/>
                    </a:lnTo>
                    <a:lnTo>
                      <a:pt x="78" y="10"/>
                    </a:lnTo>
                    <a:lnTo>
                      <a:pt x="82" y="12"/>
                    </a:lnTo>
                    <a:lnTo>
                      <a:pt x="93" y="12"/>
                    </a:lnTo>
                    <a:lnTo>
                      <a:pt x="119" y="20"/>
                    </a:lnTo>
                    <a:lnTo>
                      <a:pt x="133" y="26"/>
                    </a:lnTo>
                    <a:lnTo>
                      <a:pt x="143" y="30"/>
                    </a:lnTo>
                    <a:lnTo>
                      <a:pt x="135" y="36"/>
                    </a:lnTo>
                    <a:lnTo>
                      <a:pt x="127" y="38"/>
                    </a:lnTo>
                    <a:lnTo>
                      <a:pt x="119" y="38"/>
                    </a:lnTo>
                    <a:lnTo>
                      <a:pt x="115" y="34"/>
                    </a:lnTo>
                    <a:lnTo>
                      <a:pt x="107" y="28"/>
                    </a:lnTo>
                    <a:lnTo>
                      <a:pt x="97" y="20"/>
                    </a:lnTo>
                    <a:lnTo>
                      <a:pt x="93" y="18"/>
                    </a:lnTo>
                    <a:lnTo>
                      <a:pt x="89" y="16"/>
                    </a:lnTo>
                    <a:lnTo>
                      <a:pt x="82" y="18"/>
                    </a:lnTo>
                    <a:lnTo>
                      <a:pt x="80" y="22"/>
                    </a:lnTo>
                    <a:lnTo>
                      <a:pt x="80" y="34"/>
                    </a:lnTo>
                    <a:lnTo>
                      <a:pt x="76" y="34"/>
                    </a:lnTo>
                    <a:lnTo>
                      <a:pt x="74" y="36"/>
                    </a:lnTo>
                    <a:lnTo>
                      <a:pt x="70" y="42"/>
                    </a:lnTo>
                    <a:lnTo>
                      <a:pt x="68" y="48"/>
                    </a:lnTo>
                    <a:lnTo>
                      <a:pt x="66" y="50"/>
                    </a:lnTo>
                    <a:lnTo>
                      <a:pt x="62" y="50"/>
                    </a:lnTo>
                    <a:lnTo>
                      <a:pt x="56" y="48"/>
                    </a:lnTo>
                    <a:lnTo>
                      <a:pt x="48" y="46"/>
                    </a:lnTo>
                    <a:lnTo>
                      <a:pt x="34" y="34"/>
                    </a:lnTo>
                    <a:lnTo>
                      <a:pt x="24" y="26"/>
                    </a:lnTo>
                    <a:lnTo>
                      <a:pt x="16" y="22"/>
                    </a:lnTo>
                    <a:lnTo>
                      <a:pt x="8" y="2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22" name="Freeform 160"/>
              <p:cNvSpPr/>
              <p:nvPr/>
            </p:nvSpPr>
            <p:spPr bwMode="auto">
              <a:xfrm>
                <a:off x="4900731" y="2330900"/>
                <a:ext cx="123382" cy="27876"/>
              </a:xfrm>
              <a:custGeom>
                <a:avLst/>
                <a:gdLst>
                  <a:gd name="T0" fmla="*/ 2147483647 w 85"/>
                  <a:gd name="T1" fmla="*/ 2147483647 h 18"/>
                  <a:gd name="T2" fmla="*/ 2147483647 w 85"/>
                  <a:gd name="T3" fmla="*/ 2147483647 h 18"/>
                  <a:gd name="T4" fmla="*/ 2147483647 w 85"/>
                  <a:gd name="T5" fmla="*/ 2147483647 h 18"/>
                  <a:gd name="T6" fmla="*/ 2147483647 w 85"/>
                  <a:gd name="T7" fmla="*/ 2147483647 h 18"/>
                  <a:gd name="T8" fmla="*/ 0 w 85"/>
                  <a:gd name="T9" fmla="*/ 2147483647 h 18"/>
                  <a:gd name="T10" fmla="*/ 2147483647 w 85"/>
                  <a:gd name="T11" fmla="*/ 2147483647 h 18"/>
                  <a:gd name="T12" fmla="*/ 2147483647 w 85"/>
                  <a:gd name="T13" fmla="*/ 2147483647 h 18"/>
                  <a:gd name="T14" fmla="*/ 2147483647 w 85"/>
                  <a:gd name="T15" fmla="*/ 0 h 18"/>
                  <a:gd name="T16" fmla="*/ 2147483647 w 85"/>
                  <a:gd name="T17" fmla="*/ 2147483647 h 18"/>
                  <a:gd name="T18" fmla="*/ 2147483647 w 85"/>
                  <a:gd name="T19" fmla="*/ 2147483647 h 18"/>
                  <a:gd name="T20" fmla="*/ 2147483647 w 85"/>
                  <a:gd name="T21" fmla="*/ 2147483647 h 18"/>
                  <a:gd name="T22" fmla="*/ 2147483647 w 85"/>
                  <a:gd name="T23" fmla="*/ 2147483647 h 18"/>
                  <a:gd name="T24" fmla="*/ 2147483647 w 85"/>
                  <a:gd name="T25" fmla="*/ 2147483647 h 18"/>
                  <a:gd name="T26" fmla="*/ 2147483647 w 85"/>
                  <a:gd name="T27" fmla="*/ 2147483647 h 18"/>
                  <a:gd name="T28" fmla="*/ 2147483647 w 85"/>
                  <a:gd name="T29" fmla="*/ 2147483647 h 18"/>
                  <a:gd name="T30" fmla="*/ 2147483647 w 85"/>
                  <a:gd name="T31" fmla="*/ 2147483647 h 18"/>
                  <a:gd name="T32" fmla="*/ 2147483647 w 85"/>
                  <a:gd name="T33" fmla="*/ 2147483647 h 18"/>
                  <a:gd name="T34" fmla="*/ 2147483647 w 85"/>
                  <a:gd name="T35" fmla="*/ 2147483647 h 18"/>
                  <a:gd name="T36" fmla="*/ 2147483647 w 85"/>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5"/>
                  <a:gd name="T58" fmla="*/ 0 h 18"/>
                  <a:gd name="T59" fmla="*/ 85 w 85"/>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5" h="18">
                    <a:moveTo>
                      <a:pt x="31" y="18"/>
                    </a:moveTo>
                    <a:lnTo>
                      <a:pt x="23" y="16"/>
                    </a:lnTo>
                    <a:lnTo>
                      <a:pt x="15" y="14"/>
                    </a:lnTo>
                    <a:lnTo>
                      <a:pt x="6" y="10"/>
                    </a:lnTo>
                    <a:lnTo>
                      <a:pt x="0" y="6"/>
                    </a:lnTo>
                    <a:lnTo>
                      <a:pt x="6" y="4"/>
                    </a:lnTo>
                    <a:lnTo>
                      <a:pt x="13" y="2"/>
                    </a:lnTo>
                    <a:lnTo>
                      <a:pt x="21" y="0"/>
                    </a:lnTo>
                    <a:lnTo>
                      <a:pt x="27" y="2"/>
                    </a:lnTo>
                    <a:lnTo>
                      <a:pt x="41" y="4"/>
                    </a:lnTo>
                    <a:lnTo>
                      <a:pt x="55" y="4"/>
                    </a:lnTo>
                    <a:lnTo>
                      <a:pt x="71" y="6"/>
                    </a:lnTo>
                    <a:lnTo>
                      <a:pt x="85" y="8"/>
                    </a:lnTo>
                    <a:lnTo>
                      <a:pt x="79" y="12"/>
                    </a:lnTo>
                    <a:lnTo>
                      <a:pt x="73" y="14"/>
                    </a:lnTo>
                    <a:lnTo>
                      <a:pt x="67" y="18"/>
                    </a:lnTo>
                    <a:lnTo>
                      <a:pt x="63" y="18"/>
                    </a:lnTo>
                    <a:lnTo>
                      <a:pt x="47" y="18"/>
                    </a:lnTo>
                    <a:lnTo>
                      <a:pt x="31" y="1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23" name="Freeform 161"/>
              <p:cNvSpPr/>
              <p:nvPr/>
            </p:nvSpPr>
            <p:spPr bwMode="auto">
              <a:xfrm>
                <a:off x="4957234" y="3268074"/>
                <a:ext cx="79565" cy="59734"/>
              </a:xfrm>
              <a:custGeom>
                <a:avLst/>
                <a:gdLst>
                  <a:gd name="T0" fmla="*/ 2147483647 w 54"/>
                  <a:gd name="T1" fmla="*/ 2147483647 h 38"/>
                  <a:gd name="T2" fmla="*/ 2147483647 w 54"/>
                  <a:gd name="T3" fmla="*/ 2147483647 h 38"/>
                  <a:gd name="T4" fmla="*/ 2147483647 w 54"/>
                  <a:gd name="T5" fmla="*/ 2147483647 h 38"/>
                  <a:gd name="T6" fmla="*/ 2147483647 w 54"/>
                  <a:gd name="T7" fmla="*/ 2147483647 h 38"/>
                  <a:gd name="T8" fmla="*/ 2147483647 w 54"/>
                  <a:gd name="T9" fmla="*/ 2147483647 h 38"/>
                  <a:gd name="T10" fmla="*/ 2147483647 w 54"/>
                  <a:gd name="T11" fmla="*/ 2147483647 h 38"/>
                  <a:gd name="T12" fmla="*/ 2147483647 w 54"/>
                  <a:gd name="T13" fmla="*/ 2147483647 h 38"/>
                  <a:gd name="T14" fmla="*/ 2147483647 w 54"/>
                  <a:gd name="T15" fmla="*/ 2147483647 h 38"/>
                  <a:gd name="T16" fmla="*/ 2147483647 w 54"/>
                  <a:gd name="T17" fmla="*/ 2147483647 h 38"/>
                  <a:gd name="T18" fmla="*/ 2147483647 w 54"/>
                  <a:gd name="T19" fmla="*/ 2147483647 h 38"/>
                  <a:gd name="T20" fmla="*/ 2147483647 w 54"/>
                  <a:gd name="T21" fmla="*/ 2147483647 h 38"/>
                  <a:gd name="T22" fmla="*/ 0 w 54"/>
                  <a:gd name="T23" fmla="*/ 2147483647 h 38"/>
                  <a:gd name="T24" fmla="*/ 0 w 54"/>
                  <a:gd name="T25" fmla="*/ 2147483647 h 38"/>
                  <a:gd name="T26" fmla="*/ 2147483647 w 54"/>
                  <a:gd name="T27" fmla="*/ 2147483647 h 38"/>
                  <a:gd name="T28" fmla="*/ 2147483647 w 54"/>
                  <a:gd name="T29" fmla="*/ 0 h 38"/>
                  <a:gd name="T30" fmla="*/ 2147483647 w 54"/>
                  <a:gd name="T31" fmla="*/ 0 h 38"/>
                  <a:gd name="T32" fmla="*/ 2147483647 w 54"/>
                  <a:gd name="T33" fmla="*/ 0 h 38"/>
                  <a:gd name="T34" fmla="*/ 2147483647 w 54"/>
                  <a:gd name="T35" fmla="*/ 2147483647 h 38"/>
                  <a:gd name="T36" fmla="*/ 2147483647 w 54"/>
                  <a:gd name="T37" fmla="*/ 2147483647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38"/>
                  <a:gd name="T59" fmla="*/ 54 w 54"/>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38">
                    <a:moveTo>
                      <a:pt x="46" y="6"/>
                    </a:moveTo>
                    <a:lnTo>
                      <a:pt x="48" y="16"/>
                    </a:lnTo>
                    <a:lnTo>
                      <a:pt x="54" y="22"/>
                    </a:lnTo>
                    <a:lnTo>
                      <a:pt x="52" y="28"/>
                    </a:lnTo>
                    <a:lnTo>
                      <a:pt x="44" y="30"/>
                    </a:lnTo>
                    <a:lnTo>
                      <a:pt x="40" y="38"/>
                    </a:lnTo>
                    <a:lnTo>
                      <a:pt x="30" y="32"/>
                    </a:lnTo>
                    <a:lnTo>
                      <a:pt x="28" y="30"/>
                    </a:lnTo>
                    <a:lnTo>
                      <a:pt x="16" y="26"/>
                    </a:lnTo>
                    <a:lnTo>
                      <a:pt x="10" y="20"/>
                    </a:lnTo>
                    <a:lnTo>
                      <a:pt x="6" y="14"/>
                    </a:lnTo>
                    <a:lnTo>
                      <a:pt x="0" y="6"/>
                    </a:lnTo>
                    <a:lnTo>
                      <a:pt x="0" y="2"/>
                    </a:lnTo>
                    <a:lnTo>
                      <a:pt x="6" y="2"/>
                    </a:lnTo>
                    <a:lnTo>
                      <a:pt x="12" y="0"/>
                    </a:lnTo>
                    <a:lnTo>
                      <a:pt x="20" y="0"/>
                    </a:lnTo>
                    <a:lnTo>
                      <a:pt x="36" y="0"/>
                    </a:lnTo>
                    <a:lnTo>
                      <a:pt x="40" y="6"/>
                    </a:lnTo>
                    <a:lnTo>
                      <a:pt x="46" y="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24" name="Freeform 162"/>
              <p:cNvSpPr/>
              <p:nvPr/>
            </p:nvSpPr>
            <p:spPr bwMode="auto">
              <a:xfrm>
                <a:off x="4934171" y="3228251"/>
                <a:ext cx="93402" cy="84956"/>
              </a:xfrm>
              <a:custGeom>
                <a:avLst/>
                <a:gdLst>
                  <a:gd name="T0" fmla="*/ 2147483647 w 64"/>
                  <a:gd name="T1" fmla="*/ 0 h 52"/>
                  <a:gd name="T2" fmla="*/ 2147483647 w 64"/>
                  <a:gd name="T3" fmla="*/ 2147483647 h 52"/>
                  <a:gd name="T4" fmla="*/ 2147483647 w 64"/>
                  <a:gd name="T5" fmla="*/ 2147483647 h 52"/>
                  <a:gd name="T6" fmla="*/ 2147483647 w 64"/>
                  <a:gd name="T7" fmla="*/ 2147483647 h 52"/>
                  <a:gd name="T8" fmla="*/ 2147483647 w 64"/>
                  <a:gd name="T9" fmla="*/ 2147483647 h 52"/>
                  <a:gd name="T10" fmla="*/ 2147483647 w 64"/>
                  <a:gd name="T11" fmla="*/ 2147483647 h 52"/>
                  <a:gd name="T12" fmla="*/ 2147483647 w 64"/>
                  <a:gd name="T13" fmla="*/ 2147483647 h 52"/>
                  <a:gd name="T14" fmla="*/ 2147483647 w 64"/>
                  <a:gd name="T15" fmla="*/ 2147483647 h 52"/>
                  <a:gd name="T16" fmla="*/ 2147483647 w 64"/>
                  <a:gd name="T17" fmla="*/ 2147483647 h 52"/>
                  <a:gd name="T18" fmla="*/ 2147483647 w 64"/>
                  <a:gd name="T19" fmla="*/ 2147483647 h 52"/>
                  <a:gd name="T20" fmla="*/ 2147483647 w 64"/>
                  <a:gd name="T21" fmla="*/ 2147483647 h 52"/>
                  <a:gd name="T22" fmla="*/ 2147483647 w 64"/>
                  <a:gd name="T23" fmla="*/ 2147483647 h 52"/>
                  <a:gd name="T24" fmla="*/ 2147483647 w 64"/>
                  <a:gd name="T25" fmla="*/ 2147483647 h 52"/>
                  <a:gd name="T26" fmla="*/ 2147483647 w 64"/>
                  <a:gd name="T27" fmla="*/ 2147483647 h 52"/>
                  <a:gd name="T28" fmla="*/ 2147483647 w 64"/>
                  <a:gd name="T29" fmla="*/ 2147483647 h 52"/>
                  <a:gd name="T30" fmla="*/ 2147483647 w 64"/>
                  <a:gd name="T31" fmla="*/ 2147483647 h 52"/>
                  <a:gd name="T32" fmla="*/ 2147483647 w 64"/>
                  <a:gd name="T33" fmla="*/ 2147483647 h 52"/>
                  <a:gd name="T34" fmla="*/ 2147483647 w 64"/>
                  <a:gd name="T35" fmla="*/ 2147483647 h 52"/>
                  <a:gd name="T36" fmla="*/ 2147483647 w 64"/>
                  <a:gd name="T37" fmla="*/ 2147483647 h 52"/>
                  <a:gd name="T38" fmla="*/ 0 w 64"/>
                  <a:gd name="T39" fmla="*/ 2147483647 h 52"/>
                  <a:gd name="T40" fmla="*/ 2147483647 w 64"/>
                  <a:gd name="T41" fmla="*/ 2147483647 h 52"/>
                  <a:gd name="T42" fmla="*/ 2147483647 w 64"/>
                  <a:gd name="T43" fmla="*/ 2147483647 h 52"/>
                  <a:gd name="T44" fmla="*/ 2147483647 w 64"/>
                  <a:gd name="T45" fmla="*/ 2147483647 h 52"/>
                  <a:gd name="T46" fmla="*/ 2147483647 w 64"/>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52"/>
                  <a:gd name="T74" fmla="*/ 64 w 64"/>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52">
                    <a:moveTo>
                      <a:pt x="28" y="0"/>
                    </a:moveTo>
                    <a:lnTo>
                      <a:pt x="38" y="10"/>
                    </a:lnTo>
                    <a:lnTo>
                      <a:pt x="44" y="12"/>
                    </a:lnTo>
                    <a:lnTo>
                      <a:pt x="48" y="12"/>
                    </a:lnTo>
                    <a:lnTo>
                      <a:pt x="58" y="10"/>
                    </a:lnTo>
                    <a:lnTo>
                      <a:pt x="64" y="24"/>
                    </a:lnTo>
                    <a:lnTo>
                      <a:pt x="62" y="30"/>
                    </a:lnTo>
                    <a:lnTo>
                      <a:pt x="56" y="30"/>
                    </a:lnTo>
                    <a:lnTo>
                      <a:pt x="52" y="24"/>
                    </a:lnTo>
                    <a:lnTo>
                      <a:pt x="36" y="24"/>
                    </a:lnTo>
                    <a:lnTo>
                      <a:pt x="28" y="24"/>
                    </a:lnTo>
                    <a:lnTo>
                      <a:pt x="22" y="26"/>
                    </a:lnTo>
                    <a:lnTo>
                      <a:pt x="16" y="26"/>
                    </a:lnTo>
                    <a:lnTo>
                      <a:pt x="16" y="30"/>
                    </a:lnTo>
                    <a:lnTo>
                      <a:pt x="22" y="38"/>
                    </a:lnTo>
                    <a:lnTo>
                      <a:pt x="26" y="44"/>
                    </a:lnTo>
                    <a:lnTo>
                      <a:pt x="32" y="50"/>
                    </a:lnTo>
                    <a:lnTo>
                      <a:pt x="18" y="52"/>
                    </a:lnTo>
                    <a:lnTo>
                      <a:pt x="8" y="36"/>
                    </a:lnTo>
                    <a:lnTo>
                      <a:pt x="0" y="18"/>
                    </a:lnTo>
                    <a:lnTo>
                      <a:pt x="8" y="18"/>
                    </a:lnTo>
                    <a:lnTo>
                      <a:pt x="12" y="10"/>
                    </a:lnTo>
                    <a:lnTo>
                      <a:pt x="14" y="4"/>
                    </a:lnTo>
                    <a:lnTo>
                      <a:pt x="28"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25" name="Freeform 163"/>
              <p:cNvSpPr/>
              <p:nvPr/>
            </p:nvSpPr>
            <p:spPr bwMode="auto">
              <a:xfrm>
                <a:off x="4986061" y="2591078"/>
                <a:ext cx="214479" cy="266815"/>
              </a:xfrm>
              <a:custGeom>
                <a:avLst/>
                <a:gdLst>
                  <a:gd name="T0" fmla="*/ 2147483647 w 146"/>
                  <a:gd name="T1" fmla="*/ 2147483647 h 168"/>
                  <a:gd name="T2" fmla="*/ 2147483647 w 146"/>
                  <a:gd name="T3" fmla="*/ 2147483647 h 168"/>
                  <a:gd name="T4" fmla="*/ 2147483647 w 146"/>
                  <a:gd name="T5" fmla="*/ 2147483647 h 168"/>
                  <a:gd name="T6" fmla="*/ 2147483647 w 146"/>
                  <a:gd name="T7" fmla="*/ 2147483647 h 168"/>
                  <a:gd name="T8" fmla="*/ 2147483647 w 146"/>
                  <a:gd name="T9" fmla="*/ 2147483647 h 168"/>
                  <a:gd name="T10" fmla="*/ 2147483647 w 146"/>
                  <a:gd name="T11" fmla="*/ 2147483647 h 168"/>
                  <a:gd name="T12" fmla="*/ 2147483647 w 146"/>
                  <a:gd name="T13" fmla="*/ 2147483647 h 168"/>
                  <a:gd name="T14" fmla="*/ 2147483647 w 146"/>
                  <a:gd name="T15" fmla="*/ 2147483647 h 168"/>
                  <a:gd name="T16" fmla="*/ 2147483647 w 146"/>
                  <a:gd name="T17" fmla="*/ 2147483647 h 168"/>
                  <a:gd name="T18" fmla="*/ 2147483647 w 146"/>
                  <a:gd name="T19" fmla="*/ 2147483647 h 168"/>
                  <a:gd name="T20" fmla="*/ 2147483647 w 146"/>
                  <a:gd name="T21" fmla="*/ 2147483647 h 168"/>
                  <a:gd name="T22" fmla="*/ 2147483647 w 146"/>
                  <a:gd name="T23" fmla="*/ 2147483647 h 168"/>
                  <a:gd name="T24" fmla="*/ 2147483647 w 146"/>
                  <a:gd name="T25" fmla="*/ 2147483647 h 168"/>
                  <a:gd name="T26" fmla="*/ 2147483647 w 146"/>
                  <a:gd name="T27" fmla="*/ 2147483647 h 168"/>
                  <a:gd name="T28" fmla="*/ 2147483647 w 146"/>
                  <a:gd name="T29" fmla="*/ 2147483647 h 168"/>
                  <a:gd name="T30" fmla="*/ 2147483647 w 146"/>
                  <a:gd name="T31" fmla="*/ 2147483647 h 168"/>
                  <a:gd name="T32" fmla="*/ 2147483647 w 146"/>
                  <a:gd name="T33" fmla="*/ 2147483647 h 168"/>
                  <a:gd name="T34" fmla="*/ 2147483647 w 146"/>
                  <a:gd name="T35" fmla="*/ 2147483647 h 168"/>
                  <a:gd name="T36" fmla="*/ 2147483647 w 146"/>
                  <a:gd name="T37" fmla="*/ 2147483647 h 168"/>
                  <a:gd name="T38" fmla="*/ 2147483647 w 146"/>
                  <a:gd name="T39" fmla="*/ 2147483647 h 168"/>
                  <a:gd name="T40" fmla="*/ 2147483647 w 146"/>
                  <a:gd name="T41" fmla="*/ 2147483647 h 168"/>
                  <a:gd name="T42" fmla="*/ 2147483647 w 146"/>
                  <a:gd name="T43" fmla="*/ 2147483647 h 168"/>
                  <a:gd name="T44" fmla="*/ 2147483647 w 146"/>
                  <a:gd name="T45" fmla="*/ 2147483647 h 168"/>
                  <a:gd name="T46" fmla="*/ 2147483647 w 146"/>
                  <a:gd name="T47" fmla="*/ 2147483647 h 168"/>
                  <a:gd name="T48" fmla="*/ 2147483647 w 146"/>
                  <a:gd name="T49" fmla="*/ 2147483647 h 168"/>
                  <a:gd name="T50" fmla="*/ 2147483647 w 146"/>
                  <a:gd name="T51" fmla="*/ 2147483647 h 168"/>
                  <a:gd name="T52" fmla="*/ 2147483647 w 146"/>
                  <a:gd name="T53" fmla="*/ 2147483647 h 168"/>
                  <a:gd name="T54" fmla="*/ 2147483647 w 146"/>
                  <a:gd name="T55" fmla="*/ 2147483647 h 168"/>
                  <a:gd name="T56" fmla="*/ 2147483647 w 146"/>
                  <a:gd name="T57" fmla="*/ 2147483647 h 168"/>
                  <a:gd name="T58" fmla="*/ 2147483647 w 146"/>
                  <a:gd name="T59" fmla="*/ 2147483647 h 168"/>
                  <a:gd name="T60" fmla="*/ 2147483647 w 146"/>
                  <a:gd name="T61" fmla="*/ 2147483647 h 168"/>
                  <a:gd name="T62" fmla="*/ 2147483647 w 146"/>
                  <a:gd name="T63" fmla="*/ 2147483647 h 168"/>
                  <a:gd name="T64" fmla="*/ 2147483647 w 146"/>
                  <a:gd name="T65" fmla="*/ 2147483647 h 168"/>
                  <a:gd name="T66" fmla="*/ 2147483647 w 146"/>
                  <a:gd name="T67" fmla="*/ 2147483647 h 168"/>
                  <a:gd name="T68" fmla="*/ 2147483647 w 146"/>
                  <a:gd name="T69" fmla="*/ 2147483647 h 168"/>
                  <a:gd name="T70" fmla="*/ 2147483647 w 146"/>
                  <a:gd name="T71" fmla="*/ 2147483647 h 168"/>
                  <a:gd name="T72" fmla="*/ 2147483647 w 146"/>
                  <a:gd name="T73" fmla="*/ 2147483647 h 168"/>
                  <a:gd name="T74" fmla="*/ 2147483647 w 146"/>
                  <a:gd name="T75" fmla="*/ 2147483647 h 168"/>
                  <a:gd name="T76" fmla="*/ 2147483647 w 146"/>
                  <a:gd name="T77" fmla="*/ 2147483647 h 168"/>
                  <a:gd name="T78" fmla="*/ 2147483647 w 146"/>
                  <a:gd name="T79" fmla="*/ 2147483647 h 168"/>
                  <a:gd name="T80" fmla="*/ 2147483647 w 146"/>
                  <a:gd name="T81" fmla="*/ 2147483647 h 168"/>
                  <a:gd name="T82" fmla="*/ 2147483647 w 146"/>
                  <a:gd name="T83" fmla="*/ 0 h 168"/>
                  <a:gd name="T84" fmla="*/ 2147483647 w 146"/>
                  <a:gd name="T85" fmla="*/ 2147483647 h 168"/>
                  <a:gd name="T86" fmla="*/ 2147483647 w 146"/>
                  <a:gd name="T87" fmla="*/ 2147483647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68"/>
                  <a:gd name="T134" fmla="*/ 146 w 146"/>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68">
                    <a:moveTo>
                      <a:pt x="98" y="16"/>
                    </a:moveTo>
                    <a:lnTo>
                      <a:pt x="92" y="20"/>
                    </a:lnTo>
                    <a:lnTo>
                      <a:pt x="90" y="24"/>
                    </a:lnTo>
                    <a:lnTo>
                      <a:pt x="90" y="26"/>
                    </a:lnTo>
                    <a:lnTo>
                      <a:pt x="90" y="30"/>
                    </a:lnTo>
                    <a:lnTo>
                      <a:pt x="92" y="32"/>
                    </a:lnTo>
                    <a:lnTo>
                      <a:pt x="100" y="34"/>
                    </a:lnTo>
                    <a:lnTo>
                      <a:pt x="108" y="36"/>
                    </a:lnTo>
                    <a:lnTo>
                      <a:pt x="110" y="38"/>
                    </a:lnTo>
                    <a:lnTo>
                      <a:pt x="110" y="40"/>
                    </a:lnTo>
                    <a:lnTo>
                      <a:pt x="110" y="44"/>
                    </a:lnTo>
                    <a:lnTo>
                      <a:pt x="108" y="48"/>
                    </a:lnTo>
                    <a:lnTo>
                      <a:pt x="104" y="50"/>
                    </a:lnTo>
                    <a:lnTo>
                      <a:pt x="104" y="54"/>
                    </a:lnTo>
                    <a:lnTo>
                      <a:pt x="106" y="56"/>
                    </a:lnTo>
                    <a:lnTo>
                      <a:pt x="108" y="54"/>
                    </a:lnTo>
                    <a:lnTo>
                      <a:pt x="114" y="54"/>
                    </a:lnTo>
                    <a:lnTo>
                      <a:pt x="114" y="64"/>
                    </a:lnTo>
                    <a:lnTo>
                      <a:pt x="118" y="76"/>
                    </a:lnTo>
                    <a:lnTo>
                      <a:pt x="120" y="82"/>
                    </a:lnTo>
                    <a:lnTo>
                      <a:pt x="122" y="86"/>
                    </a:lnTo>
                    <a:lnTo>
                      <a:pt x="126" y="88"/>
                    </a:lnTo>
                    <a:lnTo>
                      <a:pt x="126" y="92"/>
                    </a:lnTo>
                    <a:lnTo>
                      <a:pt x="128" y="98"/>
                    </a:lnTo>
                    <a:lnTo>
                      <a:pt x="130" y="102"/>
                    </a:lnTo>
                    <a:lnTo>
                      <a:pt x="130" y="108"/>
                    </a:lnTo>
                    <a:lnTo>
                      <a:pt x="140" y="112"/>
                    </a:lnTo>
                    <a:lnTo>
                      <a:pt x="146" y="118"/>
                    </a:lnTo>
                    <a:lnTo>
                      <a:pt x="146" y="130"/>
                    </a:lnTo>
                    <a:lnTo>
                      <a:pt x="136" y="132"/>
                    </a:lnTo>
                    <a:lnTo>
                      <a:pt x="128" y="138"/>
                    </a:lnTo>
                    <a:lnTo>
                      <a:pt x="122" y="144"/>
                    </a:lnTo>
                    <a:lnTo>
                      <a:pt x="118" y="150"/>
                    </a:lnTo>
                    <a:lnTo>
                      <a:pt x="112" y="154"/>
                    </a:lnTo>
                    <a:lnTo>
                      <a:pt x="106" y="158"/>
                    </a:lnTo>
                    <a:lnTo>
                      <a:pt x="96" y="158"/>
                    </a:lnTo>
                    <a:lnTo>
                      <a:pt x="90" y="160"/>
                    </a:lnTo>
                    <a:lnTo>
                      <a:pt x="88" y="162"/>
                    </a:lnTo>
                    <a:lnTo>
                      <a:pt x="86" y="162"/>
                    </a:lnTo>
                    <a:lnTo>
                      <a:pt x="78" y="162"/>
                    </a:lnTo>
                    <a:lnTo>
                      <a:pt x="70" y="164"/>
                    </a:lnTo>
                    <a:lnTo>
                      <a:pt x="64" y="164"/>
                    </a:lnTo>
                    <a:lnTo>
                      <a:pt x="50" y="168"/>
                    </a:lnTo>
                    <a:lnTo>
                      <a:pt x="44" y="166"/>
                    </a:lnTo>
                    <a:lnTo>
                      <a:pt x="40" y="162"/>
                    </a:lnTo>
                    <a:lnTo>
                      <a:pt x="36" y="160"/>
                    </a:lnTo>
                    <a:lnTo>
                      <a:pt x="34" y="158"/>
                    </a:lnTo>
                    <a:lnTo>
                      <a:pt x="32" y="156"/>
                    </a:lnTo>
                    <a:lnTo>
                      <a:pt x="28" y="152"/>
                    </a:lnTo>
                    <a:lnTo>
                      <a:pt x="24" y="138"/>
                    </a:lnTo>
                    <a:lnTo>
                      <a:pt x="20" y="118"/>
                    </a:lnTo>
                    <a:lnTo>
                      <a:pt x="22" y="108"/>
                    </a:lnTo>
                    <a:lnTo>
                      <a:pt x="26" y="104"/>
                    </a:lnTo>
                    <a:lnTo>
                      <a:pt x="34" y="100"/>
                    </a:lnTo>
                    <a:lnTo>
                      <a:pt x="40" y="94"/>
                    </a:lnTo>
                    <a:lnTo>
                      <a:pt x="50" y="90"/>
                    </a:lnTo>
                    <a:lnTo>
                      <a:pt x="58" y="86"/>
                    </a:lnTo>
                    <a:lnTo>
                      <a:pt x="62" y="80"/>
                    </a:lnTo>
                    <a:lnTo>
                      <a:pt x="64" y="74"/>
                    </a:lnTo>
                    <a:lnTo>
                      <a:pt x="54" y="74"/>
                    </a:lnTo>
                    <a:lnTo>
                      <a:pt x="44" y="74"/>
                    </a:lnTo>
                    <a:lnTo>
                      <a:pt x="40" y="62"/>
                    </a:lnTo>
                    <a:lnTo>
                      <a:pt x="38" y="54"/>
                    </a:lnTo>
                    <a:lnTo>
                      <a:pt x="36" y="46"/>
                    </a:lnTo>
                    <a:lnTo>
                      <a:pt x="32" y="34"/>
                    </a:lnTo>
                    <a:lnTo>
                      <a:pt x="26" y="28"/>
                    </a:lnTo>
                    <a:lnTo>
                      <a:pt x="16" y="26"/>
                    </a:lnTo>
                    <a:lnTo>
                      <a:pt x="8" y="22"/>
                    </a:lnTo>
                    <a:lnTo>
                      <a:pt x="0" y="18"/>
                    </a:lnTo>
                    <a:lnTo>
                      <a:pt x="4" y="16"/>
                    </a:lnTo>
                    <a:lnTo>
                      <a:pt x="6" y="16"/>
                    </a:lnTo>
                    <a:lnTo>
                      <a:pt x="8" y="16"/>
                    </a:lnTo>
                    <a:lnTo>
                      <a:pt x="16" y="18"/>
                    </a:lnTo>
                    <a:lnTo>
                      <a:pt x="26" y="20"/>
                    </a:lnTo>
                    <a:lnTo>
                      <a:pt x="36" y="24"/>
                    </a:lnTo>
                    <a:lnTo>
                      <a:pt x="46" y="26"/>
                    </a:lnTo>
                    <a:lnTo>
                      <a:pt x="52" y="26"/>
                    </a:lnTo>
                    <a:lnTo>
                      <a:pt x="56" y="22"/>
                    </a:lnTo>
                    <a:lnTo>
                      <a:pt x="58" y="18"/>
                    </a:lnTo>
                    <a:lnTo>
                      <a:pt x="60" y="14"/>
                    </a:lnTo>
                    <a:lnTo>
                      <a:pt x="60" y="8"/>
                    </a:lnTo>
                    <a:lnTo>
                      <a:pt x="62" y="4"/>
                    </a:lnTo>
                    <a:lnTo>
                      <a:pt x="64" y="2"/>
                    </a:lnTo>
                    <a:lnTo>
                      <a:pt x="70" y="0"/>
                    </a:lnTo>
                    <a:lnTo>
                      <a:pt x="82" y="2"/>
                    </a:lnTo>
                    <a:lnTo>
                      <a:pt x="90" y="6"/>
                    </a:lnTo>
                    <a:lnTo>
                      <a:pt x="96" y="10"/>
                    </a:lnTo>
                    <a:lnTo>
                      <a:pt x="104" y="14"/>
                    </a:lnTo>
                    <a:lnTo>
                      <a:pt x="98" y="1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26" name="Freeform 164"/>
              <p:cNvSpPr/>
              <p:nvPr/>
            </p:nvSpPr>
            <p:spPr bwMode="auto">
              <a:xfrm>
                <a:off x="5147496" y="3541527"/>
                <a:ext cx="62268" cy="13274"/>
              </a:xfrm>
              <a:custGeom>
                <a:avLst/>
                <a:gdLst>
                  <a:gd name="T0" fmla="*/ 2147483647 w 42"/>
                  <a:gd name="T1" fmla="*/ 2147483647 h 8"/>
                  <a:gd name="T2" fmla="*/ 2147483647 w 42"/>
                  <a:gd name="T3" fmla="*/ 2147483647 h 8"/>
                  <a:gd name="T4" fmla="*/ 0 w 42"/>
                  <a:gd name="T5" fmla="*/ 0 h 8"/>
                  <a:gd name="T6" fmla="*/ 2147483647 w 42"/>
                  <a:gd name="T7" fmla="*/ 2147483647 h 8"/>
                  <a:gd name="T8" fmla="*/ 2147483647 w 42"/>
                  <a:gd name="T9" fmla="*/ 2147483647 h 8"/>
                  <a:gd name="T10" fmla="*/ 2147483647 w 42"/>
                  <a:gd name="T11" fmla="*/ 2147483647 h 8"/>
                  <a:gd name="T12" fmla="*/ 2147483647 w 42"/>
                  <a:gd name="T13" fmla="*/ 2147483647 h 8"/>
                  <a:gd name="T14" fmla="*/ 2147483647 w 42"/>
                  <a:gd name="T15" fmla="*/ 2147483647 h 8"/>
                  <a:gd name="T16" fmla="*/ 2147483647 w 42"/>
                  <a:gd name="T17" fmla="*/ 2147483647 h 8"/>
                  <a:gd name="T18" fmla="*/ 2147483647 w 42"/>
                  <a:gd name="T19" fmla="*/ 0 h 8"/>
                  <a:gd name="T20" fmla="*/ 2147483647 w 42"/>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8"/>
                  <a:gd name="T35" fmla="*/ 42 w 42"/>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8">
                    <a:moveTo>
                      <a:pt x="20" y="2"/>
                    </a:moveTo>
                    <a:lnTo>
                      <a:pt x="8" y="2"/>
                    </a:lnTo>
                    <a:lnTo>
                      <a:pt x="0" y="0"/>
                    </a:lnTo>
                    <a:lnTo>
                      <a:pt x="4" y="2"/>
                    </a:lnTo>
                    <a:lnTo>
                      <a:pt x="8" y="6"/>
                    </a:lnTo>
                    <a:lnTo>
                      <a:pt x="22" y="8"/>
                    </a:lnTo>
                    <a:lnTo>
                      <a:pt x="34" y="8"/>
                    </a:lnTo>
                    <a:lnTo>
                      <a:pt x="42" y="6"/>
                    </a:lnTo>
                    <a:lnTo>
                      <a:pt x="36" y="2"/>
                    </a:lnTo>
                    <a:lnTo>
                      <a:pt x="32" y="0"/>
                    </a:lnTo>
                    <a:lnTo>
                      <a:pt x="20" y="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27" name="Freeform 165"/>
              <p:cNvSpPr/>
              <p:nvPr/>
            </p:nvSpPr>
            <p:spPr bwMode="auto">
              <a:xfrm>
                <a:off x="4677028" y="3412766"/>
                <a:ext cx="24215" cy="18584"/>
              </a:xfrm>
              <a:custGeom>
                <a:avLst/>
                <a:gdLst>
                  <a:gd name="T0" fmla="*/ 2147483647 w 16"/>
                  <a:gd name="T1" fmla="*/ 2147483647 h 10"/>
                  <a:gd name="T2" fmla="*/ 2147483647 w 16"/>
                  <a:gd name="T3" fmla="*/ 0 h 10"/>
                  <a:gd name="T4" fmla="*/ 2147483647 w 16"/>
                  <a:gd name="T5" fmla="*/ 0 h 10"/>
                  <a:gd name="T6" fmla="*/ 2147483647 w 16"/>
                  <a:gd name="T7" fmla="*/ 0 h 10"/>
                  <a:gd name="T8" fmla="*/ 2147483647 w 16"/>
                  <a:gd name="T9" fmla="*/ 2147483647 h 10"/>
                  <a:gd name="T10" fmla="*/ 0 w 16"/>
                  <a:gd name="T11" fmla="*/ 2147483647 h 10"/>
                  <a:gd name="T12" fmla="*/ 2147483647 w 16"/>
                  <a:gd name="T13" fmla="*/ 2147483647 h 10"/>
                  <a:gd name="T14" fmla="*/ 2147483647 w 16"/>
                  <a:gd name="T15" fmla="*/ 2147483647 h 10"/>
                  <a:gd name="T16" fmla="*/ 2147483647 w 16"/>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0"/>
                  <a:gd name="T29" fmla="*/ 16 w 16"/>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0">
                    <a:moveTo>
                      <a:pt x="16" y="6"/>
                    </a:moveTo>
                    <a:lnTo>
                      <a:pt x="12" y="0"/>
                    </a:lnTo>
                    <a:lnTo>
                      <a:pt x="6" y="0"/>
                    </a:lnTo>
                    <a:lnTo>
                      <a:pt x="4" y="0"/>
                    </a:lnTo>
                    <a:lnTo>
                      <a:pt x="2" y="2"/>
                    </a:lnTo>
                    <a:lnTo>
                      <a:pt x="0" y="10"/>
                    </a:lnTo>
                    <a:lnTo>
                      <a:pt x="16" y="10"/>
                    </a:lnTo>
                    <a:lnTo>
                      <a:pt x="14" y="4"/>
                    </a:lnTo>
                    <a:lnTo>
                      <a:pt x="16" y="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28" name="Freeform 166"/>
              <p:cNvSpPr/>
              <p:nvPr/>
            </p:nvSpPr>
            <p:spPr bwMode="auto">
              <a:xfrm>
                <a:off x="4499449" y="2877806"/>
                <a:ext cx="160283" cy="244249"/>
              </a:xfrm>
              <a:custGeom>
                <a:avLst/>
                <a:gdLst>
                  <a:gd name="T0" fmla="*/ 2147483647 w 110"/>
                  <a:gd name="T1" fmla="*/ 2147483647 h 154"/>
                  <a:gd name="T2" fmla="*/ 2147483647 w 110"/>
                  <a:gd name="T3" fmla="*/ 2147483647 h 154"/>
                  <a:gd name="T4" fmla="*/ 2147483647 w 110"/>
                  <a:gd name="T5" fmla="*/ 2147483647 h 154"/>
                  <a:gd name="T6" fmla="*/ 2147483647 w 110"/>
                  <a:gd name="T7" fmla="*/ 2147483647 h 154"/>
                  <a:gd name="T8" fmla="*/ 2147483647 w 110"/>
                  <a:gd name="T9" fmla="*/ 2147483647 h 154"/>
                  <a:gd name="T10" fmla="*/ 2147483647 w 110"/>
                  <a:gd name="T11" fmla="*/ 2147483647 h 154"/>
                  <a:gd name="T12" fmla="*/ 2147483647 w 110"/>
                  <a:gd name="T13" fmla="*/ 2147483647 h 154"/>
                  <a:gd name="T14" fmla="*/ 2147483647 w 110"/>
                  <a:gd name="T15" fmla="*/ 2147483647 h 154"/>
                  <a:gd name="T16" fmla="*/ 2147483647 w 110"/>
                  <a:gd name="T17" fmla="*/ 2147483647 h 154"/>
                  <a:gd name="T18" fmla="*/ 2147483647 w 110"/>
                  <a:gd name="T19" fmla="*/ 2147483647 h 154"/>
                  <a:gd name="T20" fmla="*/ 2147483647 w 110"/>
                  <a:gd name="T21" fmla="*/ 2147483647 h 154"/>
                  <a:gd name="T22" fmla="*/ 2147483647 w 110"/>
                  <a:gd name="T23" fmla="*/ 2147483647 h 154"/>
                  <a:gd name="T24" fmla="*/ 2147483647 w 110"/>
                  <a:gd name="T25" fmla="*/ 2147483647 h 154"/>
                  <a:gd name="T26" fmla="*/ 2147483647 w 110"/>
                  <a:gd name="T27" fmla="*/ 2147483647 h 154"/>
                  <a:gd name="T28" fmla="*/ 2147483647 w 110"/>
                  <a:gd name="T29" fmla="*/ 2147483647 h 154"/>
                  <a:gd name="T30" fmla="*/ 2147483647 w 110"/>
                  <a:gd name="T31" fmla="*/ 2147483647 h 154"/>
                  <a:gd name="T32" fmla="*/ 2147483647 w 110"/>
                  <a:gd name="T33" fmla="*/ 2147483647 h 154"/>
                  <a:gd name="T34" fmla="*/ 2147483647 w 110"/>
                  <a:gd name="T35" fmla="*/ 2147483647 h 154"/>
                  <a:gd name="T36" fmla="*/ 2147483647 w 110"/>
                  <a:gd name="T37" fmla="*/ 2147483647 h 154"/>
                  <a:gd name="T38" fmla="*/ 2147483647 w 110"/>
                  <a:gd name="T39" fmla="*/ 2147483647 h 154"/>
                  <a:gd name="T40" fmla="*/ 2147483647 w 110"/>
                  <a:gd name="T41" fmla="*/ 2147483647 h 154"/>
                  <a:gd name="T42" fmla="*/ 2147483647 w 110"/>
                  <a:gd name="T43" fmla="*/ 2147483647 h 154"/>
                  <a:gd name="T44" fmla="*/ 2147483647 w 110"/>
                  <a:gd name="T45" fmla="*/ 2147483647 h 154"/>
                  <a:gd name="T46" fmla="*/ 2147483647 w 110"/>
                  <a:gd name="T47" fmla="*/ 2147483647 h 154"/>
                  <a:gd name="T48" fmla="*/ 2147483647 w 110"/>
                  <a:gd name="T49" fmla="*/ 2147483647 h 154"/>
                  <a:gd name="T50" fmla="*/ 2147483647 w 110"/>
                  <a:gd name="T51" fmla="*/ 2147483647 h 154"/>
                  <a:gd name="T52" fmla="*/ 2147483647 w 110"/>
                  <a:gd name="T53" fmla="*/ 2147483647 h 154"/>
                  <a:gd name="T54" fmla="*/ 2147483647 w 110"/>
                  <a:gd name="T55" fmla="*/ 2147483647 h 154"/>
                  <a:gd name="T56" fmla="*/ 2147483647 w 110"/>
                  <a:gd name="T57" fmla="*/ 2147483647 h 154"/>
                  <a:gd name="T58" fmla="*/ 2147483647 w 110"/>
                  <a:gd name="T59" fmla="*/ 2147483647 h 154"/>
                  <a:gd name="T60" fmla="*/ 0 w 110"/>
                  <a:gd name="T61" fmla="*/ 2147483647 h 154"/>
                  <a:gd name="T62" fmla="*/ 2147483647 w 110"/>
                  <a:gd name="T63" fmla="*/ 2147483647 h 154"/>
                  <a:gd name="T64" fmla="*/ 2147483647 w 110"/>
                  <a:gd name="T65" fmla="*/ 0 h 154"/>
                  <a:gd name="T66" fmla="*/ 2147483647 w 110"/>
                  <a:gd name="T67" fmla="*/ 2147483647 h 154"/>
                  <a:gd name="T68" fmla="*/ 2147483647 w 110"/>
                  <a:gd name="T69" fmla="*/ 2147483647 h 154"/>
                  <a:gd name="T70" fmla="*/ 2147483647 w 110"/>
                  <a:gd name="T71" fmla="*/ 2147483647 h 154"/>
                  <a:gd name="T72" fmla="*/ 2147483647 w 110"/>
                  <a:gd name="T73" fmla="*/ 2147483647 h 154"/>
                  <a:gd name="T74" fmla="*/ 2147483647 w 110"/>
                  <a:gd name="T75" fmla="*/ 2147483647 h 154"/>
                  <a:gd name="T76" fmla="*/ 2147483647 w 110"/>
                  <a:gd name="T77" fmla="*/ 2147483647 h 154"/>
                  <a:gd name="T78" fmla="*/ 2147483647 w 110"/>
                  <a:gd name="T79" fmla="*/ 2147483647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
                  <a:gd name="T121" fmla="*/ 0 h 154"/>
                  <a:gd name="T122" fmla="*/ 110 w 110"/>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 h="154">
                    <a:moveTo>
                      <a:pt x="76" y="82"/>
                    </a:moveTo>
                    <a:lnTo>
                      <a:pt x="82" y="86"/>
                    </a:lnTo>
                    <a:lnTo>
                      <a:pt x="88" y="90"/>
                    </a:lnTo>
                    <a:lnTo>
                      <a:pt x="90" y="94"/>
                    </a:lnTo>
                    <a:lnTo>
                      <a:pt x="90" y="100"/>
                    </a:lnTo>
                    <a:lnTo>
                      <a:pt x="90" y="104"/>
                    </a:lnTo>
                    <a:lnTo>
                      <a:pt x="90" y="108"/>
                    </a:lnTo>
                    <a:lnTo>
                      <a:pt x="94" y="106"/>
                    </a:lnTo>
                    <a:lnTo>
                      <a:pt x="104" y="104"/>
                    </a:lnTo>
                    <a:lnTo>
                      <a:pt x="108" y="110"/>
                    </a:lnTo>
                    <a:lnTo>
                      <a:pt x="110" y="114"/>
                    </a:lnTo>
                    <a:lnTo>
                      <a:pt x="108" y="118"/>
                    </a:lnTo>
                    <a:lnTo>
                      <a:pt x="104" y="122"/>
                    </a:lnTo>
                    <a:lnTo>
                      <a:pt x="94" y="128"/>
                    </a:lnTo>
                    <a:lnTo>
                      <a:pt x="94" y="130"/>
                    </a:lnTo>
                    <a:lnTo>
                      <a:pt x="98" y="132"/>
                    </a:lnTo>
                    <a:lnTo>
                      <a:pt x="104" y="134"/>
                    </a:lnTo>
                    <a:lnTo>
                      <a:pt x="102" y="138"/>
                    </a:lnTo>
                    <a:lnTo>
                      <a:pt x="98" y="142"/>
                    </a:lnTo>
                    <a:lnTo>
                      <a:pt x="92" y="144"/>
                    </a:lnTo>
                    <a:lnTo>
                      <a:pt x="82" y="144"/>
                    </a:lnTo>
                    <a:lnTo>
                      <a:pt x="66" y="144"/>
                    </a:lnTo>
                    <a:lnTo>
                      <a:pt x="50" y="144"/>
                    </a:lnTo>
                    <a:lnTo>
                      <a:pt x="40" y="144"/>
                    </a:lnTo>
                    <a:lnTo>
                      <a:pt x="40" y="148"/>
                    </a:lnTo>
                    <a:lnTo>
                      <a:pt x="40" y="152"/>
                    </a:lnTo>
                    <a:lnTo>
                      <a:pt x="34" y="152"/>
                    </a:lnTo>
                    <a:lnTo>
                      <a:pt x="26" y="154"/>
                    </a:lnTo>
                    <a:lnTo>
                      <a:pt x="18" y="154"/>
                    </a:lnTo>
                    <a:lnTo>
                      <a:pt x="12" y="154"/>
                    </a:lnTo>
                    <a:lnTo>
                      <a:pt x="14" y="148"/>
                    </a:lnTo>
                    <a:lnTo>
                      <a:pt x="18" y="144"/>
                    </a:lnTo>
                    <a:lnTo>
                      <a:pt x="24" y="142"/>
                    </a:lnTo>
                    <a:lnTo>
                      <a:pt x="30" y="140"/>
                    </a:lnTo>
                    <a:lnTo>
                      <a:pt x="42" y="136"/>
                    </a:lnTo>
                    <a:lnTo>
                      <a:pt x="46" y="132"/>
                    </a:lnTo>
                    <a:lnTo>
                      <a:pt x="50" y="128"/>
                    </a:lnTo>
                    <a:lnTo>
                      <a:pt x="32" y="126"/>
                    </a:lnTo>
                    <a:lnTo>
                      <a:pt x="24" y="124"/>
                    </a:lnTo>
                    <a:lnTo>
                      <a:pt x="18" y="122"/>
                    </a:lnTo>
                    <a:lnTo>
                      <a:pt x="26" y="114"/>
                    </a:lnTo>
                    <a:lnTo>
                      <a:pt x="36" y="108"/>
                    </a:lnTo>
                    <a:lnTo>
                      <a:pt x="36" y="104"/>
                    </a:lnTo>
                    <a:lnTo>
                      <a:pt x="36" y="100"/>
                    </a:lnTo>
                    <a:lnTo>
                      <a:pt x="38" y="98"/>
                    </a:lnTo>
                    <a:lnTo>
                      <a:pt x="40" y="94"/>
                    </a:lnTo>
                    <a:lnTo>
                      <a:pt x="48" y="90"/>
                    </a:lnTo>
                    <a:lnTo>
                      <a:pt x="42" y="84"/>
                    </a:lnTo>
                    <a:lnTo>
                      <a:pt x="40" y="80"/>
                    </a:lnTo>
                    <a:lnTo>
                      <a:pt x="40" y="76"/>
                    </a:lnTo>
                    <a:lnTo>
                      <a:pt x="40" y="70"/>
                    </a:lnTo>
                    <a:lnTo>
                      <a:pt x="42" y="68"/>
                    </a:lnTo>
                    <a:lnTo>
                      <a:pt x="40" y="62"/>
                    </a:lnTo>
                    <a:lnTo>
                      <a:pt x="38" y="58"/>
                    </a:lnTo>
                    <a:lnTo>
                      <a:pt x="14" y="58"/>
                    </a:lnTo>
                    <a:lnTo>
                      <a:pt x="12" y="56"/>
                    </a:lnTo>
                    <a:lnTo>
                      <a:pt x="12" y="50"/>
                    </a:lnTo>
                    <a:lnTo>
                      <a:pt x="10" y="48"/>
                    </a:lnTo>
                    <a:lnTo>
                      <a:pt x="6" y="46"/>
                    </a:lnTo>
                    <a:lnTo>
                      <a:pt x="12" y="36"/>
                    </a:lnTo>
                    <a:lnTo>
                      <a:pt x="6" y="32"/>
                    </a:lnTo>
                    <a:lnTo>
                      <a:pt x="0" y="28"/>
                    </a:lnTo>
                    <a:lnTo>
                      <a:pt x="10" y="20"/>
                    </a:lnTo>
                    <a:lnTo>
                      <a:pt x="22" y="10"/>
                    </a:lnTo>
                    <a:lnTo>
                      <a:pt x="38" y="4"/>
                    </a:lnTo>
                    <a:lnTo>
                      <a:pt x="50" y="0"/>
                    </a:lnTo>
                    <a:lnTo>
                      <a:pt x="48" y="8"/>
                    </a:lnTo>
                    <a:lnTo>
                      <a:pt x="46" y="12"/>
                    </a:lnTo>
                    <a:lnTo>
                      <a:pt x="42" y="16"/>
                    </a:lnTo>
                    <a:lnTo>
                      <a:pt x="38" y="20"/>
                    </a:lnTo>
                    <a:lnTo>
                      <a:pt x="46" y="22"/>
                    </a:lnTo>
                    <a:lnTo>
                      <a:pt x="54" y="22"/>
                    </a:lnTo>
                    <a:lnTo>
                      <a:pt x="60" y="24"/>
                    </a:lnTo>
                    <a:lnTo>
                      <a:pt x="66" y="26"/>
                    </a:lnTo>
                    <a:lnTo>
                      <a:pt x="58" y="36"/>
                    </a:lnTo>
                    <a:lnTo>
                      <a:pt x="54" y="40"/>
                    </a:lnTo>
                    <a:lnTo>
                      <a:pt x="54" y="46"/>
                    </a:lnTo>
                    <a:lnTo>
                      <a:pt x="56" y="56"/>
                    </a:lnTo>
                    <a:lnTo>
                      <a:pt x="62" y="64"/>
                    </a:lnTo>
                    <a:lnTo>
                      <a:pt x="74" y="82"/>
                    </a:lnTo>
                    <a:lnTo>
                      <a:pt x="76" y="8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29" name="Freeform 167"/>
              <p:cNvSpPr/>
              <p:nvPr/>
            </p:nvSpPr>
            <p:spPr bwMode="auto">
              <a:xfrm>
                <a:off x="4429110" y="2984001"/>
                <a:ext cx="88790" cy="99558"/>
              </a:xfrm>
              <a:custGeom>
                <a:avLst/>
                <a:gdLst>
                  <a:gd name="T0" fmla="*/ 2147483647 w 60"/>
                  <a:gd name="T1" fmla="*/ 2147483647 h 64"/>
                  <a:gd name="T2" fmla="*/ 2147483647 w 60"/>
                  <a:gd name="T3" fmla="*/ 2147483647 h 64"/>
                  <a:gd name="T4" fmla="*/ 2147483647 w 60"/>
                  <a:gd name="T5" fmla="*/ 2147483647 h 64"/>
                  <a:gd name="T6" fmla="*/ 2147483647 w 60"/>
                  <a:gd name="T7" fmla="*/ 0 h 64"/>
                  <a:gd name="T8" fmla="*/ 2147483647 w 60"/>
                  <a:gd name="T9" fmla="*/ 0 h 64"/>
                  <a:gd name="T10" fmla="*/ 2147483647 w 60"/>
                  <a:gd name="T11" fmla="*/ 0 h 64"/>
                  <a:gd name="T12" fmla="*/ 2147483647 w 60"/>
                  <a:gd name="T13" fmla="*/ 2147483647 h 64"/>
                  <a:gd name="T14" fmla="*/ 2147483647 w 60"/>
                  <a:gd name="T15" fmla="*/ 2147483647 h 64"/>
                  <a:gd name="T16" fmla="*/ 2147483647 w 60"/>
                  <a:gd name="T17" fmla="*/ 2147483647 h 64"/>
                  <a:gd name="T18" fmla="*/ 2147483647 w 60"/>
                  <a:gd name="T19" fmla="*/ 2147483647 h 64"/>
                  <a:gd name="T20" fmla="*/ 2147483647 w 60"/>
                  <a:gd name="T21" fmla="*/ 2147483647 h 64"/>
                  <a:gd name="T22" fmla="*/ 2147483647 w 60"/>
                  <a:gd name="T23" fmla="*/ 2147483647 h 64"/>
                  <a:gd name="T24" fmla="*/ 2147483647 w 60"/>
                  <a:gd name="T25" fmla="*/ 2147483647 h 64"/>
                  <a:gd name="T26" fmla="*/ 2147483647 w 60"/>
                  <a:gd name="T27" fmla="*/ 2147483647 h 64"/>
                  <a:gd name="T28" fmla="*/ 2147483647 w 60"/>
                  <a:gd name="T29" fmla="*/ 2147483647 h 64"/>
                  <a:gd name="T30" fmla="*/ 2147483647 w 60"/>
                  <a:gd name="T31" fmla="*/ 2147483647 h 64"/>
                  <a:gd name="T32" fmla="*/ 2147483647 w 60"/>
                  <a:gd name="T33" fmla="*/ 2147483647 h 64"/>
                  <a:gd name="T34" fmla="*/ 2147483647 w 60"/>
                  <a:gd name="T35" fmla="*/ 2147483647 h 64"/>
                  <a:gd name="T36" fmla="*/ 2147483647 w 60"/>
                  <a:gd name="T37" fmla="*/ 2147483647 h 64"/>
                  <a:gd name="T38" fmla="*/ 2147483647 w 60"/>
                  <a:gd name="T39" fmla="*/ 2147483647 h 64"/>
                  <a:gd name="T40" fmla="*/ 2147483647 w 60"/>
                  <a:gd name="T41" fmla="*/ 2147483647 h 64"/>
                  <a:gd name="T42" fmla="*/ 2147483647 w 60"/>
                  <a:gd name="T43" fmla="*/ 2147483647 h 64"/>
                  <a:gd name="T44" fmla="*/ 2147483647 w 60"/>
                  <a:gd name="T45" fmla="*/ 2147483647 h 64"/>
                  <a:gd name="T46" fmla="*/ 2147483647 w 60"/>
                  <a:gd name="T47" fmla="*/ 2147483647 h 64"/>
                  <a:gd name="T48" fmla="*/ 0 w 60"/>
                  <a:gd name="T49" fmla="*/ 2147483647 h 64"/>
                  <a:gd name="T50" fmla="*/ 2147483647 w 60"/>
                  <a:gd name="T51" fmla="*/ 2147483647 h 64"/>
                  <a:gd name="T52" fmla="*/ 2147483647 w 60"/>
                  <a:gd name="T53" fmla="*/ 2147483647 h 64"/>
                  <a:gd name="T54" fmla="*/ 2147483647 w 60"/>
                  <a:gd name="T55" fmla="*/ 2147483647 h 64"/>
                  <a:gd name="T56" fmla="*/ 2147483647 w 60"/>
                  <a:gd name="T57" fmla="*/ 2147483647 h 64"/>
                  <a:gd name="T58" fmla="*/ 2147483647 w 60"/>
                  <a:gd name="T59" fmla="*/ 2147483647 h 64"/>
                  <a:gd name="T60" fmla="*/ 2147483647 w 60"/>
                  <a:gd name="T61" fmla="*/ 2147483647 h 64"/>
                  <a:gd name="T62" fmla="*/ 2147483647 w 60"/>
                  <a:gd name="T63" fmla="*/ 2147483647 h 64"/>
                  <a:gd name="T64" fmla="*/ 2147483647 w 60"/>
                  <a:gd name="T65" fmla="*/ 2147483647 h 64"/>
                  <a:gd name="T66" fmla="*/ 2147483647 w 60"/>
                  <a:gd name="T67" fmla="*/ 2147483647 h 64"/>
                  <a:gd name="T68" fmla="*/ 2147483647 w 60"/>
                  <a:gd name="T69" fmla="*/ 2147483647 h 64"/>
                  <a:gd name="T70" fmla="*/ 2147483647 w 60"/>
                  <a:gd name="T71" fmla="*/ 2147483647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64"/>
                  <a:gd name="T110" fmla="*/ 60 w 60"/>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64">
                    <a:moveTo>
                      <a:pt x="32" y="20"/>
                    </a:moveTo>
                    <a:lnTo>
                      <a:pt x="32" y="4"/>
                    </a:lnTo>
                    <a:lnTo>
                      <a:pt x="32" y="2"/>
                    </a:lnTo>
                    <a:lnTo>
                      <a:pt x="34" y="0"/>
                    </a:lnTo>
                    <a:lnTo>
                      <a:pt x="44" y="0"/>
                    </a:lnTo>
                    <a:lnTo>
                      <a:pt x="56" y="0"/>
                    </a:lnTo>
                    <a:lnTo>
                      <a:pt x="60" y="2"/>
                    </a:lnTo>
                    <a:lnTo>
                      <a:pt x="60" y="6"/>
                    </a:lnTo>
                    <a:lnTo>
                      <a:pt x="58" y="14"/>
                    </a:lnTo>
                    <a:lnTo>
                      <a:pt x="54" y="18"/>
                    </a:lnTo>
                    <a:lnTo>
                      <a:pt x="50" y="20"/>
                    </a:lnTo>
                    <a:lnTo>
                      <a:pt x="48" y="24"/>
                    </a:lnTo>
                    <a:lnTo>
                      <a:pt x="50" y="26"/>
                    </a:lnTo>
                    <a:lnTo>
                      <a:pt x="52" y="30"/>
                    </a:lnTo>
                    <a:lnTo>
                      <a:pt x="54" y="32"/>
                    </a:lnTo>
                    <a:lnTo>
                      <a:pt x="56" y="36"/>
                    </a:lnTo>
                    <a:lnTo>
                      <a:pt x="54" y="42"/>
                    </a:lnTo>
                    <a:lnTo>
                      <a:pt x="50" y="46"/>
                    </a:lnTo>
                    <a:lnTo>
                      <a:pt x="38" y="54"/>
                    </a:lnTo>
                    <a:lnTo>
                      <a:pt x="24" y="62"/>
                    </a:lnTo>
                    <a:lnTo>
                      <a:pt x="16" y="64"/>
                    </a:lnTo>
                    <a:lnTo>
                      <a:pt x="10" y="64"/>
                    </a:lnTo>
                    <a:lnTo>
                      <a:pt x="6" y="64"/>
                    </a:lnTo>
                    <a:lnTo>
                      <a:pt x="4" y="62"/>
                    </a:lnTo>
                    <a:lnTo>
                      <a:pt x="0" y="56"/>
                    </a:lnTo>
                    <a:lnTo>
                      <a:pt x="2" y="52"/>
                    </a:lnTo>
                    <a:lnTo>
                      <a:pt x="6" y="48"/>
                    </a:lnTo>
                    <a:lnTo>
                      <a:pt x="14" y="40"/>
                    </a:lnTo>
                    <a:lnTo>
                      <a:pt x="6" y="34"/>
                    </a:lnTo>
                    <a:lnTo>
                      <a:pt x="2" y="30"/>
                    </a:lnTo>
                    <a:lnTo>
                      <a:pt x="6" y="26"/>
                    </a:lnTo>
                    <a:lnTo>
                      <a:pt x="4" y="20"/>
                    </a:lnTo>
                    <a:lnTo>
                      <a:pt x="10" y="18"/>
                    </a:lnTo>
                    <a:lnTo>
                      <a:pt x="20" y="16"/>
                    </a:lnTo>
                    <a:lnTo>
                      <a:pt x="26" y="18"/>
                    </a:lnTo>
                    <a:lnTo>
                      <a:pt x="32" y="2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30" name="Freeform 168"/>
              <p:cNvSpPr/>
              <p:nvPr/>
            </p:nvSpPr>
            <p:spPr bwMode="auto">
              <a:xfrm>
                <a:off x="4818861" y="3327809"/>
                <a:ext cx="13837" cy="43805"/>
              </a:xfrm>
              <a:custGeom>
                <a:avLst/>
                <a:gdLst>
                  <a:gd name="T0" fmla="*/ 0 w 10"/>
                  <a:gd name="T1" fmla="*/ 2147483647 h 28"/>
                  <a:gd name="T2" fmla="*/ 0 w 10"/>
                  <a:gd name="T3" fmla="*/ 2147483647 h 28"/>
                  <a:gd name="T4" fmla="*/ 2147483647 w 10"/>
                  <a:gd name="T5" fmla="*/ 2147483647 h 28"/>
                  <a:gd name="T6" fmla="*/ 2147483647 w 10"/>
                  <a:gd name="T7" fmla="*/ 0 h 28"/>
                  <a:gd name="T8" fmla="*/ 2147483647 w 10"/>
                  <a:gd name="T9" fmla="*/ 2147483647 h 28"/>
                  <a:gd name="T10" fmla="*/ 2147483647 w 10"/>
                  <a:gd name="T11" fmla="*/ 2147483647 h 28"/>
                  <a:gd name="T12" fmla="*/ 2147483647 w 10"/>
                  <a:gd name="T13" fmla="*/ 2147483647 h 28"/>
                  <a:gd name="T14" fmla="*/ 0 w 10"/>
                  <a:gd name="T15" fmla="*/ 2147483647 h 2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28"/>
                  <a:gd name="T26" fmla="*/ 10 w 10"/>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28">
                    <a:moveTo>
                      <a:pt x="0" y="28"/>
                    </a:moveTo>
                    <a:lnTo>
                      <a:pt x="0" y="12"/>
                    </a:lnTo>
                    <a:lnTo>
                      <a:pt x="2" y="6"/>
                    </a:lnTo>
                    <a:lnTo>
                      <a:pt x="6" y="0"/>
                    </a:lnTo>
                    <a:lnTo>
                      <a:pt x="8" y="6"/>
                    </a:lnTo>
                    <a:lnTo>
                      <a:pt x="10" y="10"/>
                    </a:lnTo>
                    <a:lnTo>
                      <a:pt x="10" y="28"/>
                    </a:lnTo>
                    <a:lnTo>
                      <a:pt x="0" y="2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31" name="Freeform 169"/>
              <p:cNvSpPr/>
              <p:nvPr/>
            </p:nvSpPr>
            <p:spPr bwMode="auto">
              <a:xfrm>
                <a:off x="4798104" y="3378251"/>
                <a:ext cx="40359" cy="62390"/>
              </a:xfrm>
              <a:custGeom>
                <a:avLst/>
                <a:gdLst>
                  <a:gd name="T0" fmla="*/ 2147483647 w 28"/>
                  <a:gd name="T1" fmla="*/ 2147483647 h 40"/>
                  <a:gd name="T2" fmla="*/ 2147483647 w 28"/>
                  <a:gd name="T3" fmla="*/ 2147483647 h 40"/>
                  <a:gd name="T4" fmla="*/ 2147483647 w 28"/>
                  <a:gd name="T5" fmla="*/ 0 h 40"/>
                  <a:gd name="T6" fmla="*/ 2147483647 w 28"/>
                  <a:gd name="T7" fmla="*/ 2147483647 h 40"/>
                  <a:gd name="T8" fmla="*/ 2147483647 w 28"/>
                  <a:gd name="T9" fmla="*/ 2147483647 h 40"/>
                  <a:gd name="T10" fmla="*/ 2147483647 w 28"/>
                  <a:gd name="T11" fmla="*/ 2147483647 h 40"/>
                  <a:gd name="T12" fmla="*/ 2147483647 w 28"/>
                  <a:gd name="T13" fmla="*/ 2147483647 h 40"/>
                  <a:gd name="T14" fmla="*/ 2147483647 w 28"/>
                  <a:gd name="T15" fmla="*/ 2147483647 h 40"/>
                  <a:gd name="T16" fmla="*/ 2147483647 w 28"/>
                  <a:gd name="T17" fmla="*/ 2147483647 h 40"/>
                  <a:gd name="T18" fmla="*/ 2147483647 w 28"/>
                  <a:gd name="T19" fmla="*/ 2147483647 h 40"/>
                  <a:gd name="T20" fmla="*/ 2147483647 w 28"/>
                  <a:gd name="T21" fmla="*/ 2147483647 h 40"/>
                  <a:gd name="T22" fmla="*/ 2147483647 w 28"/>
                  <a:gd name="T23" fmla="*/ 2147483647 h 40"/>
                  <a:gd name="T24" fmla="*/ 2147483647 w 28"/>
                  <a:gd name="T25" fmla="*/ 2147483647 h 40"/>
                  <a:gd name="T26" fmla="*/ 2147483647 w 28"/>
                  <a:gd name="T27" fmla="*/ 2147483647 h 40"/>
                  <a:gd name="T28" fmla="*/ 0 w 28"/>
                  <a:gd name="T29" fmla="*/ 2147483647 h 40"/>
                  <a:gd name="T30" fmla="*/ 2147483647 w 28"/>
                  <a:gd name="T31" fmla="*/ 2147483647 h 40"/>
                  <a:gd name="T32" fmla="*/ 2147483647 w 28"/>
                  <a:gd name="T33" fmla="*/ 2147483647 h 40"/>
                  <a:gd name="T34" fmla="*/ 2147483647 w 28"/>
                  <a:gd name="T35" fmla="*/ 2147483647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40"/>
                  <a:gd name="T56" fmla="*/ 28 w 28"/>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40">
                    <a:moveTo>
                      <a:pt x="12" y="8"/>
                    </a:moveTo>
                    <a:lnTo>
                      <a:pt x="16" y="4"/>
                    </a:lnTo>
                    <a:lnTo>
                      <a:pt x="20" y="0"/>
                    </a:lnTo>
                    <a:lnTo>
                      <a:pt x="24" y="4"/>
                    </a:lnTo>
                    <a:lnTo>
                      <a:pt x="28" y="8"/>
                    </a:lnTo>
                    <a:lnTo>
                      <a:pt x="28" y="34"/>
                    </a:lnTo>
                    <a:lnTo>
                      <a:pt x="24" y="36"/>
                    </a:lnTo>
                    <a:lnTo>
                      <a:pt x="20" y="38"/>
                    </a:lnTo>
                    <a:lnTo>
                      <a:pt x="14" y="40"/>
                    </a:lnTo>
                    <a:lnTo>
                      <a:pt x="10" y="36"/>
                    </a:lnTo>
                    <a:lnTo>
                      <a:pt x="10" y="34"/>
                    </a:lnTo>
                    <a:lnTo>
                      <a:pt x="10" y="30"/>
                    </a:lnTo>
                    <a:lnTo>
                      <a:pt x="10" y="14"/>
                    </a:lnTo>
                    <a:lnTo>
                      <a:pt x="4" y="12"/>
                    </a:lnTo>
                    <a:lnTo>
                      <a:pt x="0" y="8"/>
                    </a:lnTo>
                    <a:lnTo>
                      <a:pt x="4" y="6"/>
                    </a:lnTo>
                    <a:lnTo>
                      <a:pt x="8" y="6"/>
                    </a:lnTo>
                    <a:lnTo>
                      <a:pt x="12"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32" name="Freeform 170"/>
              <p:cNvSpPr/>
              <p:nvPr/>
            </p:nvSpPr>
            <p:spPr bwMode="auto">
              <a:xfrm>
                <a:off x="4904191" y="3465863"/>
                <a:ext cx="58808" cy="38495"/>
              </a:xfrm>
              <a:custGeom>
                <a:avLst/>
                <a:gdLst>
                  <a:gd name="T0" fmla="*/ 2147483647 w 41"/>
                  <a:gd name="T1" fmla="*/ 2147483647 h 24"/>
                  <a:gd name="T2" fmla="*/ 2147483647 w 41"/>
                  <a:gd name="T3" fmla="*/ 2147483647 h 24"/>
                  <a:gd name="T4" fmla="*/ 2147483647 w 41"/>
                  <a:gd name="T5" fmla="*/ 2147483647 h 24"/>
                  <a:gd name="T6" fmla="*/ 2147483647 w 41"/>
                  <a:gd name="T7" fmla="*/ 2147483647 h 24"/>
                  <a:gd name="T8" fmla="*/ 2147483647 w 41"/>
                  <a:gd name="T9" fmla="*/ 2147483647 h 24"/>
                  <a:gd name="T10" fmla="*/ 2147483647 w 41"/>
                  <a:gd name="T11" fmla="*/ 2147483647 h 24"/>
                  <a:gd name="T12" fmla="*/ 2147483647 w 41"/>
                  <a:gd name="T13" fmla="*/ 2147483647 h 24"/>
                  <a:gd name="T14" fmla="*/ 2147483647 w 41"/>
                  <a:gd name="T15" fmla="*/ 2147483647 h 24"/>
                  <a:gd name="T16" fmla="*/ 0 w 41"/>
                  <a:gd name="T17" fmla="*/ 2147483647 h 24"/>
                  <a:gd name="T18" fmla="*/ 0 w 41"/>
                  <a:gd name="T19" fmla="*/ 2147483647 h 24"/>
                  <a:gd name="T20" fmla="*/ 2147483647 w 41"/>
                  <a:gd name="T21" fmla="*/ 0 h 24"/>
                  <a:gd name="T22" fmla="*/ 2147483647 w 41"/>
                  <a:gd name="T23" fmla="*/ 0 h 24"/>
                  <a:gd name="T24" fmla="*/ 2147483647 w 41"/>
                  <a:gd name="T25" fmla="*/ 2147483647 h 24"/>
                  <a:gd name="T26" fmla="*/ 2147483647 w 41"/>
                  <a:gd name="T27" fmla="*/ 2147483647 h 24"/>
                  <a:gd name="T28" fmla="*/ 2147483647 w 41"/>
                  <a:gd name="T29" fmla="*/ 2147483647 h 24"/>
                  <a:gd name="T30" fmla="*/ 2147483647 w 41"/>
                  <a:gd name="T31" fmla="*/ 0 h 24"/>
                  <a:gd name="T32" fmla="*/ 2147483647 w 41"/>
                  <a:gd name="T33" fmla="*/ 2147483647 h 24"/>
                  <a:gd name="T34" fmla="*/ 2147483647 w 41"/>
                  <a:gd name="T35" fmla="*/ 2147483647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24"/>
                  <a:gd name="T56" fmla="*/ 41 w 41"/>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24">
                    <a:moveTo>
                      <a:pt x="41" y="12"/>
                    </a:moveTo>
                    <a:lnTo>
                      <a:pt x="39" y="16"/>
                    </a:lnTo>
                    <a:lnTo>
                      <a:pt x="39" y="18"/>
                    </a:lnTo>
                    <a:lnTo>
                      <a:pt x="39" y="22"/>
                    </a:lnTo>
                    <a:lnTo>
                      <a:pt x="39" y="24"/>
                    </a:lnTo>
                    <a:lnTo>
                      <a:pt x="31" y="22"/>
                    </a:lnTo>
                    <a:lnTo>
                      <a:pt x="17" y="16"/>
                    </a:lnTo>
                    <a:lnTo>
                      <a:pt x="4" y="10"/>
                    </a:lnTo>
                    <a:lnTo>
                      <a:pt x="0" y="6"/>
                    </a:lnTo>
                    <a:lnTo>
                      <a:pt x="0" y="2"/>
                    </a:lnTo>
                    <a:lnTo>
                      <a:pt x="2" y="0"/>
                    </a:lnTo>
                    <a:lnTo>
                      <a:pt x="9" y="0"/>
                    </a:lnTo>
                    <a:lnTo>
                      <a:pt x="19" y="2"/>
                    </a:lnTo>
                    <a:lnTo>
                      <a:pt x="27" y="4"/>
                    </a:lnTo>
                    <a:lnTo>
                      <a:pt x="33" y="2"/>
                    </a:lnTo>
                    <a:lnTo>
                      <a:pt x="41" y="0"/>
                    </a:lnTo>
                    <a:lnTo>
                      <a:pt x="41" y="4"/>
                    </a:lnTo>
                    <a:lnTo>
                      <a:pt x="41" y="1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33" name="Freeform 171"/>
              <p:cNvSpPr/>
              <p:nvPr/>
            </p:nvSpPr>
            <p:spPr bwMode="auto">
              <a:xfrm>
                <a:off x="4832698" y="2952143"/>
                <a:ext cx="34594" cy="45133"/>
              </a:xfrm>
              <a:custGeom>
                <a:avLst/>
                <a:gdLst>
                  <a:gd name="T0" fmla="*/ 2147483647 w 24"/>
                  <a:gd name="T1" fmla="*/ 2147483647 h 30"/>
                  <a:gd name="T2" fmla="*/ 2147483647 w 24"/>
                  <a:gd name="T3" fmla="*/ 2147483647 h 30"/>
                  <a:gd name="T4" fmla="*/ 2147483647 w 24"/>
                  <a:gd name="T5" fmla="*/ 2147483647 h 30"/>
                  <a:gd name="T6" fmla="*/ 2147483647 w 24"/>
                  <a:gd name="T7" fmla="*/ 2147483647 h 30"/>
                  <a:gd name="T8" fmla="*/ 2147483647 w 24"/>
                  <a:gd name="T9" fmla="*/ 2147483647 h 30"/>
                  <a:gd name="T10" fmla="*/ 2147483647 w 24"/>
                  <a:gd name="T11" fmla="*/ 2147483647 h 30"/>
                  <a:gd name="T12" fmla="*/ 2147483647 w 24"/>
                  <a:gd name="T13" fmla="*/ 2147483647 h 30"/>
                  <a:gd name="T14" fmla="*/ 2147483647 w 24"/>
                  <a:gd name="T15" fmla="*/ 2147483647 h 30"/>
                  <a:gd name="T16" fmla="*/ 2147483647 w 24"/>
                  <a:gd name="T17" fmla="*/ 2147483647 h 30"/>
                  <a:gd name="T18" fmla="*/ 2147483647 w 24"/>
                  <a:gd name="T19" fmla="*/ 2147483647 h 30"/>
                  <a:gd name="T20" fmla="*/ 2147483647 w 24"/>
                  <a:gd name="T21" fmla="*/ 2147483647 h 30"/>
                  <a:gd name="T22" fmla="*/ 2147483647 w 24"/>
                  <a:gd name="T23" fmla="*/ 2147483647 h 30"/>
                  <a:gd name="T24" fmla="*/ 2147483647 w 24"/>
                  <a:gd name="T25" fmla="*/ 2147483647 h 30"/>
                  <a:gd name="T26" fmla="*/ 2147483647 w 24"/>
                  <a:gd name="T27" fmla="*/ 2147483647 h 30"/>
                  <a:gd name="T28" fmla="*/ 0 w 24"/>
                  <a:gd name="T29" fmla="*/ 2147483647 h 30"/>
                  <a:gd name="T30" fmla="*/ 0 w 24"/>
                  <a:gd name="T31" fmla="*/ 2147483647 h 30"/>
                  <a:gd name="T32" fmla="*/ 2147483647 w 24"/>
                  <a:gd name="T33" fmla="*/ 2147483647 h 30"/>
                  <a:gd name="T34" fmla="*/ 2147483647 w 24"/>
                  <a:gd name="T35" fmla="*/ 0 h 30"/>
                  <a:gd name="T36" fmla="*/ 2147483647 w 24"/>
                  <a:gd name="T37" fmla="*/ 0 h 30"/>
                  <a:gd name="T38" fmla="*/ 2147483647 w 24"/>
                  <a:gd name="T39" fmla="*/ 0 h 30"/>
                  <a:gd name="T40" fmla="*/ 2147483647 w 24"/>
                  <a:gd name="T41" fmla="*/ 2147483647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30"/>
                  <a:gd name="T65" fmla="*/ 24 w 24"/>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30">
                    <a:moveTo>
                      <a:pt x="12" y="4"/>
                    </a:moveTo>
                    <a:lnTo>
                      <a:pt x="12" y="12"/>
                    </a:lnTo>
                    <a:lnTo>
                      <a:pt x="18" y="8"/>
                    </a:lnTo>
                    <a:lnTo>
                      <a:pt x="24" y="4"/>
                    </a:lnTo>
                    <a:lnTo>
                      <a:pt x="24" y="16"/>
                    </a:lnTo>
                    <a:lnTo>
                      <a:pt x="22" y="20"/>
                    </a:lnTo>
                    <a:lnTo>
                      <a:pt x="18" y="26"/>
                    </a:lnTo>
                    <a:lnTo>
                      <a:pt x="16" y="30"/>
                    </a:lnTo>
                    <a:lnTo>
                      <a:pt x="14" y="30"/>
                    </a:lnTo>
                    <a:lnTo>
                      <a:pt x="14" y="28"/>
                    </a:lnTo>
                    <a:lnTo>
                      <a:pt x="12" y="24"/>
                    </a:lnTo>
                    <a:lnTo>
                      <a:pt x="10" y="20"/>
                    </a:lnTo>
                    <a:lnTo>
                      <a:pt x="6" y="14"/>
                    </a:lnTo>
                    <a:lnTo>
                      <a:pt x="2" y="10"/>
                    </a:lnTo>
                    <a:lnTo>
                      <a:pt x="0" y="6"/>
                    </a:lnTo>
                    <a:lnTo>
                      <a:pt x="0" y="4"/>
                    </a:lnTo>
                    <a:lnTo>
                      <a:pt x="2" y="2"/>
                    </a:lnTo>
                    <a:lnTo>
                      <a:pt x="4" y="0"/>
                    </a:lnTo>
                    <a:lnTo>
                      <a:pt x="6" y="0"/>
                    </a:lnTo>
                    <a:lnTo>
                      <a:pt x="8" y="0"/>
                    </a:lnTo>
                    <a:lnTo>
                      <a:pt x="12" y="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34" name="Freeform 172"/>
              <p:cNvSpPr/>
              <p:nvPr/>
            </p:nvSpPr>
            <p:spPr bwMode="auto">
              <a:xfrm>
                <a:off x="4832698" y="2618954"/>
                <a:ext cx="217938" cy="357082"/>
              </a:xfrm>
              <a:custGeom>
                <a:avLst/>
                <a:gdLst>
                  <a:gd name="T0" fmla="*/ 2147483647 w 149"/>
                  <a:gd name="T1" fmla="*/ 2147483647 h 224"/>
                  <a:gd name="T2" fmla="*/ 2147483647 w 149"/>
                  <a:gd name="T3" fmla="*/ 2147483647 h 224"/>
                  <a:gd name="T4" fmla="*/ 2147483647 w 149"/>
                  <a:gd name="T5" fmla="*/ 2147483647 h 224"/>
                  <a:gd name="T6" fmla="*/ 2147483647 w 149"/>
                  <a:gd name="T7" fmla="*/ 2147483647 h 224"/>
                  <a:gd name="T8" fmla="*/ 2147483647 w 149"/>
                  <a:gd name="T9" fmla="*/ 2147483647 h 224"/>
                  <a:gd name="T10" fmla="*/ 2147483647 w 149"/>
                  <a:gd name="T11" fmla="*/ 2147483647 h 224"/>
                  <a:gd name="T12" fmla="*/ 2147483647 w 149"/>
                  <a:gd name="T13" fmla="*/ 2147483647 h 224"/>
                  <a:gd name="T14" fmla="*/ 2147483647 w 149"/>
                  <a:gd name="T15" fmla="*/ 2147483647 h 224"/>
                  <a:gd name="T16" fmla="*/ 2147483647 w 149"/>
                  <a:gd name="T17" fmla="*/ 2147483647 h 224"/>
                  <a:gd name="T18" fmla="*/ 2147483647 w 149"/>
                  <a:gd name="T19" fmla="*/ 2147483647 h 224"/>
                  <a:gd name="T20" fmla="*/ 2147483647 w 149"/>
                  <a:gd name="T21" fmla="*/ 2147483647 h 224"/>
                  <a:gd name="T22" fmla="*/ 2147483647 w 149"/>
                  <a:gd name="T23" fmla="*/ 2147483647 h 224"/>
                  <a:gd name="T24" fmla="*/ 2147483647 w 149"/>
                  <a:gd name="T25" fmla="*/ 2147483647 h 224"/>
                  <a:gd name="T26" fmla="*/ 2147483647 w 149"/>
                  <a:gd name="T27" fmla="*/ 2147483647 h 224"/>
                  <a:gd name="T28" fmla="*/ 2147483647 w 149"/>
                  <a:gd name="T29" fmla="*/ 2147483647 h 224"/>
                  <a:gd name="T30" fmla="*/ 2147483647 w 149"/>
                  <a:gd name="T31" fmla="*/ 2147483647 h 224"/>
                  <a:gd name="T32" fmla="*/ 0 w 149"/>
                  <a:gd name="T33" fmla="*/ 2147483647 h 224"/>
                  <a:gd name="T34" fmla="*/ 2147483647 w 149"/>
                  <a:gd name="T35" fmla="*/ 2147483647 h 224"/>
                  <a:gd name="T36" fmla="*/ 2147483647 w 149"/>
                  <a:gd name="T37" fmla="*/ 2147483647 h 224"/>
                  <a:gd name="T38" fmla="*/ 2147483647 w 149"/>
                  <a:gd name="T39" fmla="*/ 2147483647 h 224"/>
                  <a:gd name="T40" fmla="*/ 2147483647 w 149"/>
                  <a:gd name="T41" fmla="*/ 2147483647 h 224"/>
                  <a:gd name="T42" fmla="*/ 2147483647 w 149"/>
                  <a:gd name="T43" fmla="*/ 2147483647 h 224"/>
                  <a:gd name="T44" fmla="*/ 2147483647 w 149"/>
                  <a:gd name="T45" fmla="*/ 2147483647 h 224"/>
                  <a:gd name="T46" fmla="*/ 2147483647 w 149"/>
                  <a:gd name="T47" fmla="*/ 2147483647 h 224"/>
                  <a:gd name="T48" fmla="*/ 2147483647 w 149"/>
                  <a:gd name="T49" fmla="*/ 2147483647 h 224"/>
                  <a:gd name="T50" fmla="*/ 2147483647 w 149"/>
                  <a:gd name="T51" fmla="*/ 2147483647 h 224"/>
                  <a:gd name="T52" fmla="*/ 2147483647 w 149"/>
                  <a:gd name="T53" fmla="*/ 2147483647 h 224"/>
                  <a:gd name="T54" fmla="*/ 2147483647 w 149"/>
                  <a:gd name="T55" fmla="*/ 2147483647 h 224"/>
                  <a:gd name="T56" fmla="*/ 2147483647 w 149"/>
                  <a:gd name="T57" fmla="*/ 2147483647 h 224"/>
                  <a:gd name="T58" fmla="*/ 2147483647 w 149"/>
                  <a:gd name="T59" fmla="*/ 2147483647 h 224"/>
                  <a:gd name="T60" fmla="*/ 2147483647 w 149"/>
                  <a:gd name="T61" fmla="*/ 2147483647 h 224"/>
                  <a:gd name="T62" fmla="*/ 2147483647 w 149"/>
                  <a:gd name="T63" fmla="*/ 2147483647 h 224"/>
                  <a:gd name="T64" fmla="*/ 2147483647 w 149"/>
                  <a:gd name="T65" fmla="*/ 2147483647 h 224"/>
                  <a:gd name="T66" fmla="*/ 2147483647 w 149"/>
                  <a:gd name="T67" fmla="*/ 2147483647 h 224"/>
                  <a:gd name="T68" fmla="*/ 2147483647 w 149"/>
                  <a:gd name="T69" fmla="*/ 2147483647 h 224"/>
                  <a:gd name="T70" fmla="*/ 2147483647 w 149"/>
                  <a:gd name="T71" fmla="*/ 2147483647 h 224"/>
                  <a:gd name="T72" fmla="*/ 2147483647 w 149"/>
                  <a:gd name="T73" fmla="*/ 2147483647 h 224"/>
                  <a:gd name="T74" fmla="*/ 2147483647 w 149"/>
                  <a:gd name="T75" fmla="*/ 2147483647 h 224"/>
                  <a:gd name="T76" fmla="*/ 2147483647 w 149"/>
                  <a:gd name="T77" fmla="*/ 2147483647 h 224"/>
                  <a:gd name="T78" fmla="*/ 2147483647 w 149"/>
                  <a:gd name="T79" fmla="*/ 2147483647 h 224"/>
                  <a:gd name="T80" fmla="*/ 2147483647 w 149"/>
                  <a:gd name="T81" fmla="*/ 2147483647 h 2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9"/>
                  <a:gd name="T124" fmla="*/ 0 h 224"/>
                  <a:gd name="T125" fmla="*/ 149 w 149"/>
                  <a:gd name="T126" fmla="*/ 224 h 22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9" h="224">
                    <a:moveTo>
                      <a:pt x="149" y="56"/>
                    </a:moveTo>
                    <a:lnTo>
                      <a:pt x="145" y="44"/>
                    </a:lnTo>
                    <a:lnTo>
                      <a:pt x="143" y="36"/>
                    </a:lnTo>
                    <a:lnTo>
                      <a:pt x="141" y="28"/>
                    </a:lnTo>
                    <a:lnTo>
                      <a:pt x="137" y="16"/>
                    </a:lnTo>
                    <a:lnTo>
                      <a:pt x="131" y="10"/>
                    </a:lnTo>
                    <a:lnTo>
                      <a:pt x="121" y="8"/>
                    </a:lnTo>
                    <a:lnTo>
                      <a:pt x="113" y="4"/>
                    </a:lnTo>
                    <a:lnTo>
                      <a:pt x="105" y="0"/>
                    </a:lnTo>
                    <a:lnTo>
                      <a:pt x="97" y="4"/>
                    </a:lnTo>
                    <a:lnTo>
                      <a:pt x="89" y="6"/>
                    </a:lnTo>
                    <a:lnTo>
                      <a:pt x="77" y="6"/>
                    </a:lnTo>
                    <a:lnTo>
                      <a:pt x="65" y="8"/>
                    </a:lnTo>
                    <a:lnTo>
                      <a:pt x="59" y="12"/>
                    </a:lnTo>
                    <a:lnTo>
                      <a:pt x="50" y="22"/>
                    </a:lnTo>
                    <a:lnTo>
                      <a:pt x="42" y="32"/>
                    </a:lnTo>
                    <a:lnTo>
                      <a:pt x="36" y="42"/>
                    </a:lnTo>
                    <a:lnTo>
                      <a:pt x="32" y="54"/>
                    </a:lnTo>
                    <a:lnTo>
                      <a:pt x="30" y="64"/>
                    </a:lnTo>
                    <a:lnTo>
                      <a:pt x="30" y="76"/>
                    </a:lnTo>
                    <a:lnTo>
                      <a:pt x="22" y="76"/>
                    </a:lnTo>
                    <a:lnTo>
                      <a:pt x="12" y="76"/>
                    </a:lnTo>
                    <a:lnTo>
                      <a:pt x="8" y="78"/>
                    </a:lnTo>
                    <a:lnTo>
                      <a:pt x="6" y="82"/>
                    </a:lnTo>
                    <a:lnTo>
                      <a:pt x="4" y="86"/>
                    </a:lnTo>
                    <a:lnTo>
                      <a:pt x="4" y="90"/>
                    </a:lnTo>
                    <a:lnTo>
                      <a:pt x="4" y="98"/>
                    </a:lnTo>
                    <a:lnTo>
                      <a:pt x="8" y="108"/>
                    </a:lnTo>
                    <a:lnTo>
                      <a:pt x="12" y="122"/>
                    </a:lnTo>
                    <a:lnTo>
                      <a:pt x="12" y="130"/>
                    </a:lnTo>
                    <a:lnTo>
                      <a:pt x="12" y="132"/>
                    </a:lnTo>
                    <a:lnTo>
                      <a:pt x="14" y="134"/>
                    </a:lnTo>
                    <a:lnTo>
                      <a:pt x="20" y="138"/>
                    </a:lnTo>
                    <a:lnTo>
                      <a:pt x="0" y="168"/>
                    </a:lnTo>
                    <a:lnTo>
                      <a:pt x="4" y="172"/>
                    </a:lnTo>
                    <a:lnTo>
                      <a:pt x="14" y="182"/>
                    </a:lnTo>
                    <a:lnTo>
                      <a:pt x="28" y="202"/>
                    </a:lnTo>
                    <a:lnTo>
                      <a:pt x="30" y="204"/>
                    </a:lnTo>
                    <a:lnTo>
                      <a:pt x="30" y="208"/>
                    </a:lnTo>
                    <a:lnTo>
                      <a:pt x="28" y="216"/>
                    </a:lnTo>
                    <a:lnTo>
                      <a:pt x="30" y="218"/>
                    </a:lnTo>
                    <a:lnTo>
                      <a:pt x="30" y="222"/>
                    </a:lnTo>
                    <a:lnTo>
                      <a:pt x="32" y="224"/>
                    </a:lnTo>
                    <a:lnTo>
                      <a:pt x="38" y="224"/>
                    </a:lnTo>
                    <a:lnTo>
                      <a:pt x="50" y="224"/>
                    </a:lnTo>
                    <a:lnTo>
                      <a:pt x="52" y="216"/>
                    </a:lnTo>
                    <a:lnTo>
                      <a:pt x="57" y="214"/>
                    </a:lnTo>
                    <a:lnTo>
                      <a:pt x="63" y="212"/>
                    </a:lnTo>
                    <a:lnTo>
                      <a:pt x="73" y="212"/>
                    </a:lnTo>
                    <a:lnTo>
                      <a:pt x="73" y="208"/>
                    </a:lnTo>
                    <a:lnTo>
                      <a:pt x="79" y="208"/>
                    </a:lnTo>
                    <a:lnTo>
                      <a:pt x="81" y="204"/>
                    </a:lnTo>
                    <a:lnTo>
                      <a:pt x="81" y="200"/>
                    </a:lnTo>
                    <a:lnTo>
                      <a:pt x="83" y="200"/>
                    </a:lnTo>
                    <a:lnTo>
                      <a:pt x="79" y="196"/>
                    </a:lnTo>
                    <a:lnTo>
                      <a:pt x="79" y="170"/>
                    </a:lnTo>
                    <a:lnTo>
                      <a:pt x="85" y="166"/>
                    </a:lnTo>
                    <a:lnTo>
                      <a:pt x="89" y="164"/>
                    </a:lnTo>
                    <a:lnTo>
                      <a:pt x="95" y="160"/>
                    </a:lnTo>
                    <a:lnTo>
                      <a:pt x="99" y="156"/>
                    </a:lnTo>
                    <a:lnTo>
                      <a:pt x="79" y="156"/>
                    </a:lnTo>
                    <a:lnTo>
                      <a:pt x="95" y="154"/>
                    </a:lnTo>
                    <a:lnTo>
                      <a:pt x="101" y="152"/>
                    </a:lnTo>
                    <a:lnTo>
                      <a:pt x="105" y="150"/>
                    </a:lnTo>
                    <a:lnTo>
                      <a:pt x="105" y="146"/>
                    </a:lnTo>
                    <a:lnTo>
                      <a:pt x="87" y="140"/>
                    </a:lnTo>
                    <a:lnTo>
                      <a:pt x="81" y="134"/>
                    </a:lnTo>
                    <a:lnTo>
                      <a:pt x="79" y="130"/>
                    </a:lnTo>
                    <a:lnTo>
                      <a:pt x="77" y="124"/>
                    </a:lnTo>
                    <a:lnTo>
                      <a:pt x="79" y="114"/>
                    </a:lnTo>
                    <a:lnTo>
                      <a:pt x="85" y="104"/>
                    </a:lnTo>
                    <a:lnTo>
                      <a:pt x="91" y="98"/>
                    </a:lnTo>
                    <a:lnTo>
                      <a:pt x="99" y="92"/>
                    </a:lnTo>
                    <a:lnTo>
                      <a:pt x="113" y="84"/>
                    </a:lnTo>
                    <a:lnTo>
                      <a:pt x="119" y="78"/>
                    </a:lnTo>
                    <a:lnTo>
                      <a:pt x="121" y="72"/>
                    </a:lnTo>
                    <a:lnTo>
                      <a:pt x="121" y="66"/>
                    </a:lnTo>
                    <a:lnTo>
                      <a:pt x="121" y="62"/>
                    </a:lnTo>
                    <a:lnTo>
                      <a:pt x="123" y="60"/>
                    </a:lnTo>
                    <a:lnTo>
                      <a:pt x="129" y="58"/>
                    </a:lnTo>
                    <a:lnTo>
                      <a:pt x="137" y="56"/>
                    </a:lnTo>
                    <a:lnTo>
                      <a:pt x="141" y="56"/>
                    </a:lnTo>
                    <a:lnTo>
                      <a:pt x="149" y="5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35" name="Freeform 173"/>
              <p:cNvSpPr/>
              <p:nvPr/>
            </p:nvSpPr>
            <p:spPr bwMode="auto">
              <a:xfrm>
                <a:off x="4721999" y="2567185"/>
                <a:ext cx="430110" cy="339826"/>
              </a:xfrm>
              <a:custGeom>
                <a:avLst/>
                <a:gdLst>
                  <a:gd name="T0" fmla="*/ 2147483647 w 295"/>
                  <a:gd name="T1" fmla="*/ 2147483647 h 214"/>
                  <a:gd name="T2" fmla="*/ 2147483647 w 295"/>
                  <a:gd name="T3" fmla="*/ 2147483647 h 214"/>
                  <a:gd name="T4" fmla="*/ 2147483647 w 295"/>
                  <a:gd name="T5" fmla="*/ 2147483647 h 214"/>
                  <a:gd name="T6" fmla="*/ 2147483647 w 295"/>
                  <a:gd name="T7" fmla="*/ 2147483647 h 214"/>
                  <a:gd name="T8" fmla="*/ 2147483647 w 295"/>
                  <a:gd name="T9" fmla="*/ 2147483647 h 214"/>
                  <a:gd name="T10" fmla="*/ 2147483647 w 295"/>
                  <a:gd name="T11" fmla="*/ 2147483647 h 214"/>
                  <a:gd name="T12" fmla="*/ 2147483647 w 295"/>
                  <a:gd name="T13" fmla="*/ 2147483647 h 214"/>
                  <a:gd name="T14" fmla="*/ 2147483647 w 295"/>
                  <a:gd name="T15" fmla="*/ 2147483647 h 214"/>
                  <a:gd name="T16" fmla="*/ 2147483647 w 295"/>
                  <a:gd name="T17" fmla="*/ 2147483647 h 214"/>
                  <a:gd name="T18" fmla="*/ 2147483647 w 295"/>
                  <a:gd name="T19" fmla="*/ 2147483647 h 214"/>
                  <a:gd name="T20" fmla="*/ 2147483647 w 295"/>
                  <a:gd name="T21" fmla="*/ 2147483647 h 214"/>
                  <a:gd name="T22" fmla="*/ 2147483647 w 295"/>
                  <a:gd name="T23" fmla="*/ 2147483647 h 214"/>
                  <a:gd name="T24" fmla="*/ 2147483647 w 295"/>
                  <a:gd name="T25" fmla="*/ 2147483647 h 214"/>
                  <a:gd name="T26" fmla="*/ 2147483647 w 295"/>
                  <a:gd name="T27" fmla="*/ 2147483647 h 214"/>
                  <a:gd name="T28" fmla="*/ 2147483647 w 295"/>
                  <a:gd name="T29" fmla="*/ 2147483647 h 214"/>
                  <a:gd name="T30" fmla="*/ 2147483647 w 295"/>
                  <a:gd name="T31" fmla="*/ 2147483647 h 214"/>
                  <a:gd name="T32" fmla="*/ 2147483647 w 295"/>
                  <a:gd name="T33" fmla="*/ 2147483647 h 214"/>
                  <a:gd name="T34" fmla="*/ 2147483647 w 295"/>
                  <a:gd name="T35" fmla="*/ 2147483647 h 214"/>
                  <a:gd name="T36" fmla="*/ 2147483647 w 295"/>
                  <a:gd name="T37" fmla="*/ 2147483647 h 214"/>
                  <a:gd name="T38" fmla="*/ 2147483647 w 295"/>
                  <a:gd name="T39" fmla="*/ 2147483647 h 214"/>
                  <a:gd name="T40" fmla="*/ 2147483647 w 295"/>
                  <a:gd name="T41" fmla="*/ 2147483647 h 214"/>
                  <a:gd name="T42" fmla="*/ 2147483647 w 295"/>
                  <a:gd name="T43" fmla="*/ 2147483647 h 214"/>
                  <a:gd name="T44" fmla="*/ 0 w 295"/>
                  <a:gd name="T45" fmla="*/ 2147483647 h 214"/>
                  <a:gd name="T46" fmla="*/ 2147483647 w 295"/>
                  <a:gd name="T47" fmla="*/ 2147483647 h 214"/>
                  <a:gd name="T48" fmla="*/ 2147483647 w 295"/>
                  <a:gd name="T49" fmla="*/ 2147483647 h 214"/>
                  <a:gd name="T50" fmla="*/ 2147483647 w 295"/>
                  <a:gd name="T51" fmla="*/ 2147483647 h 214"/>
                  <a:gd name="T52" fmla="*/ 2147483647 w 295"/>
                  <a:gd name="T53" fmla="*/ 2147483647 h 214"/>
                  <a:gd name="T54" fmla="*/ 2147483647 w 295"/>
                  <a:gd name="T55" fmla="*/ 2147483647 h 214"/>
                  <a:gd name="T56" fmla="*/ 2147483647 w 295"/>
                  <a:gd name="T57" fmla="*/ 2147483647 h 214"/>
                  <a:gd name="T58" fmla="*/ 2147483647 w 295"/>
                  <a:gd name="T59" fmla="*/ 2147483647 h 214"/>
                  <a:gd name="T60" fmla="*/ 2147483647 w 295"/>
                  <a:gd name="T61" fmla="*/ 2147483647 h 214"/>
                  <a:gd name="T62" fmla="*/ 2147483647 w 295"/>
                  <a:gd name="T63" fmla="*/ 2147483647 h 214"/>
                  <a:gd name="T64" fmla="*/ 2147483647 w 295"/>
                  <a:gd name="T65" fmla="*/ 2147483647 h 214"/>
                  <a:gd name="T66" fmla="*/ 2147483647 w 295"/>
                  <a:gd name="T67" fmla="*/ 2147483647 h 214"/>
                  <a:gd name="T68" fmla="*/ 2147483647 w 295"/>
                  <a:gd name="T69" fmla="*/ 2147483647 h 214"/>
                  <a:gd name="T70" fmla="*/ 2147483647 w 295"/>
                  <a:gd name="T71" fmla="*/ 2147483647 h 214"/>
                  <a:gd name="T72" fmla="*/ 2147483647 w 295"/>
                  <a:gd name="T73" fmla="*/ 2147483647 h 214"/>
                  <a:gd name="T74" fmla="*/ 2147483647 w 295"/>
                  <a:gd name="T75" fmla="*/ 2147483647 h 214"/>
                  <a:gd name="T76" fmla="*/ 2147483647 w 295"/>
                  <a:gd name="T77" fmla="*/ 2147483647 h 214"/>
                  <a:gd name="T78" fmla="*/ 2147483647 w 295"/>
                  <a:gd name="T79" fmla="*/ 2147483647 h 214"/>
                  <a:gd name="T80" fmla="*/ 2147483647 w 295"/>
                  <a:gd name="T81" fmla="*/ 2147483647 h 214"/>
                  <a:gd name="T82" fmla="*/ 2147483647 w 295"/>
                  <a:gd name="T83" fmla="*/ 0 h 214"/>
                  <a:gd name="T84" fmla="*/ 2147483647 w 295"/>
                  <a:gd name="T85" fmla="*/ 2147483647 h 214"/>
                  <a:gd name="T86" fmla="*/ 2147483647 w 295"/>
                  <a:gd name="T87" fmla="*/ 2147483647 h 214"/>
                  <a:gd name="T88" fmla="*/ 2147483647 w 295"/>
                  <a:gd name="T89" fmla="*/ 2147483647 h 214"/>
                  <a:gd name="T90" fmla="*/ 2147483647 w 295"/>
                  <a:gd name="T91" fmla="*/ 2147483647 h 214"/>
                  <a:gd name="T92" fmla="*/ 2147483647 w 295"/>
                  <a:gd name="T93" fmla="*/ 2147483647 h 214"/>
                  <a:gd name="T94" fmla="*/ 2147483647 w 295"/>
                  <a:gd name="T95" fmla="*/ 2147483647 h 21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95"/>
                  <a:gd name="T145" fmla="*/ 0 h 214"/>
                  <a:gd name="T146" fmla="*/ 295 w 295"/>
                  <a:gd name="T147" fmla="*/ 214 h 21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95" h="214">
                    <a:moveTo>
                      <a:pt x="285" y="28"/>
                    </a:moveTo>
                    <a:lnTo>
                      <a:pt x="277" y="24"/>
                    </a:lnTo>
                    <a:lnTo>
                      <a:pt x="271" y="20"/>
                    </a:lnTo>
                    <a:lnTo>
                      <a:pt x="263" y="16"/>
                    </a:lnTo>
                    <a:lnTo>
                      <a:pt x="251" y="14"/>
                    </a:lnTo>
                    <a:lnTo>
                      <a:pt x="245" y="16"/>
                    </a:lnTo>
                    <a:lnTo>
                      <a:pt x="243" y="18"/>
                    </a:lnTo>
                    <a:lnTo>
                      <a:pt x="241" y="22"/>
                    </a:lnTo>
                    <a:lnTo>
                      <a:pt x="241" y="28"/>
                    </a:lnTo>
                    <a:lnTo>
                      <a:pt x="239" y="32"/>
                    </a:lnTo>
                    <a:lnTo>
                      <a:pt x="237" y="36"/>
                    </a:lnTo>
                    <a:lnTo>
                      <a:pt x="233" y="40"/>
                    </a:lnTo>
                    <a:lnTo>
                      <a:pt x="227" y="40"/>
                    </a:lnTo>
                    <a:lnTo>
                      <a:pt x="217" y="38"/>
                    </a:lnTo>
                    <a:lnTo>
                      <a:pt x="207" y="34"/>
                    </a:lnTo>
                    <a:lnTo>
                      <a:pt x="197" y="32"/>
                    </a:lnTo>
                    <a:lnTo>
                      <a:pt x="189" y="30"/>
                    </a:lnTo>
                    <a:lnTo>
                      <a:pt x="187" y="30"/>
                    </a:lnTo>
                    <a:lnTo>
                      <a:pt x="185" y="30"/>
                    </a:lnTo>
                    <a:lnTo>
                      <a:pt x="181" y="32"/>
                    </a:lnTo>
                    <a:lnTo>
                      <a:pt x="173" y="36"/>
                    </a:lnTo>
                    <a:lnTo>
                      <a:pt x="165" y="38"/>
                    </a:lnTo>
                    <a:lnTo>
                      <a:pt x="153" y="38"/>
                    </a:lnTo>
                    <a:lnTo>
                      <a:pt x="141" y="40"/>
                    </a:lnTo>
                    <a:lnTo>
                      <a:pt x="135" y="44"/>
                    </a:lnTo>
                    <a:lnTo>
                      <a:pt x="126" y="54"/>
                    </a:lnTo>
                    <a:lnTo>
                      <a:pt x="118" y="64"/>
                    </a:lnTo>
                    <a:lnTo>
                      <a:pt x="112" y="74"/>
                    </a:lnTo>
                    <a:lnTo>
                      <a:pt x="108" y="86"/>
                    </a:lnTo>
                    <a:lnTo>
                      <a:pt x="106" y="96"/>
                    </a:lnTo>
                    <a:lnTo>
                      <a:pt x="106" y="108"/>
                    </a:lnTo>
                    <a:lnTo>
                      <a:pt x="98" y="108"/>
                    </a:lnTo>
                    <a:lnTo>
                      <a:pt x="88" y="108"/>
                    </a:lnTo>
                    <a:lnTo>
                      <a:pt x="84" y="110"/>
                    </a:lnTo>
                    <a:lnTo>
                      <a:pt x="82" y="114"/>
                    </a:lnTo>
                    <a:lnTo>
                      <a:pt x="80" y="118"/>
                    </a:lnTo>
                    <a:lnTo>
                      <a:pt x="80" y="122"/>
                    </a:lnTo>
                    <a:lnTo>
                      <a:pt x="80" y="130"/>
                    </a:lnTo>
                    <a:lnTo>
                      <a:pt x="84" y="140"/>
                    </a:lnTo>
                    <a:lnTo>
                      <a:pt x="88" y="154"/>
                    </a:lnTo>
                    <a:lnTo>
                      <a:pt x="88" y="162"/>
                    </a:lnTo>
                    <a:lnTo>
                      <a:pt x="88" y="164"/>
                    </a:lnTo>
                    <a:lnTo>
                      <a:pt x="90" y="166"/>
                    </a:lnTo>
                    <a:lnTo>
                      <a:pt x="96" y="170"/>
                    </a:lnTo>
                    <a:lnTo>
                      <a:pt x="76" y="200"/>
                    </a:lnTo>
                    <a:lnTo>
                      <a:pt x="70" y="198"/>
                    </a:lnTo>
                    <a:lnTo>
                      <a:pt x="68" y="196"/>
                    </a:lnTo>
                    <a:lnTo>
                      <a:pt x="64" y="188"/>
                    </a:lnTo>
                    <a:lnTo>
                      <a:pt x="62" y="192"/>
                    </a:lnTo>
                    <a:lnTo>
                      <a:pt x="62" y="196"/>
                    </a:lnTo>
                    <a:lnTo>
                      <a:pt x="50" y="206"/>
                    </a:lnTo>
                    <a:lnTo>
                      <a:pt x="42" y="210"/>
                    </a:lnTo>
                    <a:lnTo>
                      <a:pt x="36" y="214"/>
                    </a:lnTo>
                    <a:lnTo>
                      <a:pt x="26" y="212"/>
                    </a:lnTo>
                    <a:lnTo>
                      <a:pt x="18" y="208"/>
                    </a:lnTo>
                    <a:lnTo>
                      <a:pt x="10" y="204"/>
                    </a:lnTo>
                    <a:lnTo>
                      <a:pt x="8" y="202"/>
                    </a:lnTo>
                    <a:lnTo>
                      <a:pt x="8" y="200"/>
                    </a:lnTo>
                    <a:lnTo>
                      <a:pt x="10" y="196"/>
                    </a:lnTo>
                    <a:lnTo>
                      <a:pt x="12" y="194"/>
                    </a:lnTo>
                    <a:lnTo>
                      <a:pt x="6" y="192"/>
                    </a:lnTo>
                    <a:lnTo>
                      <a:pt x="2" y="190"/>
                    </a:lnTo>
                    <a:lnTo>
                      <a:pt x="2" y="188"/>
                    </a:lnTo>
                    <a:lnTo>
                      <a:pt x="2" y="184"/>
                    </a:lnTo>
                    <a:lnTo>
                      <a:pt x="4" y="178"/>
                    </a:lnTo>
                    <a:lnTo>
                      <a:pt x="8" y="174"/>
                    </a:lnTo>
                    <a:lnTo>
                      <a:pt x="4" y="168"/>
                    </a:lnTo>
                    <a:lnTo>
                      <a:pt x="2" y="160"/>
                    </a:lnTo>
                    <a:lnTo>
                      <a:pt x="0" y="144"/>
                    </a:lnTo>
                    <a:lnTo>
                      <a:pt x="10" y="144"/>
                    </a:lnTo>
                    <a:lnTo>
                      <a:pt x="16" y="140"/>
                    </a:lnTo>
                    <a:lnTo>
                      <a:pt x="22" y="136"/>
                    </a:lnTo>
                    <a:lnTo>
                      <a:pt x="24" y="128"/>
                    </a:lnTo>
                    <a:lnTo>
                      <a:pt x="32" y="128"/>
                    </a:lnTo>
                    <a:lnTo>
                      <a:pt x="38" y="124"/>
                    </a:lnTo>
                    <a:lnTo>
                      <a:pt x="44" y="122"/>
                    </a:lnTo>
                    <a:lnTo>
                      <a:pt x="52" y="122"/>
                    </a:lnTo>
                    <a:lnTo>
                      <a:pt x="54" y="120"/>
                    </a:lnTo>
                    <a:lnTo>
                      <a:pt x="58" y="116"/>
                    </a:lnTo>
                    <a:lnTo>
                      <a:pt x="60" y="118"/>
                    </a:lnTo>
                    <a:lnTo>
                      <a:pt x="64" y="118"/>
                    </a:lnTo>
                    <a:lnTo>
                      <a:pt x="70" y="118"/>
                    </a:lnTo>
                    <a:lnTo>
                      <a:pt x="72" y="116"/>
                    </a:lnTo>
                    <a:lnTo>
                      <a:pt x="62" y="116"/>
                    </a:lnTo>
                    <a:lnTo>
                      <a:pt x="60" y="114"/>
                    </a:lnTo>
                    <a:lnTo>
                      <a:pt x="58" y="110"/>
                    </a:lnTo>
                    <a:lnTo>
                      <a:pt x="60" y="106"/>
                    </a:lnTo>
                    <a:lnTo>
                      <a:pt x="66" y="102"/>
                    </a:lnTo>
                    <a:lnTo>
                      <a:pt x="76" y="98"/>
                    </a:lnTo>
                    <a:lnTo>
                      <a:pt x="80" y="94"/>
                    </a:lnTo>
                    <a:lnTo>
                      <a:pt x="86" y="86"/>
                    </a:lnTo>
                    <a:lnTo>
                      <a:pt x="92" y="70"/>
                    </a:lnTo>
                    <a:lnTo>
                      <a:pt x="94" y="68"/>
                    </a:lnTo>
                    <a:lnTo>
                      <a:pt x="96" y="68"/>
                    </a:lnTo>
                    <a:lnTo>
                      <a:pt x="102" y="64"/>
                    </a:lnTo>
                    <a:lnTo>
                      <a:pt x="106" y="60"/>
                    </a:lnTo>
                    <a:lnTo>
                      <a:pt x="108" y="56"/>
                    </a:lnTo>
                    <a:lnTo>
                      <a:pt x="108" y="52"/>
                    </a:lnTo>
                    <a:lnTo>
                      <a:pt x="112" y="50"/>
                    </a:lnTo>
                    <a:lnTo>
                      <a:pt x="116" y="48"/>
                    </a:lnTo>
                    <a:lnTo>
                      <a:pt x="116" y="40"/>
                    </a:lnTo>
                    <a:lnTo>
                      <a:pt x="106" y="44"/>
                    </a:lnTo>
                    <a:lnTo>
                      <a:pt x="104" y="44"/>
                    </a:lnTo>
                    <a:lnTo>
                      <a:pt x="100" y="42"/>
                    </a:lnTo>
                    <a:lnTo>
                      <a:pt x="106" y="42"/>
                    </a:lnTo>
                    <a:lnTo>
                      <a:pt x="106" y="40"/>
                    </a:lnTo>
                    <a:lnTo>
                      <a:pt x="112" y="38"/>
                    </a:lnTo>
                    <a:lnTo>
                      <a:pt x="114" y="34"/>
                    </a:lnTo>
                    <a:lnTo>
                      <a:pt x="116" y="34"/>
                    </a:lnTo>
                    <a:lnTo>
                      <a:pt x="120" y="36"/>
                    </a:lnTo>
                    <a:lnTo>
                      <a:pt x="135" y="36"/>
                    </a:lnTo>
                    <a:lnTo>
                      <a:pt x="135" y="28"/>
                    </a:lnTo>
                    <a:lnTo>
                      <a:pt x="135" y="26"/>
                    </a:lnTo>
                    <a:lnTo>
                      <a:pt x="139" y="26"/>
                    </a:lnTo>
                    <a:lnTo>
                      <a:pt x="145" y="28"/>
                    </a:lnTo>
                    <a:lnTo>
                      <a:pt x="155" y="22"/>
                    </a:lnTo>
                    <a:lnTo>
                      <a:pt x="161" y="16"/>
                    </a:lnTo>
                    <a:lnTo>
                      <a:pt x="165" y="12"/>
                    </a:lnTo>
                    <a:lnTo>
                      <a:pt x="167" y="14"/>
                    </a:lnTo>
                    <a:lnTo>
                      <a:pt x="169" y="16"/>
                    </a:lnTo>
                    <a:lnTo>
                      <a:pt x="175" y="18"/>
                    </a:lnTo>
                    <a:lnTo>
                      <a:pt x="181" y="16"/>
                    </a:lnTo>
                    <a:lnTo>
                      <a:pt x="185" y="12"/>
                    </a:lnTo>
                    <a:lnTo>
                      <a:pt x="189" y="8"/>
                    </a:lnTo>
                    <a:lnTo>
                      <a:pt x="209" y="4"/>
                    </a:lnTo>
                    <a:lnTo>
                      <a:pt x="227" y="0"/>
                    </a:lnTo>
                    <a:lnTo>
                      <a:pt x="233" y="2"/>
                    </a:lnTo>
                    <a:lnTo>
                      <a:pt x="239" y="4"/>
                    </a:lnTo>
                    <a:lnTo>
                      <a:pt x="243" y="8"/>
                    </a:lnTo>
                    <a:lnTo>
                      <a:pt x="245" y="12"/>
                    </a:lnTo>
                    <a:lnTo>
                      <a:pt x="249" y="6"/>
                    </a:lnTo>
                    <a:lnTo>
                      <a:pt x="251" y="2"/>
                    </a:lnTo>
                    <a:lnTo>
                      <a:pt x="257" y="2"/>
                    </a:lnTo>
                    <a:lnTo>
                      <a:pt x="265" y="2"/>
                    </a:lnTo>
                    <a:lnTo>
                      <a:pt x="271" y="4"/>
                    </a:lnTo>
                    <a:lnTo>
                      <a:pt x="279" y="6"/>
                    </a:lnTo>
                    <a:lnTo>
                      <a:pt x="289" y="6"/>
                    </a:lnTo>
                    <a:lnTo>
                      <a:pt x="289" y="14"/>
                    </a:lnTo>
                    <a:lnTo>
                      <a:pt x="277" y="14"/>
                    </a:lnTo>
                    <a:lnTo>
                      <a:pt x="281" y="16"/>
                    </a:lnTo>
                    <a:lnTo>
                      <a:pt x="287" y="18"/>
                    </a:lnTo>
                    <a:lnTo>
                      <a:pt x="291" y="18"/>
                    </a:lnTo>
                    <a:lnTo>
                      <a:pt x="295" y="14"/>
                    </a:lnTo>
                    <a:lnTo>
                      <a:pt x="295" y="26"/>
                    </a:lnTo>
                    <a:lnTo>
                      <a:pt x="279" y="30"/>
                    </a:lnTo>
                    <a:lnTo>
                      <a:pt x="285" y="2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36" name="Freeform 174"/>
              <p:cNvSpPr/>
              <p:nvPr/>
            </p:nvSpPr>
            <p:spPr bwMode="auto">
              <a:xfrm>
                <a:off x="5069085" y="2859222"/>
                <a:ext cx="83024" cy="54425"/>
              </a:xfrm>
              <a:custGeom>
                <a:avLst/>
                <a:gdLst>
                  <a:gd name="T0" fmla="*/ 2147483647 w 58"/>
                  <a:gd name="T1" fmla="*/ 2147483647 h 34"/>
                  <a:gd name="T2" fmla="*/ 2147483647 w 58"/>
                  <a:gd name="T3" fmla="*/ 2147483647 h 34"/>
                  <a:gd name="T4" fmla="*/ 2147483647 w 58"/>
                  <a:gd name="T5" fmla="*/ 2147483647 h 34"/>
                  <a:gd name="T6" fmla="*/ 2147483647 w 58"/>
                  <a:gd name="T7" fmla="*/ 2147483647 h 34"/>
                  <a:gd name="T8" fmla="*/ 2147483647 w 58"/>
                  <a:gd name="T9" fmla="*/ 2147483647 h 34"/>
                  <a:gd name="T10" fmla="*/ 2147483647 w 58"/>
                  <a:gd name="T11" fmla="*/ 2147483647 h 34"/>
                  <a:gd name="T12" fmla="*/ 2147483647 w 58"/>
                  <a:gd name="T13" fmla="*/ 2147483647 h 34"/>
                  <a:gd name="T14" fmla="*/ 2147483647 w 58"/>
                  <a:gd name="T15" fmla="*/ 2147483647 h 34"/>
                  <a:gd name="T16" fmla="*/ 2147483647 w 58"/>
                  <a:gd name="T17" fmla="*/ 2147483647 h 34"/>
                  <a:gd name="T18" fmla="*/ 2147483647 w 58"/>
                  <a:gd name="T19" fmla="*/ 0 h 34"/>
                  <a:gd name="T20" fmla="*/ 2147483647 w 58"/>
                  <a:gd name="T21" fmla="*/ 0 h 34"/>
                  <a:gd name="T22" fmla="*/ 2147483647 w 58"/>
                  <a:gd name="T23" fmla="*/ 2147483647 h 34"/>
                  <a:gd name="T24" fmla="*/ 2147483647 w 58"/>
                  <a:gd name="T25" fmla="*/ 2147483647 h 34"/>
                  <a:gd name="T26" fmla="*/ 2147483647 w 58"/>
                  <a:gd name="T27" fmla="*/ 2147483647 h 34"/>
                  <a:gd name="T28" fmla="*/ 0 w 58"/>
                  <a:gd name="T29" fmla="*/ 2147483647 h 34"/>
                  <a:gd name="T30" fmla="*/ 2147483647 w 58"/>
                  <a:gd name="T31" fmla="*/ 2147483647 h 34"/>
                  <a:gd name="T32" fmla="*/ 2147483647 w 58"/>
                  <a:gd name="T33" fmla="*/ 2147483647 h 34"/>
                  <a:gd name="T34" fmla="*/ 2147483647 w 58"/>
                  <a:gd name="T35" fmla="*/ 2147483647 h 34"/>
                  <a:gd name="T36" fmla="*/ 2147483647 w 58"/>
                  <a:gd name="T37" fmla="*/ 2147483647 h 34"/>
                  <a:gd name="T38" fmla="*/ 2147483647 w 58"/>
                  <a:gd name="T39" fmla="*/ 2147483647 h 34"/>
                  <a:gd name="T40" fmla="*/ 2147483647 w 58"/>
                  <a:gd name="T41" fmla="*/ 2147483647 h 34"/>
                  <a:gd name="T42" fmla="*/ 2147483647 w 58"/>
                  <a:gd name="T43" fmla="*/ 2147483647 h 34"/>
                  <a:gd name="T44" fmla="*/ 2147483647 w 58"/>
                  <a:gd name="T45" fmla="*/ 2147483647 h 34"/>
                  <a:gd name="T46" fmla="*/ 2147483647 w 58"/>
                  <a:gd name="T47" fmla="*/ 2147483647 h 34"/>
                  <a:gd name="T48" fmla="*/ 2147483647 w 58"/>
                  <a:gd name="T49" fmla="*/ 2147483647 h 34"/>
                  <a:gd name="T50" fmla="*/ 2147483647 w 58"/>
                  <a:gd name="T51" fmla="*/ 2147483647 h 34"/>
                  <a:gd name="T52" fmla="*/ 2147483647 w 58"/>
                  <a:gd name="T53" fmla="*/ 2147483647 h 34"/>
                  <a:gd name="T54" fmla="*/ 2147483647 w 58"/>
                  <a:gd name="T55" fmla="*/ 2147483647 h 34"/>
                  <a:gd name="T56" fmla="*/ 2147483647 w 58"/>
                  <a:gd name="T57" fmla="*/ 2147483647 h 34"/>
                  <a:gd name="T58" fmla="*/ 2147483647 w 58"/>
                  <a:gd name="T59" fmla="*/ 2147483647 h 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
                  <a:gd name="T91" fmla="*/ 0 h 34"/>
                  <a:gd name="T92" fmla="*/ 58 w 58"/>
                  <a:gd name="T93" fmla="*/ 34 h 3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 h="34">
                    <a:moveTo>
                      <a:pt x="58" y="34"/>
                    </a:moveTo>
                    <a:lnTo>
                      <a:pt x="52" y="24"/>
                    </a:lnTo>
                    <a:lnTo>
                      <a:pt x="48" y="16"/>
                    </a:lnTo>
                    <a:lnTo>
                      <a:pt x="52" y="16"/>
                    </a:lnTo>
                    <a:lnTo>
                      <a:pt x="54" y="14"/>
                    </a:lnTo>
                    <a:lnTo>
                      <a:pt x="54" y="4"/>
                    </a:lnTo>
                    <a:lnTo>
                      <a:pt x="48" y="6"/>
                    </a:lnTo>
                    <a:lnTo>
                      <a:pt x="44" y="6"/>
                    </a:lnTo>
                    <a:lnTo>
                      <a:pt x="40" y="4"/>
                    </a:lnTo>
                    <a:lnTo>
                      <a:pt x="32" y="0"/>
                    </a:lnTo>
                    <a:lnTo>
                      <a:pt x="24" y="0"/>
                    </a:lnTo>
                    <a:lnTo>
                      <a:pt x="14" y="2"/>
                    </a:lnTo>
                    <a:lnTo>
                      <a:pt x="6" y="6"/>
                    </a:lnTo>
                    <a:lnTo>
                      <a:pt x="2" y="8"/>
                    </a:lnTo>
                    <a:lnTo>
                      <a:pt x="0" y="10"/>
                    </a:lnTo>
                    <a:lnTo>
                      <a:pt x="2" y="16"/>
                    </a:lnTo>
                    <a:lnTo>
                      <a:pt x="6" y="20"/>
                    </a:lnTo>
                    <a:lnTo>
                      <a:pt x="10" y="22"/>
                    </a:lnTo>
                    <a:lnTo>
                      <a:pt x="18" y="24"/>
                    </a:lnTo>
                    <a:lnTo>
                      <a:pt x="26" y="22"/>
                    </a:lnTo>
                    <a:lnTo>
                      <a:pt x="30" y="22"/>
                    </a:lnTo>
                    <a:lnTo>
                      <a:pt x="34" y="24"/>
                    </a:lnTo>
                    <a:lnTo>
                      <a:pt x="36" y="28"/>
                    </a:lnTo>
                    <a:lnTo>
                      <a:pt x="38" y="32"/>
                    </a:lnTo>
                    <a:lnTo>
                      <a:pt x="42" y="34"/>
                    </a:lnTo>
                    <a:lnTo>
                      <a:pt x="44" y="34"/>
                    </a:lnTo>
                    <a:lnTo>
                      <a:pt x="46" y="30"/>
                    </a:lnTo>
                    <a:lnTo>
                      <a:pt x="50" y="30"/>
                    </a:lnTo>
                    <a:lnTo>
                      <a:pt x="54" y="32"/>
                    </a:lnTo>
                    <a:lnTo>
                      <a:pt x="58" y="3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37" name="Freeform 175"/>
              <p:cNvSpPr/>
              <p:nvPr/>
            </p:nvSpPr>
            <p:spPr bwMode="auto">
              <a:xfrm>
                <a:off x="5036798" y="2893736"/>
                <a:ext cx="124536" cy="82301"/>
              </a:xfrm>
              <a:custGeom>
                <a:avLst/>
                <a:gdLst>
                  <a:gd name="T0" fmla="*/ 2147483647 w 86"/>
                  <a:gd name="T1" fmla="*/ 2147483647 h 50"/>
                  <a:gd name="T2" fmla="*/ 2147483647 w 86"/>
                  <a:gd name="T3" fmla="*/ 2147483647 h 50"/>
                  <a:gd name="T4" fmla="*/ 2147483647 w 86"/>
                  <a:gd name="T5" fmla="*/ 2147483647 h 50"/>
                  <a:gd name="T6" fmla="*/ 2147483647 w 86"/>
                  <a:gd name="T7" fmla="*/ 2147483647 h 50"/>
                  <a:gd name="T8" fmla="*/ 2147483647 w 86"/>
                  <a:gd name="T9" fmla="*/ 2147483647 h 50"/>
                  <a:gd name="T10" fmla="*/ 2147483647 w 86"/>
                  <a:gd name="T11" fmla="*/ 2147483647 h 50"/>
                  <a:gd name="T12" fmla="*/ 2147483647 w 86"/>
                  <a:gd name="T13" fmla="*/ 2147483647 h 50"/>
                  <a:gd name="T14" fmla="*/ 2147483647 w 86"/>
                  <a:gd name="T15" fmla="*/ 2147483647 h 50"/>
                  <a:gd name="T16" fmla="*/ 2147483647 w 86"/>
                  <a:gd name="T17" fmla="*/ 2147483647 h 50"/>
                  <a:gd name="T18" fmla="*/ 2147483647 w 86"/>
                  <a:gd name="T19" fmla="*/ 2147483647 h 50"/>
                  <a:gd name="T20" fmla="*/ 2147483647 w 86"/>
                  <a:gd name="T21" fmla="*/ 2147483647 h 50"/>
                  <a:gd name="T22" fmla="*/ 2147483647 w 86"/>
                  <a:gd name="T23" fmla="*/ 2147483647 h 50"/>
                  <a:gd name="T24" fmla="*/ 2147483647 w 86"/>
                  <a:gd name="T25" fmla="*/ 2147483647 h 50"/>
                  <a:gd name="T26" fmla="*/ 2147483647 w 86"/>
                  <a:gd name="T27" fmla="*/ 2147483647 h 50"/>
                  <a:gd name="T28" fmla="*/ 2147483647 w 86"/>
                  <a:gd name="T29" fmla="*/ 2147483647 h 50"/>
                  <a:gd name="T30" fmla="*/ 2147483647 w 86"/>
                  <a:gd name="T31" fmla="*/ 2147483647 h 50"/>
                  <a:gd name="T32" fmla="*/ 2147483647 w 86"/>
                  <a:gd name="T33" fmla="*/ 2147483647 h 50"/>
                  <a:gd name="T34" fmla="*/ 2147483647 w 86"/>
                  <a:gd name="T35" fmla="*/ 0 h 50"/>
                  <a:gd name="T36" fmla="*/ 2147483647 w 86"/>
                  <a:gd name="T37" fmla="*/ 0 h 50"/>
                  <a:gd name="T38" fmla="*/ 2147483647 w 86"/>
                  <a:gd name="T39" fmla="*/ 2147483647 h 50"/>
                  <a:gd name="T40" fmla="*/ 2147483647 w 86"/>
                  <a:gd name="T41" fmla="*/ 2147483647 h 50"/>
                  <a:gd name="T42" fmla="*/ 2147483647 w 86"/>
                  <a:gd name="T43" fmla="*/ 2147483647 h 50"/>
                  <a:gd name="T44" fmla="*/ 2147483647 w 86"/>
                  <a:gd name="T45" fmla="*/ 2147483647 h 50"/>
                  <a:gd name="T46" fmla="*/ 2147483647 w 86"/>
                  <a:gd name="T47" fmla="*/ 2147483647 h 50"/>
                  <a:gd name="T48" fmla="*/ 2147483647 w 86"/>
                  <a:gd name="T49" fmla="*/ 2147483647 h 50"/>
                  <a:gd name="T50" fmla="*/ 2147483647 w 86"/>
                  <a:gd name="T51" fmla="*/ 2147483647 h 50"/>
                  <a:gd name="T52" fmla="*/ 2147483647 w 86"/>
                  <a:gd name="T53" fmla="*/ 2147483647 h 50"/>
                  <a:gd name="T54" fmla="*/ 2147483647 w 86"/>
                  <a:gd name="T55" fmla="*/ 2147483647 h 50"/>
                  <a:gd name="T56" fmla="*/ 2147483647 w 86"/>
                  <a:gd name="T57" fmla="*/ 2147483647 h 50"/>
                  <a:gd name="T58" fmla="*/ 2147483647 w 86"/>
                  <a:gd name="T59" fmla="*/ 2147483647 h 50"/>
                  <a:gd name="T60" fmla="*/ 2147483647 w 86"/>
                  <a:gd name="T61" fmla="*/ 2147483647 h 50"/>
                  <a:gd name="T62" fmla="*/ 2147483647 w 86"/>
                  <a:gd name="T63" fmla="*/ 2147483647 h 50"/>
                  <a:gd name="T64" fmla="*/ 2147483647 w 86"/>
                  <a:gd name="T65" fmla="*/ 2147483647 h 50"/>
                  <a:gd name="T66" fmla="*/ 2147483647 w 86"/>
                  <a:gd name="T67" fmla="*/ 2147483647 h 50"/>
                  <a:gd name="T68" fmla="*/ 2147483647 w 86"/>
                  <a:gd name="T69" fmla="*/ 2147483647 h 50"/>
                  <a:gd name="T70" fmla="*/ 2147483647 w 86"/>
                  <a:gd name="T71" fmla="*/ 2147483647 h 50"/>
                  <a:gd name="T72" fmla="*/ 0 w 86"/>
                  <a:gd name="T73" fmla="*/ 2147483647 h 50"/>
                  <a:gd name="T74" fmla="*/ 2147483647 w 86"/>
                  <a:gd name="T75" fmla="*/ 2147483647 h 50"/>
                  <a:gd name="T76" fmla="*/ 2147483647 w 86"/>
                  <a:gd name="T77" fmla="*/ 2147483647 h 50"/>
                  <a:gd name="T78" fmla="*/ 2147483647 w 86"/>
                  <a:gd name="T79" fmla="*/ 2147483647 h 50"/>
                  <a:gd name="T80" fmla="*/ 2147483647 w 86"/>
                  <a:gd name="T81" fmla="*/ 2147483647 h 50"/>
                  <a:gd name="T82" fmla="*/ 2147483647 w 86"/>
                  <a:gd name="T83" fmla="*/ 2147483647 h 50"/>
                  <a:gd name="T84" fmla="*/ 2147483647 w 86"/>
                  <a:gd name="T85" fmla="*/ 2147483647 h 50"/>
                  <a:gd name="T86" fmla="*/ 2147483647 w 86"/>
                  <a:gd name="T87" fmla="*/ 2147483647 h 50"/>
                  <a:gd name="T88" fmla="*/ 2147483647 w 86"/>
                  <a:gd name="T89" fmla="*/ 2147483647 h 50"/>
                  <a:gd name="T90" fmla="*/ 2147483647 w 86"/>
                  <a:gd name="T91" fmla="*/ 2147483647 h 50"/>
                  <a:gd name="T92" fmla="*/ 2147483647 w 86"/>
                  <a:gd name="T93" fmla="*/ 2147483647 h 50"/>
                  <a:gd name="T94" fmla="*/ 2147483647 w 86"/>
                  <a:gd name="T95" fmla="*/ 2147483647 h 50"/>
                  <a:gd name="T96" fmla="*/ 2147483647 w 86"/>
                  <a:gd name="T97" fmla="*/ 2147483647 h 50"/>
                  <a:gd name="T98" fmla="*/ 2147483647 w 86"/>
                  <a:gd name="T99" fmla="*/ 2147483647 h 50"/>
                  <a:gd name="T100" fmla="*/ 2147483647 w 86"/>
                  <a:gd name="T101" fmla="*/ 2147483647 h 50"/>
                  <a:gd name="T102" fmla="*/ 2147483647 w 86"/>
                  <a:gd name="T103" fmla="*/ 2147483647 h 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6"/>
                  <a:gd name="T157" fmla="*/ 0 h 50"/>
                  <a:gd name="T158" fmla="*/ 86 w 86"/>
                  <a:gd name="T159" fmla="*/ 50 h 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6" h="50">
                    <a:moveTo>
                      <a:pt x="68" y="50"/>
                    </a:moveTo>
                    <a:lnTo>
                      <a:pt x="74" y="50"/>
                    </a:lnTo>
                    <a:lnTo>
                      <a:pt x="80" y="48"/>
                    </a:lnTo>
                    <a:lnTo>
                      <a:pt x="84" y="46"/>
                    </a:lnTo>
                    <a:lnTo>
                      <a:pt x="86" y="42"/>
                    </a:lnTo>
                    <a:lnTo>
                      <a:pt x="86" y="38"/>
                    </a:lnTo>
                    <a:lnTo>
                      <a:pt x="84" y="30"/>
                    </a:lnTo>
                    <a:lnTo>
                      <a:pt x="84" y="26"/>
                    </a:lnTo>
                    <a:lnTo>
                      <a:pt x="80" y="12"/>
                    </a:lnTo>
                    <a:lnTo>
                      <a:pt x="76" y="10"/>
                    </a:lnTo>
                    <a:lnTo>
                      <a:pt x="72" y="8"/>
                    </a:lnTo>
                    <a:lnTo>
                      <a:pt x="68" y="8"/>
                    </a:lnTo>
                    <a:lnTo>
                      <a:pt x="66" y="12"/>
                    </a:lnTo>
                    <a:lnTo>
                      <a:pt x="64" y="12"/>
                    </a:lnTo>
                    <a:lnTo>
                      <a:pt x="60" y="10"/>
                    </a:lnTo>
                    <a:lnTo>
                      <a:pt x="58" y="6"/>
                    </a:lnTo>
                    <a:lnTo>
                      <a:pt x="56" y="2"/>
                    </a:lnTo>
                    <a:lnTo>
                      <a:pt x="52" y="0"/>
                    </a:lnTo>
                    <a:lnTo>
                      <a:pt x="48" y="0"/>
                    </a:lnTo>
                    <a:lnTo>
                      <a:pt x="40" y="2"/>
                    </a:lnTo>
                    <a:lnTo>
                      <a:pt x="42" y="4"/>
                    </a:lnTo>
                    <a:lnTo>
                      <a:pt x="44" y="12"/>
                    </a:lnTo>
                    <a:lnTo>
                      <a:pt x="42" y="16"/>
                    </a:lnTo>
                    <a:lnTo>
                      <a:pt x="42" y="18"/>
                    </a:lnTo>
                    <a:lnTo>
                      <a:pt x="38" y="22"/>
                    </a:lnTo>
                    <a:lnTo>
                      <a:pt x="32" y="24"/>
                    </a:lnTo>
                    <a:lnTo>
                      <a:pt x="30" y="24"/>
                    </a:lnTo>
                    <a:lnTo>
                      <a:pt x="28" y="22"/>
                    </a:lnTo>
                    <a:lnTo>
                      <a:pt x="24" y="18"/>
                    </a:lnTo>
                    <a:lnTo>
                      <a:pt x="18" y="12"/>
                    </a:lnTo>
                    <a:lnTo>
                      <a:pt x="16" y="10"/>
                    </a:lnTo>
                    <a:lnTo>
                      <a:pt x="12" y="10"/>
                    </a:lnTo>
                    <a:lnTo>
                      <a:pt x="8" y="10"/>
                    </a:lnTo>
                    <a:lnTo>
                      <a:pt x="6" y="12"/>
                    </a:lnTo>
                    <a:lnTo>
                      <a:pt x="2" y="20"/>
                    </a:lnTo>
                    <a:lnTo>
                      <a:pt x="2" y="26"/>
                    </a:lnTo>
                    <a:lnTo>
                      <a:pt x="0" y="30"/>
                    </a:lnTo>
                    <a:lnTo>
                      <a:pt x="2" y="38"/>
                    </a:lnTo>
                    <a:lnTo>
                      <a:pt x="2" y="36"/>
                    </a:lnTo>
                    <a:lnTo>
                      <a:pt x="4" y="34"/>
                    </a:lnTo>
                    <a:lnTo>
                      <a:pt x="12" y="34"/>
                    </a:lnTo>
                    <a:lnTo>
                      <a:pt x="24" y="34"/>
                    </a:lnTo>
                    <a:lnTo>
                      <a:pt x="28" y="36"/>
                    </a:lnTo>
                    <a:lnTo>
                      <a:pt x="34" y="38"/>
                    </a:lnTo>
                    <a:lnTo>
                      <a:pt x="42" y="36"/>
                    </a:lnTo>
                    <a:lnTo>
                      <a:pt x="50" y="32"/>
                    </a:lnTo>
                    <a:lnTo>
                      <a:pt x="54" y="38"/>
                    </a:lnTo>
                    <a:lnTo>
                      <a:pt x="58" y="40"/>
                    </a:lnTo>
                    <a:lnTo>
                      <a:pt x="58" y="44"/>
                    </a:lnTo>
                    <a:lnTo>
                      <a:pt x="60" y="48"/>
                    </a:lnTo>
                    <a:lnTo>
                      <a:pt x="66" y="50"/>
                    </a:lnTo>
                    <a:lnTo>
                      <a:pt x="68" y="5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38" name="Freeform 176"/>
              <p:cNvSpPr/>
              <p:nvPr/>
            </p:nvSpPr>
            <p:spPr bwMode="auto">
              <a:xfrm>
                <a:off x="5036798" y="2945506"/>
                <a:ext cx="93402" cy="74336"/>
              </a:xfrm>
              <a:custGeom>
                <a:avLst/>
                <a:gdLst>
                  <a:gd name="T0" fmla="*/ 2147483647 w 64"/>
                  <a:gd name="T1" fmla="*/ 2147483647 h 48"/>
                  <a:gd name="T2" fmla="*/ 2147483647 w 64"/>
                  <a:gd name="T3" fmla="*/ 2147483647 h 48"/>
                  <a:gd name="T4" fmla="*/ 2147483647 w 64"/>
                  <a:gd name="T5" fmla="*/ 2147483647 h 48"/>
                  <a:gd name="T6" fmla="*/ 2147483647 w 64"/>
                  <a:gd name="T7" fmla="*/ 2147483647 h 48"/>
                  <a:gd name="T8" fmla="*/ 2147483647 w 64"/>
                  <a:gd name="T9" fmla="*/ 2147483647 h 48"/>
                  <a:gd name="T10" fmla="*/ 2147483647 w 64"/>
                  <a:gd name="T11" fmla="*/ 0 h 48"/>
                  <a:gd name="T12" fmla="*/ 2147483647 w 64"/>
                  <a:gd name="T13" fmla="*/ 2147483647 h 48"/>
                  <a:gd name="T14" fmla="*/ 2147483647 w 64"/>
                  <a:gd name="T15" fmla="*/ 2147483647 h 48"/>
                  <a:gd name="T16" fmla="*/ 2147483647 w 64"/>
                  <a:gd name="T17" fmla="*/ 2147483647 h 48"/>
                  <a:gd name="T18" fmla="*/ 2147483647 w 64"/>
                  <a:gd name="T19" fmla="*/ 2147483647 h 48"/>
                  <a:gd name="T20" fmla="*/ 2147483647 w 64"/>
                  <a:gd name="T21" fmla="*/ 2147483647 h 48"/>
                  <a:gd name="T22" fmla="*/ 2147483647 w 64"/>
                  <a:gd name="T23" fmla="*/ 2147483647 h 48"/>
                  <a:gd name="T24" fmla="*/ 2147483647 w 64"/>
                  <a:gd name="T25" fmla="*/ 2147483647 h 48"/>
                  <a:gd name="T26" fmla="*/ 0 w 64"/>
                  <a:gd name="T27" fmla="*/ 2147483647 h 48"/>
                  <a:gd name="T28" fmla="*/ 0 w 64"/>
                  <a:gd name="T29" fmla="*/ 2147483647 h 48"/>
                  <a:gd name="T30" fmla="*/ 2147483647 w 64"/>
                  <a:gd name="T31" fmla="*/ 2147483647 h 48"/>
                  <a:gd name="T32" fmla="*/ 2147483647 w 64"/>
                  <a:gd name="T33" fmla="*/ 2147483647 h 48"/>
                  <a:gd name="T34" fmla="*/ 2147483647 w 64"/>
                  <a:gd name="T35" fmla="*/ 2147483647 h 48"/>
                  <a:gd name="T36" fmla="*/ 2147483647 w 64"/>
                  <a:gd name="T37" fmla="*/ 2147483647 h 48"/>
                  <a:gd name="T38" fmla="*/ 2147483647 w 64"/>
                  <a:gd name="T39" fmla="*/ 2147483647 h 48"/>
                  <a:gd name="T40" fmla="*/ 2147483647 w 64"/>
                  <a:gd name="T41" fmla="*/ 2147483647 h 48"/>
                  <a:gd name="T42" fmla="*/ 2147483647 w 64"/>
                  <a:gd name="T43" fmla="*/ 2147483647 h 48"/>
                  <a:gd name="T44" fmla="*/ 2147483647 w 64"/>
                  <a:gd name="T45" fmla="*/ 2147483647 h 48"/>
                  <a:gd name="T46" fmla="*/ 2147483647 w 64"/>
                  <a:gd name="T47" fmla="*/ 2147483647 h 48"/>
                  <a:gd name="T48" fmla="*/ 2147483647 w 64"/>
                  <a:gd name="T49" fmla="*/ 2147483647 h 48"/>
                  <a:gd name="T50" fmla="*/ 2147483647 w 64"/>
                  <a:gd name="T51" fmla="*/ 2147483647 h 48"/>
                  <a:gd name="T52" fmla="*/ 2147483647 w 64"/>
                  <a:gd name="T53" fmla="*/ 2147483647 h 48"/>
                  <a:gd name="T54" fmla="*/ 2147483647 w 64"/>
                  <a:gd name="T55" fmla="*/ 2147483647 h 48"/>
                  <a:gd name="T56" fmla="*/ 2147483647 w 64"/>
                  <a:gd name="T57" fmla="*/ 2147483647 h 48"/>
                  <a:gd name="T58" fmla="*/ 2147483647 w 64"/>
                  <a:gd name="T59" fmla="*/ 2147483647 h 48"/>
                  <a:gd name="T60" fmla="*/ 2147483647 w 64"/>
                  <a:gd name="T61" fmla="*/ 2147483647 h 48"/>
                  <a:gd name="T62" fmla="*/ 2147483647 w 64"/>
                  <a:gd name="T63" fmla="*/ 2147483647 h 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4"/>
                  <a:gd name="T97" fmla="*/ 0 h 48"/>
                  <a:gd name="T98" fmla="*/ 64 w 64"/>
                  <a:gd name="T99" fmla="*/ 48 h 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4" h="48">
                    <a:moveTo>
                      <a:pt x="64" y="18"/>
                    </a:moveTo>
                    <a:lnTo>
                      <a:pt x="60" y="16"/>
                    </a:lnTo>
                    <a:lnTo>
                      <a:pt x="58" y="12"/>
                    </a:lnTo>
                    <a:lnTo>
                      <a:pt x="58" y="8"/>
                    </a:lnTo>
                    <a:lnTo>
                      <a:pt x="54" y="6"/>
                    </a:lnTo>
                    <a:lnTo>
                      <a:pt x="50" y="0"/>
                    </a:lnTo>
                    <a:lnTo>
                      <a:pt x="42" y="4"/>
                    </a:lnTo>
                    <a:lnTo>
                      <a:pt x="34" y="6"/>
                    </a:lnTo>
                    <a:lnTo>
                      <a:pt x="28" y="4"/>
                    </a:lnTo>
                    <a:lnTo>
                      <a:pt x="24" y="2"/>
                    </a:lnTo>
                    <a:lnTo>
                      <a:pt x="12" y="2"/>
                    </a:lnTo>
                    <a:lnTo>
                      <a:pt x="4" y="2"/>
                    </a:lnTo>
                    <a:lnTo>
                      <a:pt x="2" y="4"/>
                    </a:lnTo>
                    <a:lnTo>
                      <a:pt x="0" y="6"/>
                    </a:lnTo>
                    <a:lnTo>
                      <a:pt x="0" y="20"/>
                    </a:lnTo>
                    <a:lnTo>
                      <a:pt x="8" y="20"/>
                    </a:lnTo>
                    <a:lnTo>
                      <a:pt x="16" y="20"/>
                    </a:lnTo>
                    <a:lnTo>
                      <a:pt x="22" y="22"/>
                    </a:lnTo>
                    <a:lnTo>
                      <a:pt x="28" y="24"/>
                    </a:lnTo>
                    <a:lnTo>
                      <a:pt x="26" y="36"/>
                    </a:lnTo>
                    <a:lnTo>
                      <a:pt x="30" y="40"/>
                    </a:lnTo>
                    <a:lnTo>
                      <a:pt x="32" y="40"/>
                    </a:lnTo>
                    <a:lnTo>
                      <a:pt x="34" y="42"/>
                    </a:lnTo>
                    <a:lnTo>
                      <a:pt x="38" y="46"/>
                    </a:lnTo>
                    <a:lnTo>
                      <a:pt x="40" y="48"/>
                    </a:lnTo>
                    <a:lnTo>
                      <a:pt x="44" y="46"/>
                    </a:lnTo>
                    <a:lnTo>
                      <a:pt x="50" y="46"/>
                    </a:lnTo>
                    <a:lnTo>
                      <a:pt x="56" y="34"/>
                    </a:lnTo>
                    <a:lnTo>
                      <a:pt x="58" y="30"/>
                    </a:lnTo>
                    <a:lnTo>
                      <a:pt x="64" y="24"/>
                    </a:lnTo>
                    <a:lnTo>
                      <a:pt x="64" y="20"/>
                    </a:lnTo>
                    <a:lnTo>
                      <a:pt x="64" y="1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39" name="Freeform 177"/>
              <p:cNvSpPr/>
              <p:nvPr/>
            </p:nvSpPr>
            <p:spPr bwMode="auto">
              <a:xfrm>
                <a:off x="5018348" y="2977364"/>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0 h 16"/>
                  <a:gd name="T8" fmla="*/ 2147483647 w 40"/>
                  <a:gd name="T9" fmla="*/ 0 h 16"/>
                  <a:gd name="T10" fmla="*/ 2147483647 w 40"/>
                  <a:gd name="T11" fmla="*/ 0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0 w 40"/>
                  <a:gd name="T21" fmla="*/ 2147483647 h 16"/>
                  <a:gd name="T22" fmla="*/ 2147483647 w 40"/>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16"/>
                  <a:gd name="T38" fmla="*/ 40 w 40"/>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16">
                    <a:moveTo>
                      <a:pt x="38" y="16"/>
                    </a:moveTo>
                    <a:lnTo>
                      <a:pt x="40" y="4"/>
                    </a:lnTo>
                    <a:lnTo>
                      <a:pt x="34" y="2"/>
                    </a:lnTo>
                    <a:lnTo>
                      <a:pt x="28" y="0"/>
                    </a:lnTo>
                    <a:lnTo>
                      <a:pt x="20" y="0"/>
                    </a:lnTo>
                    <a:lnTo>
                      <a:pt x="14" y="0"/>
                    </a:lnTo>
                    <a:lnTo>
                      <a:pt x="12" y="6"/>
                    </a:lnTo>
                    <a:lnTo>
                      <a:pt x="8" y="6"/>
                    </a:lnTo>
                    <a:lnTo>
                      <a:pt x="4" y="8"/>
                    </a:lnTo>
                    <a:lnTo>
                      <a:pt x="2" y="12"/>
                    </a:lnTo>
                    <a:lnTo>
                      <a:pt x="0" y="16"/>
                    </a:lnTo>
                    <a:lnTo>
                      <a:pt x="38" y="1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40" name="Freeform 178"/>
              <p:cNvSpPr/>
              <p:nvPr/>
            </p:nvSpPr>
            <p:spPr bwMode="auto">
              <a:xfrm>
                <a:off x="4429110" y="3354358"/>
                <a:ext cx="59962" cy="142037"/>
              </a:xfrm>
              <a:custGeom>
                <a:avLst/>
                <a:gdLst>
                  <a:gd name="T0" fmla="*/ 2147483647 w 40"/>
                  <a:gd name="T1" fmla="*/ 2147483647 h 90"/>
                  <a:gd name="T2" fmla="*/ 2147483647 w 40"/>
                  <a:gd name="T3" fmla="*/ 2147483647 h 90"/>
                  <a:gd name="T4" fmla="*/ 2147483647 w 40"/>
                  <a:gd name="T5" fmla="*/ 2147483647 h 90"/>
                  <a:gd name="T6" fmla="*/ 2147483647 w 40"/>
                  <a:gd name="T7" fmla="*/ 2147483647 h 90"/>
                  <a:gd name="T8" fmla="*/ 2147483647 w 40"/>
                  <a:gd name="T9" fmla="*/ 2147483647 h 90"/>
                  <a:gd name="T10" fmla="*/ 2147483647 w 40"/>
                  <a:gd name="T11" fmla="*/ 2147483647 h 90"/>
                  <a:gd name="T12" fmla="*/ 2147483647 w 40"/>
                  <a:gd name="T13" fmla="*/ 2147483647 h 90"/>
                  <a:gd name="T14" fmla="*/ 2147483647 w 40"/>
                  <a:gd name="T15" fmla="*/ 2147483647 h 90"/>
                  <a:gd name="T16" fmla="*/ 0 w 40"/>
                  <a:gd name="T17" fmla="*/ 2147483647 h 90"/>
                  <a:gd name="T18" fmla="*/ 0 w 40"/>
                  <a:gd name="T19" fmla="*/ 2147483647 h 90"/>
                  <a:gd name="T20" fmla="*/ 0 w 40"/>
                  <a:gd name="T21" fmla="*/ 2147483647 h 90"/>
                  <a:gd name="T22" fmla="*/ 2147483647 w 40"/>
                  <a:gd name="T23" fmla="*/ 2147483647 h 90"/>
                  <a:gd name="T24" fmla="*/ 2147483647 w 40"/>
                  <a:gd name="T25" fmla="*/ 2147483647 h 90"/>
                  <a:gd name="T26" fmla="*/ 2147483647 w 40"/>
                  <a:gd name="T27" fmla="*/ 2147483647 h 90"/>
                  <a:gd name="T28" fmla="*/ 2147483647 w 40"/>
                  <a:gd name="T29" fmla="*/ 2147483647 h 90"/>
                  <a:gd name="T30" fmla="*/ 2147483647 w 40"/>
                  <a:gd name="T31" fmla="*/ 2147483647 h 90"/>
                  <a:gd name="T32" fmla="*/ 2147483647 w 40"/>
                  <a:gd name="T33" fmla="*/ 2147483647 h 90"/>
                  <a:gd name="T34" fmla="*/ 2147483647 w 40"/>
                  <a:gd name="T35" fmla="*/ 2147483647 h 90"/>
                  <a:gd name="T36" fmla="*/ 2147483647 w 40"/>
                  <a:gd name="T37" fmla="*/ 2147483647 h 90"/>
                  <a:gd name="T38" fmla="*/ 2147483647 w 40"/>
                  <a:gd name="T39" fmla="*/ 2147483647 h 90"/>
                  <a:gd name="T40" fmla="*/ 2147483647 w 40"/>
                  <a:gd name="T41" fmla="*/ 2147483647 h 90"/>
                  <a:gd name="T42" fmla="*/ 2147483647 w 40"/>
                  <a:gd name="T43" fmla="*/ 0 h 90"/>
                  <a:gd name="T44" fmla="*/ 2147483647 w 40"/>
                  <a:gd name="T45" fmla="*/ 2147483647 h 90"/>
                  <a:gd name="T46" fmla="*/ 2147483647 w 40"/>
                  <a:gd name="T47" fmla="*/ 2147483647 h 90"/>
                  <a:gd name="T48" fmla="*/ 2147483647 w 40"/>
                  <a:gd name="T49" fmla="*/ 2147483647 h 90"/>
                  <a:gd name="T50" fmla="*/ 2147483647 w 40"/>
                  <a:gd name="T51" fmla="*/ 2147483647 h 90"/>
                  <a:gd name="T52" fmla="*/ 2147483647 w 40"/>
                  <a:gd name="T53" fmla="*/ 2147483647 h 90"/>
                  <a:gd name="T54" fmla="*/ 2147483647 w 40"/>
                  <a:gd name="T55" fmla="*/ 2147483647 h 90"/>
                  <a:gd name="T56" fmla="*/ 2147483647 w 40"/>
                  <a:gd name="T57" fmla="*/ 2147483647 h 90"/>
                  <a:gd name="T58" fmla="*/ 2147483647 w 40"/>
                  <a:gd name="T59" fmla="*/ 2147483647 h 90"/>
                  <a:gd name="T60" fmla="*/ 2147483647 w 40"/>
                  <a:gd name="T61" fmla="*/ 2147483647 h 90"/>
                  <a:gd name="T62" fmla="*/ 2147483647 w 40"/>
                  <a:gd name="T63" fmla="*/ 2147483647 h 90"/>
                  <a:gd name="T64" fmla="*/ 2147483647 w 40"/>
                  <a:gd name="T65" fmla="*/ 2147483647 h 90"/>
                  <a:gd name="T66" fmla="*/ 2147483647 w 40"/>
                  <a:gd name="T67" fmla="*/ 2147483647 h 90"/>
                  <a:gd name="T68" fmla="*/ 2147483647 w 40"/>
                  <a:gd name="T69" fmla="*/ 2147483647 h 90"/>
                  <a:gd name="T70" fmla="*/ 2147483647 w 40"/>
                  <a:gd name="T71" fmla="*/ 2147483647 h 90"/>
                  <a:gd name="T72" fmla="*/ 2147483647 w 40"/>
                  <a:gd name="T73" fmla="*/ 2147483647 h 90"/>
                  <a:gd name="T74" fmla="*/ 2147483647 w 40"/>
                  <a:gd name="T75" fmla="*/ 2147483647 h 90"/>
                  <a:gd name="T76" fmla="*/ 2147483647 w 40"/>
                  <a:gd name="T77" fmla="*/ 2147483647 h 90"/>
                  <a:gd name="T78" fmla="*/ 2147483647 w 40"/>
                  <a:gd name="T79" fmla="*/ 2147483647 h 90"/>
                  <a:gd name="T80" fmla="*/ 2147483647 w 40"/>
                  <a:gd name="T81" fmla="*/ 2147483647 h 90"/>
                  <a:gd name="T82" fmla="*/ 2147483647 w 40"/>
                  <a:gd name="T83" fmla="*/ 2147483647 h 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
                  <a:gd name="T127" fmla="*/ 0 h 90"/>
                  <a:gd name="T128" fmla="*/ 40 w 40"/>
                  <a:gd name="T129" fmla="*/ 90 h 9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 h="90">
                    <a:moveTo>
                      <a:pt x="24" y="90"/>
                    </a:moveTo>
                    <a:lnTo>
                      <a:pt x="16" y="90"/>
                    </a:lnTo>
                    <a:lnTo>
                      <a:pt x="12" y="90"/>
                    </a:lnTo>
                    <a:lnTo>
                      <a:pt x="8" y="90"/>
                    </a:lnTo>
                    <a:lnTo>
                      <a:pt x="6" y="76"/>
                    </a:lnTo>
                    <a:lnTo>
                      <a:pt x="8" y="66"/>
                    </a:lnTo>
                    <a:lnTo>
                      <a:pt x="6" y="64"/>
                    </a:lnTo>
                    <a:lnTo>
                      <a:pt x="4" y="64"/>
                    </a:lnTo>
                    <a:lnTo>
                      <a:pt x="0" y="62"/>
                    </a:lnTo>
                    <a:lnTo>
                      <a:pt x="0" y="58"/>
                    </a:lnTo>
                    <a:lnTo>
                      <a:pt x="0" y="52"/>
                    </a:lnTo>
                    <a:lnTo>
                      <a:pt x="2" y="48"/>
                    </a:lnTo>
                    <a:lnTo>
                      <a:pt x="6" y="38"/>
                    </a:lnTo>
                    <a:lnTo>
                      <a:pt x="10" y="32"/>
                    </a:lnTo>
                    <a:lnTo>
                      <a:pt x="12" y="26"/>
                    </a:lnTo>
                    <a:lnTo>
                      <a:pt x="12" y="22"/>
                    </a:lnTo>
                    <a:lnTo>
                      <a:pt x="12" y="18"/>
                    </a:lnTo>
                    <a:lnTo>
                      <a:pt x="10" y="16"/>
                    </a:lnTo>
                    <a:lnTo>
                      <a:pt x="8" y="14"/>
                    </a:lnTo>
                    <a:lnTo>
                      <a:pt x="8" y="12"/>
                    </a:lnTo>
                    <a:lnTo>
                      <a:pt x="10" y="6"/>
                    </a:lnTo>
                    <a:lnTo>
                      <a:pt x="12" y="0"/>
                    </a:lnTo>
                    <a:lnTo>
                      <a:pt x="16" y="4"/>
                    </a:lnTo>
                    <a:lnTo>
                      <a:pt x="22" y="6"/>
                    </a:lnTo>
                    <a:lnTo>
                      <a:pt x="36" y="6"/>
                    </a:lnTo>
                    <a:lnTo>
                      <a:pt x="38" y="8"/>
                    </a:lnTo>
                    <a:lnTo>
                      <a:pt x="40" y="12"/>
                    </a:lnTo>
                    <a:lnTo>
                      <a:pt x="38" y="24"/>
                    </a:lnTo>
                    <a:lnTo>
                      <a:pt x="34" y="34"/>
                    </a:lnTo>
                    <a:lnTo>
                      <a:pt x="30" y="40"/>
                    </a:lnTo>
                    <a:lnTo>
                      <a:pt x="28" y="50"/>
                    </a:lnTo>
                    <a:lnTo>
                      <a:pt x="30" y="54"/>
                    </a:lnTo>
                    <a:lnTo>
                      <a:pt x="30" y="60"/>
                    </a:lnTo>
                    <a:lnTo>
                      <a:pt x="30" y="64"/>
                    </a:lnTo>
                    <a:lnTo>
                      <a:pt x="28" y="68"/>
                    </a:lnTo>
                    <a:lnTo>
                      <a:pt x="30" y="70"/>
                    </a:lnTo>
                    <a:lnTo>
                      <a:pt x="32" y="74"/>
                    </a:lnTo>
                    <a:lnTo>
                      <a:pt x="30" y="78"/>
                    </a:lnTo>
                    <a:lnTo>
                      <a:pt x="28" y="80"/>
                    </a:lnTo>
                    <a:lnTo>
                      <a:pt x="26" y="84"/>
                    </a:lnTo>
                    <a:lnTo>
                      <a:pt x="24" y="86"/>
                    </a:lnTo>
                    <a:lnTo>
                      <a:pt x="24" y="9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41" name="Freeform 179"/>
              <p:cNvSpPr/>
              <p:nvPr/>
            </p:nvSpPr>
            <p:spPr bwMode="auto">
              <a:xfrm>
                <a:off x="4439488" y="3305243"/>
                <a:ext cx="253684" cy="220355"/>
              </a:xfrm>
              <a:custGeom>
                <a:avLst/>
                <a:gdLst>
                  <a:gd name="T0" fmla="*/ 2147483647 w 174"/>
                  <a:gd name="T1" fmla="*/ 2147483647 h 140"/>
                  <a:gd name="T2" fmla="*/ 2147483647 w 174"/>
                  <a:gd name="T3" fmla="*/ 2147483647 h 140"/>
                  <a:gd name="T4" fmla="*/ 2147483647 w 174"/>
                  <a:gd name="T5" fmla="*/ 2147483647 h 140"/>
                  <a:gd name="T6" fmla="*/ 2147483647 w 174"/>
                  <a:gd name="T7" fmla="*/ 2147483647 h 140"/>
                  <a:gd name="T8" fmla="*/ 2147483647 w 174"/>
                  <a:gd name="T9" fmla="*/ 2147483647 h 140"/>
                  <a:gd name="T10" fmla="*/ 2147483647 w 174"/>
                  <a:gd name="T11" fmla="*/ 2147483647 h 140"/>
                  <a:gd name="T12" fmla="*/ 2147483647 w 174"/>
                  <a:gd name="T13" fmla="*/ 2147483647 h 140"/>
                  <a:gd name="T14" fmla="*/ 2147483647 w 174"/>
                  <a:gd name="T15" fmla="*/ 2147483647 h 140"/>
                  <a:gd name="T16" fmla="*/ 2147483647 w 174"/>
                  <a:gd name="T17" fmla="*/ 2147483647 h 140"/>
                  <a:gd name="T18" fmla="*/ 2147483647 w 174"/>
                  <a:gd name="T19" fmla="*/ 2147483647 h 140"/>
                  <a:gd name="T20" fmla="*/ 2147483647 w 174"/>
                  <a:gd name="T21" fmla="*/ 2147483647 h 140"/>
                  <a:gd name="T22" fmla="*/ 2147483647 w 174"/>
                  <a:gd name="T23" fmla="*/ 2147483647 h 140"/>
                  <a:gd name="T24" fmla="*/ 2147483647 w 174"/>
                  <a:gd name="T25" fmla="*/ 2147483647 h 140"/>
                  <a:gd name="T26" fmla="*/ 2147483647 w 174"/>
                  <a:gd name="T27" fmla="*/ 2147483647 h 140"/>
                  <a:gd name="T28" fmla="*/ 2147483647 w 174"/>
                  <a:gd name="T29" fmla="*/ 2147483647 h 140"/>
                  <a:gd name="T30" fmla="*/ 2147483647 w 174"/>
                  <a:gd name="T31" fmla="*/ 2147483647 h 140"/>
                  <a:gd name="T32" fmla="*/ 2147483647 w 174"/>
                  <a:gd name="T33" fmla="*/ 2147483647 h 140"/>
                  <a:gd name="T34" fmla="*/ 2147483647 w 174"/>
                  <a:gd name="T35" fmla="*/ 2147483647 h 140"/>
                  <a:gd name="T36" fmla="*/ 2147483647 w 174"/>
                  <a:gd name="T37" fmla="*/ 2147483647 h 140"/>
                  <a:gd name="T38" fmla="*/ 2147483647 w 174"/>
                  <a:gd name="T39" fmla="*/ 2147483647 h 140"/>
                  <a:gd name="T40" fmla="*/ 2147483647 w 174"/>
                  <a:gd name="T41" fmla="*/ 2147483647 h 140"/>
                  <a:gd name="T42" fmla="*/ 2147483647 w 174"/>
                  <a:gd name="T43" fmla="*/ 2147483647 h 140"/>
                  <a:gd name="T44" fmla="*/ 2147483647 w 174"/>
                  <a:gd name="T45" fmla="*/ 2147483647 h 140"/>
                  <a:gd name="T46" fmla="*/ 2147483647 w 174"/>
                  <a:gd name="T47" fmla="*/ 2147483647 h 140"/>
                  <a:gd name="T48" fmla="*/ 2147483647 w 174"/>
                  <a:gd name="T49" fmla="*/ 2147483647 h 140"/>
                  <a:gd name="T50" fmla="*/ 2147483647 w 174"/>
                  <a:gd name="T51" fmla="*/ 2147483647 h 140"/>
                  <a:gd name="T52" fmla="*/ 0 w 174"/>
                  <a:gd name="T53" fmla="*/ 2147483647 h 140"/>
                  <a:gd name="T54" fmla="*/ 0 w 174"/>
                  <a:gd name="T55" fmla="*/ 2147483647 h 140"/>
                  <a:gd name="T56" fmla="*/ 2147483647 w 174"/>
                  <a:gd name="T57" fmla="*/ 2147483647 h 140"/>
                  <a:gd name="T58" fmla="*/ 2147483647 w 174"/>
                  <a:gd name="T59" fmla="*/ 0 h 140"/>
                  <a:gd name="T60" fmla="*/ 2147483647 w 174"/>
                  <a:gd name="T61" fmla="*/ 2147483647 h 140"/>
                  <a:gd name="T62" fmla="*/ 2147483647 w 174"/>
                  <a:gd name="T63" fmla="*/ 2147483647 h 140"/>
                  <a:gd name="T64" fmla="*/ 2147483647 w 174"/>
                  <a:gd name="T65" fmla="*/ 2147483647 h 140"/>
                  <a:gd name="T66" fmla="*/ 2147483647 w 174"/>
                  <a:gd name="T67" fmla="*/ 2147483647 h 140"/>
                  <a:gd name="T68" fmla="*/ 2147483647 w 174"/>
                  <a:gd name="T69" fmla="*/ 2147483647 h 140"/>
                  <a:gd name="T70" fmla="*/ 2147483647 w 174"/>
                  <a:gd name="T71" fmla="*/ 2147483647 h 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4"/>
                  <a:gd name="T109" fmla="*/ 0 h 140"/>
                  <a:gd name="T110" fmla="*/ 174 w 174"/>
                  <a:gd name="T111" fmla="*/ 140 h 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4" h="140">
                    <a:moveTo>
                      <a:pt x="174" y="32"/>
                    </a:moveTo>
                    <a:lnTo>
                      <a:pt x="174" y="34"/>
                    </a:lnTo>
                    <a:lnTo>
                      <a:pt x="168" y="38"/>
                    </a:lnTo>
                    <a:lnTo>
                      <a:pt x="164" y="44"/>
                    </a:lnTo>
                    <a:lnTo>
                      <a:pt x="146" y="52"/>
                    </a:lnTo>
                    <a:lnTo>
                      <a:pt x="138" y="56"/>
                    </a:lnTo>
                    <a:lnTo>
                      <a:pt x="134" y="62"/>
                    </a:lnTo>
                    <a:lnTo>
                      <a:pt x="128" y="68"/>
                    </a:lnTo>
                    <a:lnTo>
                      <a:pt x="126" y="80"/>
                    </a:lnTo>
                    <a:lnTo>
                      <a:pt x="128" y="86"/>
                    </a:lnTo>
                    <a:lnTo>
                      <a:pt x="132" y="90"/>
                    </a:lnTo>
                    <a:lnTo>
                      <a:pt x="124" y="96"/>
                    </a:lnTo>
                    <a:lnTo>
                      <a:pt x="112" y="108"/>
                    </a:lnTo>
                    <a:lnTo>
                      <a:pt x="106" y="118"/>
                    </a:lnTo>
                    <a:lnTo>
                      <a:pt x="102" y="122"/>
                    </a:lnTo>
                    <a:lnTo>
                      <a:pt x="102" y="126"/>
                    </a:lnTo>
                    <a:lnTo>
                      <a:pt x="70" y="126"/>
                    </a:lnTo>
                    <a:lnTo>
                      <a:pt x="64" y="128"/>
                    </a:lnTo>
                    <a:lnTo>
                      <a:pt x="62" y="132"/>
                    </a:lnTo>
                    <a:lnTo>
                      <a:pt x="56" y="134"/>
                    </a:lnTo>
                    <a:lnTo>
                      <a:pt x="54" y="136"/>
                    </a:lnTo>
                    <a:lnTo>
                      <a:pt x="50" y="140"/>
                    </a:lnTo>
                    <a:lnTo>
                      <a:pt x="48" y="140"/>
                    </a:lnTo>
                    <a:lnTo>
                      <a:pt x="42" y="140"/>
                    </a:lnTo>
                    <a:lnTo>
                      <a:pt x="38" y="136"/>
                    </a:lnTo>
                    <a:lnTo>
                      <a:pt x="36" y="130"/>
                    </a:lnTo>
                    <a:lnTo>
                      <a:pt x="36" y="124"/>
                    </a:lnTo>
                    <a:lnTo>
                      <a:pt x="34" y="122"/>
                    </a:lnTo>
                    <a:lnTo>
                      <a:pt x="30" y="120"/>
                    </a:lnTo>
                    <a:lnTo>
                      <a:pt x="24" y="120"/>
                    </a:lnTo>
                    <a:lnTo>
                      <a:pt x="18" y="120"/>
                    </a:lnTo>
                    <a:lnTo>
                      <a:pt x="20" y="116"/>
                    </a:lnTo>
                    <a:lnTo>
                      <a:pt x="22" y="112"/>
                    </a:lnTo>
                    <a:lnTo>
                      <a:pt x="24" y="108"/>
                    </a:lnTo>
                    <a:lnTo>
                      <a:pt x="26" y="104"/>
                    </a:lnTo>
                    <a:lnTo>
                      <a:pt x="24" y="100"/>
                    </a:lnTo>
                    <a:lnTo>
                      <a:pt x="22" y="98"/>
                    </a:lnTo>
                    <a:lnTo>
                      <a:pt x="24" y="94"/>
                    </a:lnTo>
                    <a:lnTo>
                      <a:pt x="24" y="90"/>
                    </a:lnTo>
                    <a:lnTo>
                      <a:pt x="24" y="84"/>
                    </a:lnTo>
                    <a:lnTo>
                      <a:pt x="22" y="80"/>
                    </a:lnTo>
                    <a:lnTo>
                      <a:pt x="24" y="70"/>
                    </a:lnTo>
                    <a:lnTo>
                      <a:pt x="28" y="64"/>
                    </a:lnTo>
                    <a:lnTo>
                      <a:pt x="32" y="54"/>
                    </a:lnTo>
                    <a:lnTo>
                      <a:pt x="34" y="42"/>
                    </a:lnTo>
                    <a:lnTo>
                      <a:pt x="32" y="38"/>
                    </a:lnTo>
                    <a:lnTo>
                      <a:pt x="30" y="36"/>
                    </a:lnTo>
                    <a:lnTo>
                      <a:pt x="16" y="36"/>
                    </a:lnTo>
                    <a:lnTo>
                      <a:pt x="10" y="34"/>
                    </a:lnTo>
                    <a:lnTo>
                      <a:pt x="6" y="30"/>
                    </a:lnTo>
                    <a:lnTo>
                      <a:pt x="6" y="26"/>
                    </a:lnTo>
                    <a:lnTo>
                      <a:pt x="4" y="22"/>
                    </a:lnTo>
                    <a:lnTo>
                      <a:pt x="2" y="18"/>
                    </a:lnTo>
                    <a:lnTo>
                      <a:pt x="0" y="16"/>
                    </a:lnTo>
                    <a:lnTo>
                      <a:pt x="0" y="12"/>
                    </a:lnTo>
                    <a:lnTo>
                      <a:pt x="0" y="10"/>
                    </a:lnTo>
                    <a:lnTo>
                      <a:pt x="4" y="8"/>
                    </a:lnTo>
                    <a:lnTo>
                      <a:pt x="12" y="6"/>
                    </a:lnTo>
                    <a:lnTo>
                      <a:pt x="12" y="2"/>
                    </a:lnTo>
                    <a:lnTo>
                      <a:pt x="14" y="0"/>
                    </a:lnTo>
                    <a:lnTo>
                      <a:pt x="20" y="0"/>
                    </a:lnTo>
                    <a:lnTo>
                      <a:pt x="40" y="2"/>
                    </a:lnTo>
                    <a:lnTo>
                      <a:pt x="60" y="4"/>
                    </a:lnTo>
                    <a:lnTo>
                      <a:pt x="80" y="8"/>
                    </a:lnTo>
                    <a:lnTo>
                      <a:pt x="102" y="10"/>
                    </a:lnTo>
                    <a:lnTo>
                      <a:pt x="124" y="16"/>
                    </a:lnTo>
                    <a:lnTo>
                      <a:pt x="136" y="18"/>
                    </a:lnTo>
                    <a:lnTo>
                      <a:pt x="150" y="20"/>
                    </a:lnTo>
                    <a:lnTo>
                      <a:pt x="152" y="20"/>
                    </a:lnTo>
                    <a:lnTo>
                      <a:pt x="154" y="22"/>
                    </a:lnTo>
                    <a:lnTo>
                      <a:pt x="160" y="26"/>
                    </a:lnTo>
                    <a:lnTo>
                      <a:pt x="174" y="3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42" name="Freeform 180"/>
              <p:cNvSpPr/>
              <p:nvPr/>
            </p:nvSpPr>
            <p:spPr bwMode="auto">
              <a:xfrm>
                <a:off x="4531736" y="3099489"/>
                <a:ext cx="261756" cy="257523"/>
              </a:xfrm>
              <a:custGeom>
                <a:avLst/>
                <a:gdLst>
                  <a:gd name="T0" fmla="*/ 2147483647 w 178"/>
                  <a:gd name="T1" fmla="*/ 2147483647 h 162"/>
                  <a:gd name="T2" fmla="*/ 2147483647 w 178"/>
                  <a:gd name="T3" fmla="*/ 2147483647 h 162"/>
                  <a:gd name="T4" fmla="*/ 2147483647 w 178"/>
                  <a:gd name="T5" fmla="*/ 2147483647 h 162"/>
                  <a:gd name="T6" fmla="*/ 2147483647 w 178"/>
                  <a:gd name="T7" fmla="*/ 2147483647 h 162"/>
                  <a:gd name="T8" fmla="*/ 2147483647 w 178"/>
                  <a:gd name="T9" fmla="*/ 2147483647 h 162"/>
                  <a:gd name="T10" fmla="*/ 2147483647 w 178"/>
                  <a:gd name="T11" fmla="*/ 2147483647 h 162"/>
                  <a:gd name="T12" fmla="*/ 2147483647 w 178"/>
                  <a:gd name="T13" fmla="*/ 2147483647 h 162"/>
                  <a:gd name="T14" fmla="*/ 2147483647 w 178"/>
                  <a:gd name="T15" fmla="*/ 2147483647 h 162"/>
                  <a:gd name="T16" fmla="*/ 2147483647 w 178"/>
                  <a:gd name="T17" fmla="*/ 2147483647 h 162"/>
                  <a:gd name="T18" fmla="*/ 2147483647 w 178"/>
                  <a:gd name="T19" fmla="*/ 2147483647 h 162"/>
                  <a:gd name="T20" fmla="*/ 2147483647 w 178"/>
                  <a:gd name="T21" fmla="*/ 2147483647 h 162"/>
                  <a:gd name="T22" fmla="*/ 2147483647 w 178"/>
                  <a:gd name="T23" fmla="*/ 2147483647 h 162"/>
                  <a:gd name="T24" fmla="*/ 2147483647 w 178"/>
                  <a:gd name="T25" fmla="*/ 2147483647 h 162"/>
                  <a:gd name="T26" fmla="*/ 2147483647 w 178"/>
                  <a:gd name="T27" fmla="*/ 2147483647 h 162"/>
                  <a:gd name="T28" fmla="*/ 2147483647 w 178"/>
                  <a:gd name="T29" fmla="*/ 2147483647 h 162"/>
                  <a:gd name="T30" fmla="*/ 2147483647 w 178"/>
                  <a:gd name="T31" fmla="*/ 2147483647 h 162"/>
                  <a:gd name="T32" fmla="*/ 2147483647 w 178"/>
                  <a:gd name="T33" fmla="*/ 2147483647 h 162"/>
                  <a:gd name="T34" fmla="*/ 2147483647 w 178"/>
                  <a:gd name="T35" fmla="*/ 2147483647 h 162"/>
                  <a:gd name="T36" fmla="*/ 2147483647 w 178"/>
                  <a:gd name="T37" fmla="*/ 2147483647 h 162"/>
                  <a:gd name="T38" fmla="*/ 2147483647 w 178"/>
                  <a:gd name="T39" fmla="*/ 2147483647 h 162"/>
                  <a:gd name="T40" fmla="*/ 2147483647 w 178"/>
                  <a:gd name="T41" fmla="*/ 2147483647 h 162"/>
                  <a:gd name="T42" fmla="*/ 2147483647 w 178"/>
                  <a:gd name="T43" fmla="*/ 2147483647 h 162"/>
                  <a:gd name="T44" fmla="*/ 2147483647 w 178"/>
                  <a:gd name="T45" fmla="*/ 2147483647 h 162"/>
                  <a:gd name="T46" fmla="*/ 2147483647 w 178"/>
                  <a:gd name="T47" fmla="*/ 2147483647 h 162"/>
                  <a:gd name="T48" fmla="*/ 2147483647 w 178"/>
                  <a:gd name="T49" fmla="*/ 2147483647 h 162"/>
                  <a:gd name="T50" fmla="*/ 2147483647 w 178"/>
                  <a:gd name="T51" fmla="*/ 2147483647 h 162"/>
                  <a:gd name="T52" fmla="*/ 2147483647 w 178"/>
                  <a:gd name="T53" fmla="*/ 2147483647 h 162"/>
                  <a:gd name="T54" fmla="*/ 2147483647 w 178"/>
                  <a:gd name="T55" fmla="*/ 2147483647 h 162"/>
                  <a:gd name="T56" fmla="*/ 2147483647 w 178"/>
                  <a:gd name="T57" fmla="*/ 2147483647 h 162"/>
                  <a:gd name="T58" fmla="*/ 2147483647 w 178"/>
                  <a:gd name="T59" fmla="*/ 2147483647 h 162"/>
                  <a:gd name="T60" fmla="*/ 2147483647 w 178"/>
                  <a:gd name="T61" fmla="*/ 2147483647 h 162"/>
                  <a:gd name="T62" fmla="*/ 2147483647 w 178"/>
                  <a:gd name="T63" fmla="*/ 0 h 162"/>
                  <a:gd name="T64" fmla="*/ 2147483647 w 178"/>
                  <a:gd name="T65" fmla="*/ 2147483647 h 162"/>
                  <a:gd name="T66" fmla="*/ 2147483647 w 178"/>
                  <a:gd name="T67" fmla="*/ 2147483647 h 162"/>
                  <a:gd name="T68" fmla="*/ 2147483647 w 178"/>
                  <a:gd name="T69" fmla="*/ 2147483647 h 162"/>
                  <a:gd name="T70" fmla="*/ 2147483647 w 178"/>
                  <a:gd name="T71" fmla="*/ 2147483647 h 162"/>
                  <a:gd name="T72" fmla="*/ 2147483647 w 178"/>
                  <a:gd name="T73" fmla="*/ 2147483647 h 162"/>
                  <a:gd name="T74" fmla="*/ 2147483647 w 178"/>
                  <a:gd name="T75" fmla="*/ 2147483647 h 162"/>
                  <a:gd name="T76" fmla="*/ 2147483647 w 178"/>
                  <a:gd name="T77" fmla="*/ 2147483647 h 162"/>
                  <a:gd name="T78" fmla="*/ 2147483647 w 178"/>
                  <a:gd name="T79" fmla="*/ 2147483647 h 162"/>
                  <a:gd name="T80" fmla="*/ 2147483647 w 178"/>
                  <a:gd name="T81" fmla="*/ 2147483647 h 162"/>
                  <a:gd name="T82" fmla="*/ 2147483647 w 178"/>
                  <a:gd name="T83" fmla="*/ 2147483647 h 162"/>
                  <a:gd name="T84" fmla="*/ 2147483647 w 178"/>
                  <a:gd name="T85" fmla="*/ 2147483647 h 162"/>
                  <a:gd name="T86" fmla="*/ 2147483647 w 178"/>
                  <a:gd name="T87" fmla="*/ 2147483647 h 162"/>
                  <a:gd name="T88" fmla="*/ 2147483647 w 178"/>
                  <a:gd name="T89" fmla="*/ 2147483647 h 162"/>
                  <a:gd name="T90" fmla="*/ 2147483647 w 178"/>
                  <a:gd name="T91" fmla="*/ 2147483647 h 162"/>
                  <a:gd name="T92" fmla="*/ 2147483647 w 178"/>
                  <a:gd name="T93" fmla="*/ 2147483647 h 162"/>
                  <a:gd name="T94" fmla="*/ 2147483647 w 178"/>
                  <a:gd name="T95" fmla="*/ 2147483647 h 162"/>
                  <a:gd name="T96" fmla="*/ 2147483647 w 178"/>
                  <a:gd name="T97" fmla="*/ 2147483647 h 162"/>
                  <a:gd name="T98" fmla="*/ 2147483647 w 178"/>
                  <a:gd name="T99" fmla="*/ 2147483647 h 162"/>
                  <a:gd name="T100" fmla="*/ 2147483647 w 178"/>
                  <a:gd name="T101" fmla="*/ 2147483647 h 162"/>
                  <a:gd name="T102" fmla="*/ 2147483647 w 178"/>
                  <a:gd name="T103" fmla="*/ 2147483647 h 162"/>
                  <a:gd name="T104" fmla="*/ 2147483647 w 178"/>
                  <a:gd name="T105" fmla="*/ 2147483647 h 1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8"/>
                  <a:gd name="T160" fmla="*/ 0 h 162"/>
                  <a:gd name="T161" fmla="*/ 178 w 178"/>
                  <a:gd name="T162" fmla="*/ 162 h 1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8" h="162">
                    <a:moveTo>
                      <a:pt x="178" y="128"/>
                    </a:moveTo>
                    <a:lnTo>
                      <a:pt x="174" y="128"/>
                    </a:lnTo>
                    <a:lnTo>
                      <a:pt x="168" y="132"/>
                    </a:lnTo>
                    <a:lnTo>
                      <a:pt x="162" y="136"/>
                    </a:lnTo>
                    <a:lnTo>
                      <a:pt x="158" y="140"/>
                    </a:lnTo>
                    <a:lnTo>
                      <a:pt x="154" y="142"/>
                    </a:lnTo>
                    <a:lnTo>
                      <a:pt x="146" y="140"/>
                    </a:lnTo>
                    <a:lnTo>
                      <a:pt x="138" y="138"/>
                    </a:lnTo>
                    <a:lnTo>
                      <a:pt x="132" y="134"/>
                    </a:lnTo>
                    <a:lnTo>
                      <a:pt x="126" y="134"/>
                    </a:lnTo>
                    <a:lnTo>
                      <a:pt x="120" y="134"/>
                    </a:lnTo>
                    <a:lnTo>
                      <a:pt x="114" y="138"/>
                    </a:lnTo>
                    <a:lnTo>
                      <a:pt x="110" y="142"/>
                    </a:lnTo>
                    <a:lnTo>
                      <a:pt x="110" y="150"/>
                    </a:lnTo>
                    <a:lnTo>
                      <a:pt x="110" y="162"/>
                    </a:lnTo>
                    <a:lnTo>
                      <a:pt x="96" y="156"/>
                    </a:lnTo>
                    <a:lnTo>
                      <a:pt x="90" y="152"/>
                    </a:lnTo>
                    <a:lnTo>
                      <a:pt x="88" y="150"/>
                    </a:lnTo>
                    <a:lnTo>
                      <a:pt x="86" y="150"/>
                    </a:lnTo>
                    <a:lnTo>
                      <a:pt x="72" y="148"/>
                    </a:lnTo>
                    <a:lnTo>
                      <a:pt x="60" y="146"/>
                    </a:lnTo>
                    <a:lnTo>
                      <a:pt x="38" y="140"/>
                    </a:lnTo>
                    <a:lnTo>
                      <a:pt x="42" y="138"/>
                    </a:lnTo>
                    <a:lnTo>
                      <a:pt x="44" y="136"/>
                    </a:lnTo>
                    <a:lnTo>
                      <a:pt x="46" y="126"/>
                    </a:lnTo>
                    <a:lnTo>
                      <a:pt x="48" y="114"/>
                    </a:lnTo>
                    <a:lnTo>
                      <a:pt x="48" y="106"/>
                    </a:lnTo>
                    <a:lnTo>
                      <a:pt x="48" y="92"/>
                    </a:lnTo>
                    <a:lnTo>
                      <a:pt x="44" y="80"/>
                    </a:lnTo>
                    <a:lnTo>
                      <a:pt x="38" y="68"/>
                    </a:lnTo>
                    <a:lnTo>
                      <a:pt x="34" y="64"/>
                    </a:lnTo>
                    <a:lnTo>
                      <a:pt x="30" y="62"/>
                    </a:lnTo>
                    <a:lnTo>
                      <a:pt x="12" y="60"/>
                    </a:lnTo>
                    <a:lnTo>
                      <a:pt x="8" y="58"/>
                    </a:lnTo>
                    <a:lnTo>
                      <a:pt x="4" y="54"/>
                    </a:lnTo>
                    <a:lnTo>
                      <a:pt x="2" y="50"/>
                    </a:lnTo>
                    <a:lnTo>
                      <a:pt x="0" y="44"/>
                    </a:lnTo>
                    <a:lnTo>
                      <a:pt x="6" y="42"/>
                    </a:lnTo>
                    <a:lnTo>
                      <a:pt x="12" y="40"/>
                    </a:lnTo>
                    <a:lnTo>
                      <a:pt x="16" y="36"/>
                    </a:lnTo>
                    <a:lnTo>
                      <a:pt x="20" y="36"/>
                    </a:lnTo>
                    <a:lnTo>
                      <a:pt x="24" y="36"/>
                    </a:lnTo>
                    <a:lnTo>
                      <a:pt x="28" y="38"/>
                    </a:lnTo>
                    <a:lnTo>
                      <a:pt x="32" y="40"/>
                    </a:lnTo>
                    <a:lnTo>
                      <a:pt x="38" y="42"/>
                    </a:lnTo>
                    <a:lnTo>
                      <a:pt x="42" y="42"/>
                    </a:lnTo>
                    <a:lnTo>
                      <a:pt x="44" y="40"/>
                    </a:lnTo>
                    <a:lnTo>
                      <a:pt x="44" y="36"/>
                    </a:lnTo>
                    <a:lnTo>
                      <a:pt x="44" y="34"/>
                    </a:lnTo>
                    <a:lnTo>
                      <a:pt x="40" y="32"/>
                    </a:lnTo>
                    <a:lnTo>
                      <a:pt x="40" y="26"/>
                    </a:lnTo>
                    <a:lnTo>
                      <a:pt x="46" y="26"/>
                    </a:lnTo>
                    <a:lnTo>
                      <a:pt x="50" y="28"/>
                    </a:lnTo>
                    <a:lnTo>
                      <a:pt x="56" y="30"/>
                    </a:lnTo>
                    <a:lnTo>
                      <a:pt x="62" y="30"/>
                    </a:lnTo>
                    <a:lnTo>
                      <a:pt x="66" y="30"/>
                    </a:lnTo>
                    <a:lnTo>
                      <a:pt x="66" y="28"/>
                    </a:lnTo>
                    <a:lnTo>
                      <a:pt x="68" y="22"/>
                    </a:lnTo>
                    <a:lnTo>
                      <a:pt x="72" y="18"/>
                    </a:lnTo>
                    <a:lnTo>
                      <a:pt x="80" y="14"/>
                    </a:lnTo>
                    <a:lnTo>
                      <a:pt x="86" y="10"/>
                    </a:lnTo>
                    <a:lnTo>
                      <a:pt x="86" y="6"/>
                    </a:lnTo>
                    <a:lnTo>
                      <a:pt x="88" y="2"/>
                    </a:lnTo>
                    <a:lnTo>
                      <a:pt x="98" y="0"/>
                    </a:lnTo>
                    <a:lnTo>
                      <a:pt x="100" y="4"/>
                    </a:lnTo>
                    <a:lnTo>
                      <a:pt x="106" y="8"/>
                    </a:lnTo>
                    <a:lnTo>
                      <a:pt x="112" y="10"/>
                    </a:lnTo>
                    <a:lnTo>
                      <a:pt x="120" y="12"/>
                    </a:lnTo>
                    <a:lnTo>
                      <a:pt x="120" y="16"/>
                    </a:lnTo>
                    <a:lnTo>
                      <a:pt x="122" y="18"/>
                    </a:lnTo>
                    <a:lnTo>
                      <a:pt x="126" y="20"/>
                    </a:lnTo>
                    <a:lnTo>
                      <a:pt x="130" y="20"/>
                    </a:lnTo>
                    <a:lnTo>
                      <a:pt x="130" y="22"/>
                    </a:lnTo>
                    <a:lnTo>
                      <a:pt x="132" y="22"/>
                    </a:lnTo>
                    <a:lnTo>
                      <a:pt x="136" y="26"/>
                    </a:lnTo>
                    <a:lnTo>
                      <a:pt x="140" y="28"/>
                    </a:lnTo>
                    <a:lnTo>
                      <a:pt x="150" y="28"/>
                    </a:lnTo>
                    <a:lnTo>
                      <a:pt x="154" y="30"/>
                    </a:lnTo>
                    <a:lnTo>
                      <a:pt x="160" y="32"/>
                    </a:lnTo>
                    <a:lnTo>
                      <a:pt x="168" y="34"/>
                    </a:lnTo>
                    <a:lnTo>
                      <a:pt x="176" y="36"/>
                    </a:lnTo>
                    <a:lnTo>
                      <a:pt x="174" y="44"/>
                    </a:lnTo>
                    <a:lnTo>
                      <a:pt x="172" y="54"/>
                    </a:lnTo>
                    <a:lnTo>
                      <a:pt x="168" y="60"/>
                    </a:lnTo>
                    <a:lnTo>
                      <a:pt x="166" y="62"/>
                    </a:lnTo>
                    <a:lnTo>
                      <a:pt x="164" y="64"/>
                    </a:lnTo>
                    <a:lnTo>
                      <a:pt x="162" y="68"/>
                    </a:lnTo>
                    <a:lnTo>
                      <a:pt x="158" y="70"/>
                    </a:lnTo>
                    <a:lnTo>
                      <a:pt x="154" y="74"/>
                    </a:lnTo>
                    <a:lnTo>
                      <a:pt x="150" y="82"/>
                    </a:lnTo>
                    <a:lnTo>
                      <a:pt x="150" y="88"/>
                    </a:lnTo>
                    <a:lnTo>
                      <a:pt x="154" y="88"/>
                    </a:lnTo>
                    <a:lnTo>
                      <a:pt x="154" y="86"/>
                    </a:lnTo>
                    <a:lnTo>
                      <a:pt x="154" y="84"/>
                    </a:lnTo>
                    <a:lnTo>
                      <a:pt x="158" y="86"/>
                    </a:lnTo>
                    <a:lnTo>
                      <a:pt x="160" y="84"/>
                    </a:lnTo>
                    <a:lnTo>
                      <a:pt x="162" y="94"/>
                    </a:lnTo>
                    <a:lnTo>
                      <a:pt x="162" y="96"/>
                    </a:lnTo>
                    <a:lnTo>
                      <a:pt x="164" y="98"/>
                    </a:lnTo>
                    <a:lnTo>
                      <a:pt x="166" y="100"/>
                    </a:lnTo>
                    <a:lnTo>
                      <a:pt x="166" y="102"/>
                    </a:lnTo>
                    <a:lnTo>
                      <a:pt x="158" y="108"/>
                    </a:lnTo>
                    <a:lnTo>
                      <a:pt x="166" y="118"/>
                    </a:lnTo>
                    <a:lnTo>
                      <a:pt x="170" y="124"/>
                    </a:lnTo>
                    <a:lnTo>
                      <a:pt x="176" y="128"/>
                    </a:lnTo>
                    <a:lnTo>
                      <a:pt x="178" y="12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43" name="Freeform 181"/>
              <p:cNvSpPr/>
              <p:nvPr/>
            </p:nvSpPr>
            <p:spPr bwMode="auto">
              <a:xfrm>
                <a:off x="4673569" y="3091525"/>
                <a:ext cx="80718" cy="53098"/>
              </a:xfrm>
              <a:custGeom>
                <a:avLst/>
                <a:gdLst>
                  <a:gd name="T0" fmla="*/ 2147483647 w 54"/>
                  <a:gd name="T1" fmla="*/ 2147483647 h 34"/>
                  <a:gd name="T2" fmla="*/ 2147483647 w 54"/>
                  <a:gd name="T3" fmla="*/ 2147483647 h 34"/>
                  <a:gd name="T4" fmla="*/ 2147483647 w 54"/>
                  <a:gd name="T5" fmla="*/ 2147483647 h 34"/>
                  <a:gd name="T6" fmla="*/ 2147483647 w 54"/>
                  <a:gd name="T7" fmla="*/ 2147483647 h 34"/>
                  <a:gd name="T8" fmla="*/ 2147483647 w 54"/>
                  <a:gd name="T9" fmla="*/ 2147483647 h 34"/>
                  <a:gd name="T10" fmla="*/ 2147483647 w 54"/>
                  <a:gd name="T11" fmla="*/ 2147483647 h 34"/>
                  <a:gd name="T12" fmla="*/ 2147483647 w 54"/>
                  <a:gd name="T13" fmla="*/ 2147483647 h 34"/>
                  <a:gd name="T14" fmla="*/ 2147483647 w 54"/>
                  <a:gd name="T15" fmla="*/ 2147483647 h 34"/>
                  <a:gd name="T16" fmla="*/ 2147483647 w 54"/>
                  <a:gd name="T17" fmla="*/ 2147483647 h 34"/>
                  <a:gd name="T18" fmla="*/ 2147483647 w 54"/>
                  <a:gd name="T19" fmla="*/ 2147483647 h 34"/>
                  <a:gd name="T20" fmla="*/ 2147483647 w 54"/>
                  <a:gd name="T21" fmla="*/ 2147483647 h 34"/>
                  <a:gd name="T22" fmla="*/ 2147483647 w 54"/>
                  <a:gd name="T23" fmla="*/ 0 h 34"/>
                  <a:gd name="T24" fmla="*/ 2147483647 w 54"/>
                  <a:gd name="T25" fmla="*/ 2147483647 h 34"/>
                  <a:gd name="T26" fmla="*/ 2147483647 w 54"/>
                  <a:gd name="T27" fmla="*/ 2147483647 h 34"/>
                  <a:gd name="T28" fmla="*/ 2147483647 w 54"/>
                  <a:gd name="T29" fmla="*/ 0 h 34"/>
                  <a:gd name="T30" fmla="*/ 0 w 54"/>
                  <a:gd name="T31" fmla="*/ 2147483647 h 34"/>
                  <a:gd name="T32" fmla="*/ 2147483647 w 54"/>
                  <a:gd name="T33" fmla="*/ 2147483647 h 34"/>
                  <a:gd name="T34" fmla="*/ 2147483647 w 54"/>
                  <a:gd name="T35" fmla="*/ 2147483647 h 34"/>
                  <a:gd name="T36" fmla="*/ 2147483647 w 54"/>
                  <a:gd name="T37" fmla="*/ 2147483647 h 34"/>
                  <a:gd name="T38" fmla="*/ 2147483647 w 54"/>
                  <a:gd name="T39" fmla="*/ 2147483647 h 34"/>
                  <a:gd name="T40" fmla="*/ 2147483647 w 54"/>
                  <a:gd name="T41" fmla="*/ 2147483647 h 34"/>
                  <a:gd name="T42" fmla="*/ 2147483647 w 54"/>
                  <a:gd name="T43" fmla="*/ 2147483647 h 34"/>
                  <a:gd name="T44" fmla="*/ 2147483647 w 54"/>
                  <a:gd name="T45" fmla="*/ 2147483647 h 34"/>
                  <a:gd name="T46" fmla="*/ 2147483647 w 54"/>
                  <a:gd name="T47" fmla="*/ 2147483647 h 34"/>
                  <a:gd name="T48" fmla="*/ 2147483647 w 54"/>
                  <a:gd name="T49" fmla="*/ 2147483647 h 34"/>
                  <a:gd name="T50" fmla="*/ 2147483647 w 54"/>
                  <a:gd name="T51" fmla="*/ 2147483647 h 34"/>
                  <a:gd name="T52" fmla="*/ 2147483647 w 54"/>
                  <a:gd name="T53" fmla="*/ 2147483647 h 34"/>
                  <a:gd name="T54" fmla="*/ 2147483647 w 54"/>
                  <a:gd name="T55" fmla="*/ 2147483647 h 34"/>
                  <a:gd name="T56" fmla="*/ 2147483647 w 54"/>
                  <a:gd name="T57" fmla="*/ 2147483647 h 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
                  <a:gd name="T88" fmla="*/ 0 h 34"/>
                  <a:gd name="T89" fmla="*/ 54 w 54"/>
                  <a:gd name="T90" fmla="*/ 34 h 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 h="34">
                    <a:moveTo>
                      <a:pt x="46" y="34"/>
                    </a:moveTo>
                    <a:lnTo>
                      <a:pt x="46" y="32"/>
                    </a:lnTo>
                    <a:lnTo>
                      <a:pt x="46" y="30"/>
                    </a:lnTo>
                    <a:lnTo>
                      <a:pt x="44" y="28"/>
                    </a:lnTo>
                    <a:lnTo>
                      <a:pt x="46" y="26"/>
                    </a:lnTo>
                    <a:lnTo>
                      <a:pt x="48" y="22"/>
                    </a:lnTo>
                    <a:lnTo>
                      <a:pt x="52" y="20"/>
                    </a:lnTo>
                    <a:lnTo>
                      <a:pt x="54" y="16"/>
                    </a:lnTo>
                    <a:lnTo>
                      <a:pt x="52" y="12"/>
                    </a:lnTo>
                    <a:lnTo>
                      <a:pt x="50" y="10"/>
                    </a:lnTo>
                    <a:lnTo>
                      <a:pt x="44" y="6"/>
                    </a:lnTo>
                    <a:lnTo>
                      <a:pt x="30" y="0"/>
                    </a:lnTo>
                    <a:lnTo>
                      <a:pt x="16" y="4"/>
                    </a:lnTo>
                    <a:lnTo>
                      <a:pt x="12" y="2"/>
                    </a:lnTo>
                    <a:lnTo>
                      <a:pt x="10" y="0"/>
                    </a:lnTo>
                    <a:lnTo>
                      <a:pt x="0" y="6"/>
                    </a:lnTo>
                    <a:lnTo>
                      <a:pt x="2" y="10"/>
                    </a:lnTo>
                    <a:lnTo>
                      <a:pt x="8" y="14"/>
                    </a:lnTo>
                    <a:lnTo>
                      <a:pt x="14" y="16"/>
                    </a:lnTo>
                    <a:lnTo>
                      <a:pt x="22" y="18"/>
                    </a:lnTo>
                    <a:lnTo>
                      <a:pt x="22" y="22"/>
                    </a:lnTo>
                    <a:lnTo>
                      <a:pt x="24" y="24"/>
                    </a:lnTo>
                    <a:lnTo>
                      <a:pt x="28" y="26"/>
                    </a:lnTo>
                    <a:lnTo>
                      <a:pt x="32" y="26"/>
                    </a:lnTo>
                    <a:lnTo>
                      <a:pt x="32" y="28"/>
                    </a:lnTo>
                    <a:lnTo>
                      <a:pt x="34" y="28"/>
                    </a:lnTo>
                    <a:lnTo>
                      <a:pt x="38" y="32"/>
                    </a:lnTo>
                    <a:lnTo>
                      <a:pt x="42" y="34"/>
                    </a:lnTo>
                    <a:lnTo>
                      <a:pt x="46" y="3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44" name="Freeform 182"/>
              <p:cNvSpPr/>
              <p:nvPr/>
            </p:nvSpPr>
            <p:spPr bwMode="auto">
              <a:xfrm>
                <a:off x="4690866" y="3022498"/>
                <a:ext cx="71493" cy="79646"/>
              </a:xfrm>
              <a:custGeom>
                <a:avLst/>
                <a:gdLst>
                  <a:gd name="T0" fmla="*/ 2147483647 w 50"/>
                  <a:gd name="T1" fmla="*/ 0 h 50"/>
                  <a:gd name="T2" fmla="*/ 2147483647 w 50"/>
                  <a:gd name="T3" fmla="*/ 2147483647 h 50"/>
                  <a:gd name="T4" fmla="*/ 2147483647 w 50"/>
                  <a:gd name="T5" fmla="*/ 2147483647 h 50"/>
                  <a:gd name="T6" fmla="*/ 2147483647 w 50"/>
                  <a:gd name="T7" fmla="*/ 2147483647 h 50"/>
                  <a:gd name="T8" fmla="*/ 2147483647 w 50"/>
                  <a:gd name="T9" fmla="*/ 2147483647 h 50"/>
                  <a:gd name="T10" fmla="*/ 2147483647 w 50"/>
                  <a:gd name="T11" fmla="*/ 2147483647 h 50"/>
                  <a:gd name="T12" fmla="*/ 2147483647 w 50"/>
                  <a:gd name="T13" fmla="*/ 2147483647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0 w 50"/>
                  <a:gd name="T31" fmla="*/ 2147483647 h 50"/>
                  <a:gd name="T32" fmla="*/ 2147483647 w 50"/>
                  <a:gd name="T33" fmla="*/ 2147483647 h 50"/>
                  <a:gd name="T34" fmla="*/ 2147483647 w 50"/>
                  <a:gd name="T35" fmla="*/ 2147483647 h 50"/>
                  <a:gd name="T36" fmla="*/ 2147483647 w 50"/>
                  <a:gd name="T37" fmla="*/ 2147483647 h 50"/>
                  <a:gd name="T38" fmla="*/ 2147483647 w 50"/>
                  <a:gd name="T39" fmla="*/ 2147483647 h 50"/>
                  <a:gd name="T40" fmla="*/ 2147483647 w 50"/>
                  <a:gd name="T41" fmla="*/ 2147483647 h 50"/>
                  <a:gd name="T42" fmla="*/ 2147483647 w 50"/>
                  <a:gd name="T43" fmla="*/ 2147483647 h 50"/>
                  <a:gd name="T44" fmla="*/ 2147483647 w 50"/>
                  <a:gd name="T45" fmla="*/ 2147483647 h 50"/>
                  <a:gd name="T46" fmla="*/ 2147483647 w 50"/>
                  <a:gd name="T47" fmla="*/ 2147483647 h 50"/>
                  <a:gd name="T48" fmla="*/ 2147483647 w 50"/>
                  <a:gd name="T49" fmla="*/ 2147483647 h 50"/>
                  <a:gd name="T50" fmla="*/ 2147483647 w 50"/>
                  <a:gd name="T51" fmla="*/ 0 h 5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50"/>
                  <a:gd name="T80" fmla="*/ 50 w 50"/>
                  <a:gd name="T81" fmla="*/ 50 h 5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50">
                    <a:moveTo>
                      <a:pt x="50" y="0"/>
                    </a:moveTo>
                    <a:lnTo>
                      <a:pt x="50" y="10"/>
                    </a:lnTo>
                    <a:lnTo>
                      <a:pt x="48" y="18"/>
                    </a:lnTo>
                    <a:lnTo>
                      <a:pt x="48" y="24"/>
                    </a:lnTo>
                    <a:lnTo>
                      <a:pt x="50" y="24"/>
                    </a:lnTo>
                    <a:lnTo>
                      <a:pt x="46" y="30"/>
                    </a:lnTo>
                    <a:lnTo>
                      <a:pt x="44" y="34"/>
                    </a:lnTo>
                    <a:lnTo>
                      <a:pt x="42" y="38"/>
                    </a:lnTo>
                    <a:lnTo>
                      <a:pt x="40" y="44"/>
                    </a:lnTo>
                    <a:lnTo>
                      <a:pt x="38" y="48"/>
                    </a:lnTo>
                    <a:lnTo>
                      <a:pt x="36" y="50"/>
                    </a:lnTo>
                    <a:lnTo>
                      <a:pt x="26" y="46"/>
                    </a:lnTo>
                    <a:lnTo>
                      <a:pt x="20" y="42"/>
                    </a:lnTo>
                    <a:lnTo>
                      <a:pt x="6" y="46"/>
                    </a:lnTo>
                    <a:lnTo>
                      <a:pt x="2" y="44"/>
                    </a:lnTo>
                    <a:lnTo>
                      <a:pt x="0" y="42"/>
                    </a:lnTo>
                    <a:lnTo>
                      <a:pt x="10" y="36"/>
                    </a:lnTo>
                    <a:lnTo>
                      <a:pt x="14" y="30"/>
                    </a:lnTo>
                    <a:lnTo>
                      <a:pt x="18" y="24"/>
                    </a:lnTo>
                    <a:lnTo>
                      <a:pt x="20" y="18"/>
                    </a:lnTo>
                    <a:lnTo>
                      <a:pt x="22" y="14"/>
                    </a:lnTo>
                    <a:lnTo>
                      <a:pt x="28" y="14"/>
                    </a:lnTo>
                    <a:lnTo>
                      <a:pt x="32" y="6"/>
                    </a:lnTo>
                    <a:lnTo>
                      <a:pt x="38" y="4"/>
                    </a:lnTo>
                    <a:lnTo>
                      <a:pt x="42" y="2"/>
                    </a:lnTo>
                    <a:lnTo>
                      <a:pt x="50"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45" name="Freeform 183"/>
              <p:cNvSpPr/>
              <p:nvPr/>
            </p:nvSpPr>
            <p:spPr bwMode="auto">
              <a:xfrm>
                <a:off x="4787727" y="2913647"/>
                <a:ext cx="44971" cy="80974"/>
              </a:xfrm>
              <a:custGeom>
                <a:avLst/>
                <a:gdLst>
                  <a:gd name="T0" fmla="*/ 2147483647 w 32"/>
                  <a:gd name="T1" fmla="*/ 2147483647 h 52"/>
                  <a:gd name="T2" fmla="*/ 2147483647 w 32"/>
                  <a:gd name="T3" fmla="*/ 2147483647 h 52"/>
                  <a:gd name="T4" fmla="*/ 2147483647 w 32"/>
                  <a:gd name="T5" fmla="*/ 2147483647 h 52"/>
                  <a:gd name="T6" fmla="*/ 2147483647 w 32"/>
                  <a:gd name="T7" fmla="*/ 2147483647 h 52"/>
                  <a:gd name="T8" fmla="*/ 2147483647 w 32"/>
                  <a:gd name="T9" fmla="*/ 2147483647 h 52"/>
                  <a:gd name="T10" fmla="*/ 2147483647 w 32"/>
                  <a:gd name="T11" fmla="*/ 2147483647 h 52"/>
                  <a:gd name="T12" fmla="*/ 2147483647 w 32"/>
                  <a:gd name="T13" fmla="*/ 2147483647 h 52"/>
                  <a:gd name="T14" fmla="*/ 2147483647 w 32"/>
                  <a:gd name="T15" fmla="*/ 2147483647 h 52"/>
                  <a:gd name="T16" fmla="*/ 0 w 32"/>
                  <a:gd name="T17" fmla="*/ 2147483647 h 52"/>
                  <a:gd name="T18" fmla="*/ 2147483647 w 32"/>
                  <a:gd name="T19" fmla="*/ 2147483647 h 52"/>
                  <a:gd name="T20" fmla="*/ 2147483647 w 32"/>
                  <a:gd name="T21" fmla="*/ 2147483647 h 52"/>
                  <a:gd name="T22" fmla="*/ 2147483647 w 32"/>
                  <a:gd name="T23" fmla="*/ 2147483647 h 52"/>
                  <a:gd name="T24" fmla="*/ 2147483647 w 32"/>
                  <a:gd name="T25" fmla="*/ 0 h 52"/>
                  <a:gd name="T26" fmla="*/ 2147483647 w 32"/>
                  <a:gd name="T27" fmla="*/ 2147483647 h 52"/>
                  <a:gd name="T28" fmla="*/ 2147483647 w 32"/>
                  <a:gd name="T29" fmla="*/ 2147483647 h 52"/>
                  <a:gd name="T30" fmla="*/ 2147483647 w 32"/>
                  <a:gd name="T31" fmla="*/ 2147483647 h 52"/>
                  <a:gd name="T32" fmla="*/ 2147483647 w 32"/>
                  <a:gd name="T33" fmla="*/ 2147483647 h 52"/>
                  <a:gd name="T34" fmla="*/ 2147483647 w 32"/>
                  <a:gd name="T35" fmla="*/ 2147483647 h 52"/>
                  <a:gd name="T36" fmla="*/ 2147483647 w 32"/>
                  <a:gd name="T37" fmla="*/ 2147483647 h 52"/>
                  <a:gd name="T38" fmla="*/ 2147483647 w 32"/>
                  <a:gd name="T39" fmla="*/ 2147483647 h 52"/>
                  <a:gd name="T40" fmla="*/ 2147483647 w 32"/>
                  <a:gd name="T41" fmla="*/ 2147483647 h 52"/>
                  <a:gd name="T42" fmla="*/ 2147483647 w 32"/>
                  <a:gd name="T43" fmla="*/ 2147483647 h 52"/>
                  <a:gd name="T44" fmla="*/ 2147483647 w 32"/>
                  <a:gd name="T45" fmla="*/ 2147483647 h 52"/>
                  <a:gd name="T46" fmla="*/ 2147483647 w 32"/>
                  <a:gd name="T47" fmla="*/ 2147483647 h 52"/>
                  <a:gd name="T48" fmla="*/ 2147483647 w 32"/>
                  <a:gd name="T49" fmla="*/ 2147483647 h 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52"/>
                  <a:gd name="T77" fmla="*/ 32 w 32"/>
                  <a:gd name="T78" fmla="*/ 52 h 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52">
                    <a:moveTo>
                      <a:pt x="22" y="52"/>
                    </a:moveTo>
                    <a:lnTo>
                      <a:pt x="8" y="52"/>
                    </a:lnTo>
                    <a:lnTo>
                      <a:pt x="10" y="52"/>
                    </a:lnTo>
                    <a:lnTo>
                      <a:pt x="12" y="50"/>
                    </a:lnTo>
                    <a:lnTo>
                      <a:pt x="6" y="50"/>
                    </a:lnTo>
                    <a:lnTo>
                      <a:pt x="6" y="42"/>
                    </a:lnTo>
                    <a:lnTo>
                      <a:pt x="4" y="38"/>
                    </a:lnTo>
                    <a:lnTo>
                      <a:pt x="2" y="32"/>
                    </a:lnTo>
                    <a:lnTo>
                      <a:pt x="0" y="26"/>
                    </a:lnTo>
                    <a:lnTo>
                      <a:pt x="2" y="22"/>
                    </a:lnTo>
                    <a:lnTo>
                      <a:pt x="4" y="18"/>
                    </a:lnTo>
                    <a:lnTo>
                      <a:pt x="12" y="12"/>
                    </a:lnTo>
                    <a:lnTo>
                      <a:pt x="28" y="0"/>
                    </a:lnTo>
                    <a:lnTo>
                      <a:pt x="28" y="14"/>
                    </a:lnTo>
                    <a:lnTo>
                      <a:pt x="26" y="16"/>
                    </a:lnTo>
                    <a:lnTo>
                      <a:pt x="28" y="18"/>
                    </a:lnTo>
                    <a:lnTo>
                      <a:pt x="32" y="20"/>
                    </a:lnTo>
                    <a:lnTo>
                      <a:pt x="30" y="24"/>
                    </a:lnTo>
                    <a:lnTo>
                      <a:pt x="28" y="28"/>
                    </a:lnTo>
                    <a:lnTo>
                      <a:pt x="26" y="28"/>
                    </a:lnTo>
                    <a:lnTo>
                      <a:pt x="22" y="30"/>
                    </a:lnTo>
                    <a:lnTo>
                      <a:pt x="24" y="36"/>
                    </a:lnTo>
                    <a:lnTo>
                      <a:pt x="28" y="40"/>
                    </a:lnTo>
                    <a:lnTo>
                      <a:pt x="22" y="40"/>
                    </a:lnTo>
                    <a:lnTo>
                      <a:pt x="22" y="5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46" name="Freeform 184"/>
              <p:cNvSpPr/>
              <p:nvPr/>
            </p:nvSpPr>
            <p:spPr bwMode="auto">
              <a:xfrm>
                <a:off x="4741603" y="2994621"/>
                <a:ext cx="186804" cy="207081"/>
              </a:xfrm>
              <a:custGeom>
                <a:avLst/>
                <a:gdLst>
                  <a:gd name="T0" fmla="*/ 2147483647 w 127"/>
                  <a:gd name="T1" fmla="*/ 2147483647 h 130"/>
                  <a:gd name="T2" fmla="*/ 2147483647 w 127"/>
                  <a:gd name="T3" fmla="*/ 2147483647 h 130"/>
                  <a:gd name="T4" fmla="*/ 2147483647 w 127"/>
                  <a:gd name="T5" fmla="*/ 2147483647 h 130"/>
                  <a:gd name="T6" fmla="*/ 2147483647 w 127"/>
                  <a:gd name="T7" fmla="*/ 2147483647 h 130"/>
                  <a:gd name="T8" fmla="*/ 2147483647 w 127"/>
                  <a:gd name="T9" fmla="*/ 2147483647 h 130"/>
                  <a:gd name="T10" fmla="*/ 2147483647 w 127"/>
                  <a:gd name="T11" fmla="*/ 2147483647 h 130"/>
                  <a:gd name="T12" fmla="*/ 2147483647 w 127"/>
                  <a:gd name="T13" fmla="*/ 2147483647 h 130"/>
                  <a:gd name="T14" fmla="*/ 2147483647 w 127"/>
                  <a:gd name="T15" fmla="*/ 2147483647 h 130"/>
                  <a:gd name="T16" fmla="*/ 2147483647 w 127"/>
                  <a:gd name="T17" fmla="*/ 2147483647 h 130"/>
                  <a:gd name="T18" fmla="*/ 2147483647 w 127"/>
                  <a:gd name="T19" fmla="*/ 2147483647 h 130"/>
                  <a:gd name="T20" fmla="*/ 2147483647 w 127"/>
                  <a:gd name="T21" fmla="*/ 2147483647 h 130"/>
                  <a:gd name="T22" fmla="*/ 2147483647 w 127"/>
                  <a:gd name="T23" fmla="*/ 2147483647 h 130"/>
                  <a:gd name="T24" fmla="*/ 2147483647 w 127"/>
                  <a:gd name="T25" fmla="*/ 2147483647 h 130"/>
                  <a:gd name="T26" fmla="*/ 2147483647 w 127"/>
                  <a:gd name="T27" fmla="*/ 2147483647 h 130"/>
                  <a:gd name="T28" fmla="*/ 2147483647 w 127"/>
                  <a:gd name="T29" fmla="*/ 2147483647 h 130"/>
                  <a:gd name="T30" fmla="*/ 2147483647 w 127"/>
                  <a:gd name="T31" fmla="*/ 2147483647 h 130"/>
                  <a:gd name="T32" fmla="*/ 2147483647 w 127"/>
                  <a:gd name="T33" fmla="*/ 2147483647 h 130"/>
                  <a:gd name="T34" fmla="*/ 2147483647 w 127"/>
                  <a:gd name="T35" fmla="*/ 2147483647 h 130"/>
                  <a:gd name="T36" fmla="*/ 2147483647 w 127"/>
                  <a:gd name="T37" fmla="*/ 2147483647 h 130"/>
                  <a:gd name="T38" fmla="*/ 2147483647 w 127"/>
                  <a:gd name="T39" fmla="*/ 0 h 130"/>
                  <a:gd name="T40" fmla="*/ 2147483647 w 127"/>
                  <a:gd name="T41" fmla="*/ 2147483647 h 130"/>
                  <a:gd name="T42" fmla="*/ 2147483647 w 127"/>
                  <a:gd name="T43" fmla="*/ 2147483647 h 130"/>
                  <a:gd name="T44" fmla="*/ 2147483647 w 127"/>
                  <a:gd name="T45" fmla="*/ 2147483647 h 130"/>
                  <a:gd name="T46" fmla="*/ 2147483647 w 127"/>
                  <a:gd name="T47" fmla="*/ 2147483647 h 130"/>
                  <a:gd name="T48" fmla="*/ 2147483647 w 127"/>
                  <a:gd name="T49" fmla="*/ 2147483647 h 130"/>
                  <a:gd name="T50" fmla="*/ 2147483647 w 127"/>
                  <a:gd name="T51" fmla="*/ 2147483647 h 130"/>
                  <a:gd name="T52" fmla="*/ 2147483647 w 127"/>
                  <a:gd name="T53" fmla="*/ 2147483647 h 130"/>
                  <a:gd name="T54" fmla="*/ 2147483647 w 127"/>
                  <a:gd name="T55" fmla="*/ 2147483647 h 130"/>
                  <a:gd name="T56" fmla="*/ 2147483647 w 127"/>
                  <a:gd name="T57" fmla="*/ 2147483647 h 130"/>
                  <a:gd name="T58" fmla="*/ 2147483647 w 127"/>
                  <a:gd name="T59" fmla="*/ 2147483647 h 130"/>
                  <a:gd name="T60" fmla="*/ 2147483647 w 127"/>
                  <a:gd name="T61" fmla="*/ 2147483647 h 130"/>
                  <a:gd name="T62" fmla="*/ 0 w 127"/>
                  <a:gd name="T63" fmla="*/ 2147483647 h 130"/>
                  <a:gd name="T64" fmla="*/ 2147483647 w 127"/>
                  <a:gd name="T65" fmla="*/ 2147483647 h 130"/>
                  <a:gd name="T66" fmla="*/ 2147483647 w 127"/>
                  <a:gd name="T67" fmla="*/ 2147483647 h 130"/>
                  <a:gd name="T68" fmla="*/ 2147483647 w 127"/>
                  <a:gd name="T69" fmla="*/ 2147483647 h 130"/>
                  <a:gd name="T70" fmla="*/ 2147483647 w 127"/>
                  <a:gd name="T71" fmla="*/ 2147483647 h 130"/>
                  <a:gd name="T72" fmla="*/ 2147483647 w 127"/>
                  <a:gd name="T73" fmla="*/ 2147483647 h 130"/>
                  <a:gd name="T74" fmla="*/ 2147483647 w 127"/>
                  <a:gd name="T75" fmla="*/ 2147483647 h 130"/>
                  <a:gd name="T76" fmla="*/ 2147483647 w 127"/>
                  <a:gd name="T77" fmla="*/ 2147483647 h 1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130"/>
                  <a:gd name="T119" fmla="*/ 127 w 127"/>
                  <a:gd name="T120" fmla="*/ 130 h 1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130">
                    <a:moveTo>
                      <a:pt x="24" y="128"/>
                    </a:moveTo>
                    <a:lnTo>
                      <a:pt x="22" y="128"/>
                    </a:lnTo>
                    <a:lnTo>
                      <a:pt x="32" y="126"/>
                    </a:lnTo>
                    <a:lnTo>
                      <a:pt x="40" y="126"/>
                    </a:lnTo>
                    <a:lnTo>
                      <a:pt x="48" y="128"/>
                    </a:lnTo>
                    <a:lnTo>
                      <a:pt x="52" y="130"/>
                    </a:lnTo>
                    <a:lnTo>
                      <a:pt x="58" y="130"/>
                    </a:lnTo>
                    <a:lnTo>
                      <a:pt x="62" y="130"/>
                    </a:lnTo>
                    <a:lnTo>
                      <a:pt x="74" y="130"/>
                    </a:lnTo>
                    <a:lnTo>
                      <a:pt x="80" y="130"/>
                    </a:lnTo>
                    <a:lnTo>
                      <a:pt x="88" y="126"/>
                    </a:lnTo>
                    <a:lnTo>
                      <a:pt x="102" y="126"/>
                    </a:lnTo>
                    <a:lnTo>
                      <a:pt x="100" y="122"/>
                    </a:lnTo>
                    <a:lnTo>
                      <a:pt x="102" y="116"/>
                    </a:lnTo>
                    <a:lnTo>
                      <a:pt x="106" y="114"/>
                    </a:lnTo>
                    <a:lnTo>
                      <a:pt x="110" y="110"/>
                    </a:lnTo>
                    <a:lnTo>
                      <a:pt x="114" y="108"/>
                    </a:lnTo>
                    <a:lnTo>
                      <a:pt x="108" y="102"/>
                    </a:lnTo>
                    <a:lnTo>
                      <a:pt x="100" y="96"/>
                    </a:lnTo>
                    <a:lnTo>
                      <a:pt x="92" y="90"/>
                    </a:lnTo>
                    <a:lnTo>
                      <a:pt x="92" y="84"/>
                    </a:lnTo>
                    <a:lnTo>
                      <a:pt x="90" y="80"/>
                    </a:lnTo>
                    <a:lnTo>
                      <a:pt x="119" y="70"/>
                    </a:lnTo>
                    <a:lnTo>
                      <a:pt x="121" y="70"/>
                    </a:lnTo>
                    <a:lnTo>
                      <a:pt x="127" y="70"/>
                    </a:lnTo>
                    <a:lnTo>
                      <a:pt x="127" y="60"/>
                    </a:lnTo>
                    <a:lnTo>
                      <a:pt x="121" y="46"/>
                    </a:lnTo>
                    <a:lnTo>
                      <a:pt x="114" y="34"/>
                    </a:lnTo>
                    <a:lnTo>
                      <a:pt x="114" y="16"/>
                    </a:lnTo>
                    <a:lnTo>
                      <a:pt x="110" y="12"/>
                    </a:lnTo>
                    <a:lnTo>
                      <a:pt x="108" y="8"/>
                    </a:lnTo>
                    <a:lnTo>
                      <a:pt x="102" y="6"/>
                    </a:lnTo>
                    <a:lnTo>
                      <a:pt x="96" y="4"/>
                    </a:lnTo>
                    <a:lnTo>
                      <a:pt x="92" y="4"/>
                    </a:lnTo>
                    <a:lnTo>
                      <a:pt x="86" y="8"/>
                    </a:lnTo>
                    <a:lnTo>
                      <a:pt x="80" y="10"/>
                    </a:lnTo>
                    <a:lnTo>
                      <a:pt x="76" y="16"/>
                    </a:lnTo>
                    <a:lnTo>
                      <a:pt x="70" y="12"/>
                    </a:lnTo>
                    <a:lnTo>
                      <a:pt x="66" y="8"/>
                    </a:lnTo>
                    <a:lnTo>
                      <a:pt x="52" y="0"/>
                    </a:lnTo>
                    <a:lnTo>
                      <a:pt x="38" y="0"/>
                    </a:lnTo>
                    <a:lnTo>
                      <a:pt x="40" y="8"/>
                    </a:lnTo>
                    <a:lnTo>
                      <a:pt x="42" y="12"/>
                    </a:lnTo>
                    <a:lnTo>
                      <a:pt x="50" y="20"/>
                    </a:lnTo>
                    <a:lnTo>
                      <a:pt x="46" y="20"/>
                    </a:lnTo>
                    <a:lnTo>
                      <a:pt x="42" y="16"/>
                    </a:lnTo>
                    <a:lnTo>
                      <a:pt x="38" y="16"/>
                    </a:lnTo>
                    <a:lnTo>
                      <a:pt x="38" y="18"/>
                    </a:lnTo>
                    <a:lnTo>
                      <a:pt x="36" y="20"/>
                    </a:lnTo>
                    <a:lnTo>
                      <a:pt x="34" y="20"/>
                    </a:lnTo>
                    <a:lnTo>
                      <a:pt x="30" y="18"/>
                    </a:lnTo>
                    <a:lnTo>
                      <a:pt x="26" y="18"/>
                    </a:lnTo>
                    <a:lnTo>
                      <a:pt x="22" y="16"/>
                    </a:lnTo>
                    <a:lnTo>
                      <a:pt x="14" y="18"/>
                    </a:lnTo>
                    <a:lnTo>
                      <a:pt x="14" y="28"/>
                    </a:lnTo>
                    <a:lnTo>
                      <a:pt x="12" y="36"/>
                    </a:lnTo>
                    <a:lnTo>
                      <a:pt x="12" y="42"/>
                    </a:lnTo>
                    <a:lnTo>
                      <a:pt x="14" y="42"/>
                    </a:lnTo>
                    <a:lnTo>
                      <a:pt x="10" y="48"/>
                    </a:lnTo>
                    <a:lnTo>
                      <a:pt x="8" y="52"/>
                    </a:lnTo>
                    <a:lnTo>
                      <a:pt x="6" y="56"/>
                    </a:lnTo>
                    <a:lnTo>
                      <a:pt x="4" y="62"/>
                    </a:lnTo>
                    <a:lnTo>
                      <a:pt x="2" y="66"/>
                    </a:lnTo>
                    <a:lnTo>
                      <a:pt x="0" y="68"/>
                    </a:lnTo>
                    <a:lnTo>
                      <a:pt x="4" y="72"/>
                    </a:lnTo>
                    <a:lnTo>
                      <a:pt x="8" y="76"/>
                    </a:lnTo>
                    <a:lnTo>
                      <a:pt x="6" y="78"/>
                    </a:lnTo>
                    <a:lnTo>
                      <a:pt x="6" y="80"/>
                    </a:lnTo>
                    <a:lnTo>
                      <a:pt x="10" y="88"/>
                    </a:lnTo>
                    <a:lnTo>
                      <a:pt x="10" y="92"/>
                    </a:lnTo>
                    <a:lnTo>
                      <a:pt x="10" y="94"/>
                    </a:lnTo>
                    <a:lnTo>
                      <a:pt x="10" y="96"/>
                    </a:lnTo>
                    <a:lnTo>
                      <a:pt x="20" y="98"/>
                    </a:lnTo>
                    <a:lnTo>
                      <a:pt x="24" y="100"/>
                    </a:lnTo>
                    <a:lnTo>
                      <a:pt x="32" y="102"/>
                    </a:lnTo>
                    <a:lnTo>
                      <a:pt x="30" y="112"/>
                    </a:lnTo>
                    <a:lnTo>
                      <a:pt x="28" y="120"/>
                    </a:lnTo>
                    <a:lnTo>
                      <a:pt x="24" y="126"/>
                    </a:lnTo>
                    <a:lnTo>
                      <a:pt x="24" y="12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47" name="Freeform 185"/>
              <p:cNvSpPr/>
              <p:nvPr/>
            </p:nvSpPr>
            <p:spPr bwMode="auto">
              <a:xfrm>
                <a:off x="4751980" y="3195066"/>
                <a:ext cx="86483" cy="46460"/>
              </a:xfrm>
              <a:custGeom>
                <a:avLst/>
                <a:gdLst>
                  <a:gd name="T0" fmla="*/ 2147483647 w 60"/>
                  <a:gd name="T1" fmla="*/ 2147483647 h 30"/>
                  <a:gd name="T2" fmla="*/ 2147483647 w 60"/>
                  <a:gd name="T3" fmla="*/ 2147483647 h 30"/>
                  <a:gd name="T4" fmla="*/ 2147483647 w 60"/>
                  <a:gd name="T5" fmla="*/ 0 h 30"/>
                  <a:gd name="T6" fmla="*/ 2147483647 w 60"/>
                  <a:gd name="T7" fmla="*/ 0 h 30"/>
                  <a:gd name="T8" fmla="*/ 2147483647 w 60"/>
                  <a:gd name="T9" fmla="*/ 2147483647 h 30"/>
                  <a:gd name="T10" fmla="*/ 2147483647 w 60"/>
                  <a:gd name="T11" fmla="*/ 2147483647 h 30"/>
                  <a:gd name="T12" fmla="*/ 2147483647 w 60"/>
                  <a:gd name="T13" fmla="*/ 0 h 30"/>
                  <a:gd name="T14" fmla="*/ 2147483647 w 60"/>
                  <a:gd name="T15" fmla="*/ 2147483647 h 30"/>
                  <a:gd name="T16" fmla="*/ 2147483647 w 60"/>
                  <a:gd name="T17" fmla="*/ 2147483647 h 30"/>
                  <a:gd name="T18" fmla="*/ 2147483647 w 60"/>
                  <a:gd name="T19" fmla="*/ 2147483647 h 30"/>
                  <a:gd name="T20" fmla="*/ 2147483647 w 60"/>
                  <a:gd name="T21" fmla="*/ 2147483647 h 30"/>
                  <a:gd name="T22" fmla="*/ 2147483647 w 60"/>
                  <a:gd name="T23" fmla="*/ 2147483647 h 30"/>
                  <a:gd name="T24" fmla="*/ 0 w 60"/>
                  <a:gd name="T25" fmla="*/ 2147483647 h 30"/>
                  <a:gd name="T26" fmla="*/ 0 w 60"/>
                  <a:gd name="T27" fmla="*/ 2147483647 h 30"/>
                  <a:gd name="T28" fmla="*/ 2147483647 w 60"/>
                  <a:gd name="T29" fmla="*/ 2147483647 h 30"/>
                  <a:gd name="T30" fmla="*/ 2147483647 w 60"/>
                  <a:gd name="T31" fmla="*/ 2147483647 h 30"/>
                  <a:gd name="T32" fmla="*/ 2147483647 w 60"/>
                  <a:gd name="T33" fmla="*/ 2147483647 h 30"/>
                  <a:gd name="T34" fmla="*/ 2147483647 w 60"/>
                  <a:gd name="T35" fmla="*/ 2147483647 h 30"/>
                  <a:gd name="T36" fmla="*/ 2147483647 w 60"/>
                  <a:gd name="T37" fmla="*/ 2147483647 h 30"/>
                  <a:gd name="T38" fmla="*/ 2147483647 w 60"/>
                  <a:gd name="T39" fmla="*/ 2147483647 h 30"/>
                  <a:gd name="T40" fmla="*/ 2147483647 w 60"/>
                  <a:gd name="T41" fmla="*/ 2147483647 h 30"/>
                  <a:gd name="T42" fmla="*/ 2147483647 w 60"/>
                  <a:gd name="T43" fmla="*/ 2147483647 h 30"/>
                  <a:gd name="T44" fmla="*/ 2147483647 w 60"/>
                  <a:gd name="T45" fmla="*/ 2147483647 h 30"/>
                  <a:gd name="T46" fmla="*/ 2147483647 w 60"/>
                  <a:gd name="T47" fmla="*/ 2147483647 h 30"/>
                  <a:gd name="T48" fmla="*/ 2147483647 w 60"/>
                  <a:gd name="T49" fmla="*/ 2147483647 h 30"/>
                  <a:gd name="T50" fmla="*/ 2147483647 w 60"/>
                  <a:gd name="T51" fmla="*/ 2147483647 h 30"/>
                  <a:gd name="T52" fmla="*/ 2147483647 w 60"/>
                  <a:gd name="T53" fmla="*/ 2147483647 h 30"/>
                  <a:gd name="T54" fmla="*/ 2147483647 w 60"/>
                  <a:gd name="T55" fmla="*/ 2147483647 h 30"/>
                  <a:gd name="T56" fmla="*/ 2147483647 w 60"/>
                  <a:gd name="T57" fmla="*/ 2147483647 h 30"/>
                  <a:gd name="T58" fmla="*/ 2147483647 w 60"/>
                  <a:gd name="T59" fmla="*/ 2147483647 h 30"/>
                  <a:gd name="T60" fmla="*/ 2147483647 w 60"/>
                  <a:gd name="T61" fmla="*/ 2147483647 h 30"/>
                  <a:gd name="T62" fmla="*/ 2147483647 w 60"/>
                  <a:gd name="T63" fmla="*/ 2147483647 h 30"/>
                  <a:gd name="T64" fmla="*/ 2147483647 w 60"/>
                  <a:gd name="T65" fmla="*/ 2147483647 h 30"/>
                  <a:gd name="T66" fmla="*/ 2147483647 w 60"/>
                  <a:gd name="T67" fmla="*/ 2147483647 h 30"/>
                  <a:gd name="T68" fmla="*/ 2147483647 w 60"/>
                  <a:gd name="T69" fmla="*/ 2147483647 h 30"/>
                  <a:gd name="T70" fmla="*/ 2147483647 w 60"/>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30"/>
                  <a:gd name="T110" fmla="*/ 60 w 60"/>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30">
                    <a:moveTo>
                      <a:pt x="50" y="4"/>
                    </a:moveTo>
                    <a:lnTo>
                      <a:pt x="44" y="2"/>
                    </a:lnTo>
                    <a:lnTo>
                      <a:pt x="34" y="0"/>
                    </a:lnTo>
                    <a:lnTo>
                      <a:pt x="26" y="0"/>
                    </a:lnTo>
                    <a:lnTo>
                      <a:pt x="16" y="2"/>
                    </a:lnTo>
                    <a:lnTo>
                      <a:pt x="18" y="2"/>
                    </a:lnTo>
                    <a:lnTo>
                      <a:pt x="18" y="0"/>
                    </a:lnTo>
                    <a:lnTo>
                      <a:pt x="16" y="2"/>
                    </a:lnTo>
                    <a:lnTo>
                      <a:pt x="14" y="4"/>
                    </a:lnTo>
                    <a:lnTo>
                      <a:pt x="12" y="8"/>
                    </a:lnTo>
                    <a:lnTo>
                      <a:pt x="8" y="10"/>
                    </a:lnTo>
                    <a:lnTo>
                      <a:pt x="4" y="14"/>
                    </a:lnTo>
                    <a:lnTo>
                      <a:pt x="0" y="22"/>
                    </a:lnTo>
                    <a:lnTo>
                      <a:pt x="0" y="28"/>
                    </a:lnTo>
                    <a:lnTo>
                      <a:pt x="4" y="28"/>
                    </a:lnTo>
                    <a:lnTo>
                      <a:pt x="4" y="26"/>
                    </a:lnTo>
                    <a:lnTo>
                      <a:pt x="4" y="24"/>
                    </a:lnTo>
                    <a:lnTo>
                      <a:pt x="8" y="26"/>
                    </a:lnTo>
                    <a:lnTo>
                      <a:pt x="10" y="24"/>
                    </a:lnTo>
                    <a:lnTo>
                      <a:pt x="12" y="30"/>
                    </a:lnTo>
                    <a:lnTo>
                      <a:pt x="26" y="30"/>
                    </a:lnTo>
                    <a:lnTo>
                      <a:pt x="28" y="28"/>
                    </a:lnTo>
                    <a:lnTo>
                      <a:pt x="30" y="26"/>
                    </a:lnTo>
                    <a:lnTo>
                      <a:pt x="32" y="26"/>
                    </a:lnTo>
                    <a:lnTo>
                      <a:pt x="36" y="28"/>
                    </a:lnTo>
                    <a:lnTo>
                      <a:pt x="40" y="30"/>
                    </a:lnTo>
                    <a:lnTo>
                      <a:pt x="44" y="30"/>
                    </a:lnTo>
                    <a:lnTo>
                      <a:pt x="44" y="26"/>
                    </a:lnTo>
                    <a:lnTo>
                      <a:pt x="48" y="24"/>
                    </a:lnTo>
                    <a:lnTo>
                      <a:pt x="54" y="22"/>
                    </a:lnTo>
                    <a:lnTo>
                      <a:pt x="60" y="20"/>
                    </a:lnTo>
                    <a:lnTo>
                      <a:pt x="60" y="14"/>
                    </a:lnTo>
                    <a:lnTo>
                      <a:pt x="58" y="14"/>
                    </a:lnTo>
                    <a:lnTo>
                      <a:pt x="54" y="12"/>
                    </a:lnTo>
                    <a:lnTo>
                      <a:pt x="50" y="8"/>
                    </a:lnTo>
                    <a:lnTo>
                      <a:pt x="50" y="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48" name="Freeform 186"/>
              <p:cNvSpPr/>
              <p:nvPr/>
            </p:nvSpPr>
            <p:spPr bwMode="auto">
              <a:xfrm>
                <a:off x="4824626" y="3156569"/>
                <a:ext cx="156823" cy="71682"/>
              </a:xfrm>
              <a:custGeom>
                <a:avLst/>
                <a:gdLst>
                  <a:gd name="T0" fmla="*/ 2147483647 w 107"/>
                  <a:gd name="T1" fmla="*/ 2147483647 h 46"/>
                  <a:gd name="T2" fmla="*/ 2147483647 w 107"/>
                  <a:gd name="T3" fmla="*/ 2147483647 h 46"/>
                  <a:gd name="T4" fmla="*/ 2147483647 w 107"/>
                  <a:gd name="T5" fmla="*/ 2147483647 h 46"/>
                  <a:gd name="T6" fmla="*/ 2147483647 w 107"/>
                  <a:gd name="T7" fmla="*/ 2147483647 h 46"/>
                  <a:gd name="T8" fmla="*/ 2147483647 w 107"/>
                  <a:gd name="T9" fmla="*/ 0 h 46"/>
                  <a:gd name="T10" fmla="*/ 2147483647 w 107"/>
                  <a:gd name="T11" fmla="*/ 2147483647 h 46"/>
                  <a:gd name="T12" fmla="*/ 2147483647 w 107"/>
                  <a:gd name="T13" fmla="*/ 2147483647 h 46"/>
                  <a:gd name="T14" fmla="*/ 2147483647 w 107"/>
                  <a:gd name="T15" fmla="*/ 2147483647 h 46"/>
                  <a:gd name="T16" fmla="*/ 2147483647 w 107"/>
                  <a:gd name="T17" fmla="*/ 2147483647 h 46"/>
                  <a:gd name="T18" fmla="*/ 2147483647 w 107"/>
                  <a:gd name="T19" fmla="*/ 2147483647 h 46"/>
                  <a:gd name="T20" fmla="*/ 2147483647 w 107"/>
                  <a:gd name="T21" fmla="*/ 2147483647 h 46"/>
                  <a:gd name="T22" fmla="*/ 2147483647 w 107"/>
                  <a:gd name="T23" fmla="*/ 2147483647 h 46"/>
                  <a:gd name="T24" fmla="*/ 2147483647 w 107"/>
                  <a:gd name="T25" fmla="*/ 2147483647 h 46"/>
                  <a:gd name="T26" fmla="*/ 2147483647 w 107"/>
                  <a:gd name="T27" fmla="*/ 2147483647 h 46"/>
                  <a:gd name="T28" fmla="*/ 2147483647 w 107"/>
                  <a:gd name="T29" fmla="*/ 2147483647 h 46"/>
                  <a:gd name="T30" fmla="*/ 2147483647 w 107"/>
                  <a:gd name="T31" fmla="*/ 2147483647 h 46"/>
                  <a:gd name="T32" fmla="*/ 2147483647 w 107"/>
                  <a:gd name="T33" fmla="*/ 2147483647 h 46"/>
                  <a:gd name="T34" fmla="*/ 2147483647 w 107"/>
                  <a:gd name="T35" fmla="*/ 2147483647 h 46"/>
                  <a:gd name="T36" fmla="*/ 2147483647 w 107"/>
                  <a:gd name="T37" fmla="*/ 2147483647 h 46"/>
                  <a:gd name="T38" fmla="*/ 2147483647 w 107"/>
                  <a:gd name="T39" fmla="*/ 2147483647 h 46"/>
                  <a:gd name="T40" fmla="*/ 2147483647 w 107"/>
                  <a:gd name="T41" fmla="*/ 2147483647 h 46"/>
                  <a:gd name="T42" fmla="*/ 2147483647 w 107"/>
                  <a:gd name="T43" fmla="*/ 2147483647 h 46"/>
                  <a:gd name="T44" fmla="*/ 2147483647 w 107"/>
                  <a:gd name="T45" fmla="*/ 2147483647 h 46"/>
                  <a:gd name="T46" fmla="*/ 2147483647 w 107"/>
                  <a:gd name="T47" fmla="*/ 2147483647 h 46"/>
                  <a:gd name="T48" fmla="*/ 2147483647 w 107"/>
                  <a:gd name="T49" fmla="*/ 2147483647 h 46"/>
                  <a:gd name="T50" fmla="*/ 2147483647 w 107"/>
                  <a:gd name="T51" fmla="*/ 2147483647 h 46"/>
                  <a:gd name="T52" fmla="*/ 2147483647 w 107"/>
                  <a:gd name="T53" fmla="*/ 2147483647 h 46"/>
                  <a:gd name="T54" fmla="*/ 2147483647 w 107"/>
                  <a:gd name="T55" fmla="*/ 2147483647 h 46"/>
                  <a:gd name="T56" fmla="*/ 0 w 107"/>
                  <a:gd name="T57" fmla="*/ 2147483647 h 46"/>
                  <a:gd name="T58" fmla="*/ 0 w 107"/>
                  <a:gd name="T59" fmla="*/ 2147483647 h 46"/>
                  <a:gd name="T60" fmla="*/ 2147483647 w 107"/>
                  <a:gd name="T61" fmla="*/ 2147483647 h 46"/>
                  <a:gd name="T62" fmla="*/ 2147483647 w 107"/>
                  <a:gd name="T63" fmla="*/ 2147483647 h 46"/>
                  <a:gd name="T64" fmla="*/ 2147483647 w 107"/>
                  <a:gd name="T65" fmla="*/ 2147483647 h 46"/>
                  <a:gd name="T66" fmla="*/ 2147483647 w 107"/>
                  <a:gd name="T67" fmla="*/ 2147483647 h 46"/>
                  <a:gd name="T68" fmla="*/ 2147483647 w 107"/>
                  <a:gd name="T69" fmla="*/ 2147483647 h 46"/>
                  <a:gd name="T70" fmla="*/ 2147483647 w 107"/>
                  <a:gd name="T71" fmla="*/ 2147483647 h 46"/>
                  <a:gd name="T72" fmla="*/ 2147483647 w 107"/>
                  <a:gd name="T73" fmla="*/ 2147483647 h 46"/>
                  <a:gd name="T74" fmla="*/ 2147483647 w 107"/>
                  <a:gd name="T75" fmla="*/ 2147483647 h 46"/>
                  <a:gd name="T76" fmla="*/ 2147483647 w 107"/>
                  <a:gd name="T77" fmla="*/ 2147483647 h 46"/>
                  <a:gd name="T78" fmla="*/ 2147483647 w 107"/>
                  <a:gd name="T79" fmla="*/ 2147483647 h 46"/>
                  <a:gd name="T80" fmla="*/ 2147483647 w 107"/>
                  <a:gd name="T81" fmla="*/ 2147483647 h 46"/>
                  <a:gd name="T82" fmla="*/ 2147483647 w 107"/>
                  <a:gd name="T83" fmla="*/ 2147483647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7"/>
                  <a:gd name="T127" fmla="*/ 0 h 46"/>
                  <a:gd name="T128" fmla="*/ 107 w 107"/>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7" h="46">
                    <a:moveTo>
                      <a:pt x="65" y="8"/>
                    </a:moveTo>
                    <a:lnTo>
                      <a:pt x="69" y="6"/>
                    </a:lnTo>
                    <a:lnTo>
                      <a:pt x="71" y="4"/>
                    </a:lnTo>
                    <a:lnTo>
                      <a:pt x="75" y="2"/>
                    </a:lnTo>
                    <a:lnTo>
                      <a:pt x="79" y="0"/>
                    </a:lnTo>
                    <a:lnTo>
                      <a:pt x="85" y="2"/>
                    </a:lnTo>
                    <a:lnTo>
                      <a:pt x="91" y="4"/>
                    </a:lnTo>
                    <a:lnTo>
                      <a:pt x="95" y="6"/>
                    </a:lnTo>
                    <a:lnTo>
                      <a:pt x="101" y="6"/>
                    </a:lnTo>
                    <a:lnTo>
                      <a:pt x="103" y="14"/>
                    </a:lnTo>
                    <a:lnTo>
                      <a:pt x="107" y="18"/>
                    </a:lnTo>
                    <a:lnTo>
                      <a:pt x="101" y="24"/>
                    </a:lnTo>
                    <a:lnTo>
                      <a:pt x="99" y="30"/>
                    </a:lnTo>
                    <a:lnTo>
                      <a:pt x="95" y="38"/>
                    </a:lnTo>
                    <a:lnTo>
                      <a:pt x="93" y="40"/>
                    </a:lnTo>
                    <a:lnTo>
                      <a:pt x="79" y="42"/>
                    </a:lnTo>
                    <a:lnTo>
                      <a:pt x="75" y="44"/>
                    </a:lnTo>
                    <a:lnTo>
                      <a:pt x="73" y="44"/>
                    </a:lnTo>
                    <a:lnTo>
                      <a:pt x="65" y="46"/>
                    </a:lnTo>
                    <a:lnTo>
                      <a:pt x="52" y="44"/>
                    </a:lnTo>
                    <a:lnTo>
                      <a:pt x="42" y="40"/>
                    </a:lnTo>
                    <a:lnTo>
                      <a:pt x="36" y="38"/>
                    </a:lnTo>
                    <a:lnTo>
                      <a:pt x="26" y="36"/>
                    </a:lnTo>
                    <a:lnTo>
                      <a:pt x="22" y="36"/>
                    </a:lnTo>
                    <a:lnTo>
                      <a:pt x="22" y="38"/>
                    </a:lnTo>
                    <a:lnTo>
                      <a:pt x="10" y="38"/>
                    </a:lnTo>
                    <a:lnTo>
                      <a:pt x="8" y="38"/>
                    </a:lnTo>
                    <a:lnTo>
                      <a:pt x="4" y="36"/>
                    </a:lnTo>
                    <a:lnTo>
                      <a:pt x="0" y="32"/>
                    </a:lnTo>
                    <a:lnTo>
                      <a:pt x="0" y="28"/>
                    </a:lnTo>
                    <a:lnTo>
                      <a:pt x="6" y="28"/>
                    </a:lnTo>
                    <a:lnTo>
                      <a:pt x="18" y="28"/>
                    </a:lnTo>
                    <a:lnTo>
                      <a:pt x="24" y="28"/>
                    </a:lnTo>
                    <a:lnTo>
                      <a:pt x="32" y="24"/>
                    </a:lnTo>
                    <a:lnTo>
                      <a:pt x="46" y="24"/>
                    </a:lnTo>
                    <a:lnTo>
                      <a:pt x="44" y="20"/>
                    </a:lnTo>
                    <a:lnTo>
                      <a:pt x="46" y="14"/>
                    </a:lnTo>
                    <a:lnTo>
                      <a:pt x="50" y="12"/>
                    </a:lnTo>
                    <a:lnTo>
                      <a:pt x="54" y="8"/>
                    </a:lnTo>
                    <a:lnTo>
                      <a:pt x="58" y="6"/>
                    </a:lnTo>
                    <a:lnTo>
                      <a:pt x="56" y="6"/>
                    </a:lnTo>
                    <a:lnTo>
                      <a:pt x="65"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49" name="Freeform 187"/>
              <p:cNvSpPr/>
              <p:nvPr/>
            </p:nvSpPr>
            <p:spPr bwMode="auto">
              <a:xfrm>
                <a:off x="4762358" y="3212322"/>
                <a:ext cx="270981" cy="258851"/>
              </a:xfrm>
              <a:custGeom>
                <a:avLst/>
                <a:gdLst>
                  <a:gd name="T0" fmla="*/ 2147483647 w 185"/>
                  <a:gd name="T1" fmla="*/ 2147483647 h 162"/>
                  <a:gd name="T2" fmla="*/ 0 w 185"/>
                  <a:gd name="T3" fmla="*/ 2147483647 h 162"/>
                  <a:gd name="T4" fmla="*/ 2147483647 w 185"/>
                  <a:gd name="T5" fmla="*/ 2147483647 h 162"/>
                  <a:gd name="T6" fmla="*/ 2147483647 w 185"/>
                  <a:gd name="T7" fmla="*/ 2147483647 h 162"/>
                  <a:gd name="T8" fmla="*/ 2147483647 w 185"/>
                  <a:gd name="T9" fmla="*/ 2147483647 h 162"/>
                  <a:gd name="T10" fmla="*/ 2147483647 w 185"/>
                  <a:gd name="T11" fmla="*/ 2147483647 h 162"/>
                  <a:gd name="T12" fmla="*/ 2147483647 w 185"/>
                  <a:gd name="T13" fmla="*/ 2147483647 h 162"/>
                  <a:gd name="T14" fmla="*/ 2147483647 w 185"/>
                  <a:gd name="T15" fmla="*/ 2147483647 h 162"/>
                  <a:gd name="T16" fmla="*/ 2147483647 w 185"/>
                  <a:gd name="T17" fmla="*/ 2147483647 h 162"/>
                  <a:gd name="T18" fmla="*/ 2147483647 w 185"/>
                  <a:gd name="T19" fmla="*/ 2147483647 h 162"/>
                  <a:gd name="T20" fmla="*/ 2147483647 w 185"/>
                  <a:gd name="T21" fmla="*/ 2147483647 h 162"/>
                  <a:gd name="T22" fmla="*/ 2147483647 w 185"/>
                  <a:gd name="T23" fmla="*/ 0 h 162"/>
                  <a:gd name="T24" fmla="*/ 2147483647 w 185"/>
                  <a:gd name="T25" fmla="*/ 2147483647 h 162"/>
                  <a:gd name="T26" fmla="*/ 2147483647 w 185"/>
                  <a:gd name="T27" fmla="*/ 2147483647 h 162"/>
                  <a:gd name="T28" fmla="*/ 2147483647 w 185"/>
                  <a:gd name="T29" fmla="*/ 2147483647 h 162"/>
                  <a:gd name="T30" fmla="*/ 2147483647 w 185"/>
                  <a:gd name="T31" fmla="*/ 2147483647 h 162"/>
                  <a:gd name="T32" fmla="*/ 2147483647 w 185"/>
                  <a:gd name="T33" fmla="*/ 2147483647 h 162"/>
                  <a:gd name="T34" fmla="*/ 2147483647 w 185"/>
                  <a:gd name="T35" fmla="*/ 2147483647 h 162"/>
                  <a:gd name="T36" fmla="*/ 2147483647 w 185"/>
                  <a:gd name="T37" fmla="*/ 2147483647 h 162"/>
                  <a:gd name="T38" fmla="*/ 2147483647 w 185"/>
                  <a:gd name="T39" fmla="*/ 2147483647 h 162"/>
                  <a:gd name="T40" fmla="*/ 2147483647 w 185"/>
                  <a:gd name="T41" fmla="*/ 2147483647 h 162"/>
                  <a:gd name="T42" fmla="*/ 2147483647 w 185"/>
                  <a:gd name="T43" fmla="*/ 2147483647 h 162"/>
                  <a:gd name="T44" fmla="*/ 2147483647 w 185"/>
                  <a:gd name="T45" fmla="*/ 2147483647 h 162"/>
                  <a:gd name="T46" fmla="*/ 2147483647 w 185"/>
                  <a:gd name="T47" fmla="*/ 2147483647 h 162"/>
                  <a:gd name="T48" fmla="*/ 2147483647 w 185"/>
                  <a:gd name="T49" fmla="*/ 2147483647 h 162"/>
                  <a:gd name="T50" fmla="*/ 2147483647 w 185"/>
                  <a:gd name="T51" fmla="*/ 2147483647 h 162"/>
                  <a:gd name="T52" fmla="*/ 2147483647 w 185"/>
                  <a:gd name="T53" fmla="*/ 2147483647 h 162"/>
                  <a:gd name="T54" fmla="*/ 2147483647 w 185"/>
                  <a:gd name="T55" fmla="*/ 2147483647 h 162"/>
                  <a:gd name="T56" fmla="*/ 2147483647 w 185"/>
                  <a:gd name="T57" fmla="*/ 2147483647 h 162"/>
                  <a:gd name="T58" fmla="*/ 2147483647 w 185"/>
                  <a:gd name="T59" fmla="*/ 2147483647 h 162"/>
                  <a:gd name="T60" fmla="*/ 2147483647 w 185"/>
                  <a:gd name="T61" fmla="*/ 2147483647 h 162"/>
                  <a:gd name="T62" fmla="*/ 2147483647 w 185"/>
                  <a:gd name="T63" fmla="*/ 2147483647 h 162"/>
                  <a:gd name="T64" fmla="*/ 2147483647 w 185"/>
                  <a:gd name="T65" fmla="*/ 2147483647 h 162"/>
                  <a:gd name="T66" fmla="*/ 2147483647 w 185"/>
                  <a:gd name="T67" fmla="*/ 2147483647 h 162"/>
                  <a:gd name="T68" fmla="*/ 2147483647 w 185"/>
                  <a:gd name="T69" fmla="*/ 2147483647 h 162"/>
                  <a:gd name="T70" fmla="*/ 2147483647 w 185"/>
                  <a:gd name="T71" fmla="*/ 2147483647 h 162"/>
                  <a:gd name="T72" fmla="*/ 2147483647 w 185"/>
                  <a:gd name="T73" fmla="*/ 2147483647 h 162"/>
                  <a:gd name="T74" fmla="*/ 2147483647 w 185"/>
                  <a:gd name="T75" fmla="*/ 2147483647 h 162"/>
                  <a:gd name="T76" fmla="*/ 2147483647 w 185"/>
                  <a:gd name="T77" fmla="*/ 2147483647 h 162"/>
                  <a:gd name="T78" fmla="*/ 2147483647 w 185"/>
                  <a:gd name="T79" fmla="*/ 2147483647 h 162"/>
                  <a:gd name="T80" fmla="*/ 2147483647 w 185"/>
                  <a:gd name="T81" fmla="*/ 2147483647 h 162"/>
                  <a:gd name="T82" fmla="*/ 2147483647 w 185"/>
                  <a:gd name="T83" fmla="*/ 2147483647 h 162"/>
                  <a:gd name="T84" fmla="*/ 2147483647 w 185"/>
                  <a:gd name="T85" fmla="*/ 2147483647 h 162"/>
                  <a:gd name="T86" fmla="*/ 2147483647 w 185"/>
                  <a:gd name="T87" fmla="*/ 2147483647 h 162"/>
                  <a:gd name="T88" fmla="*/ 2147483647 w 185"/>
                  <a:gd name="T89" fmla="*/ 2147483647 h 162"/>
                  <a:gd name="T90" fmla="*/ 2147483647 w 185"/>
                  <a:gd name="T91" fmla="*/ 2147483647 h 162"/>
                  <a:gd name="T92" fmla="*/ 2147483647 w 185"/>
                  <a:gd name="T93" fmla="*/ 2147483647 h 162"/>
                  <a:gd name="T94" fmla="*/ 2147483647 w 185"/>
                  <a:gd name="T95" fmla="*/ 2147483647 h 162"/>
                  <a:gd name="T96" fmla="*/ 2147483647 w 185"/>
                  <a:gd name="T97" fmla="*/ 2147483647 h 1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5"/>
                  <a:gd name="T148" fmla="*/ 0 h 162"/>
                  <a:gd name="T149" fmla="*/ 185 w 185"/>
                  <a:gd name="T150" fmla="*/ 162 h 16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5" h="162">
                    <a:moveTo>
                      <a:pt x="18" y="56"/>
                    </a:moveTo>
                    <a:lnTo>
                      <a:pt x="12" y="52"/>
                    </a:lnTo>
                    <a:lnTo>
                      <a:pt x="8" y="46"/>
                    </a:lnTo>
                    <a:lnTo>
                      <a:pt x="0" y="36"/>
                    </a:lnTo>
                    <a:lnTo>
                      <a:pt x="8" y="30"/>
                    </a:lnTo>
                    <a:lnTo>
                      <a:pt x="8" y="28"/>
                    </a:lnTo>
                    <a:lnTo>
                      <a:pt x="6" y="26"/>
                    </a:lnTo>
                    <a:lnTo>
                      <a:pt x="4" y="24"/>
                    </a:lnTo>
                    <a:lnTo>
                      <a:pt x="4" y="22"/>
                    </a:lnTo>
                    <a:lnTo>
                      <a:pt x="4" y="18"/>
                    </a:lnTo>
                    <a:lnTo>
                      <a:pt x="18" y="18"/>
                    </a:lnTo>
                    <a:lnTo>
                      <a:pt x="20" y="16"/>
                    </a:lnTo>
                    <a:lnTo>
                      <a:pt x="22" y="14"/>
                    </a:lnTo>
                    <a:lnTo>
                      <a:pt x="24" y="14"/>
                    </a:lnTo>
                    <a:lnTo>
                      <a:pt x="28" y="16"/>
                    </a:lnTo>
                    <a:lnTo>
                      <a:pt x="32" y="18"/>
                    </a:lnTo>
                    <a:lnTo>
                      <a:pt x="36" y="18"/>
                    </a:lnTo>
                    <a:lnTo>
                      <a:pt x="36" y="14"/>
                    </a:lnTo>
                    <a:lnTo>
                      <a:pt x="40" y="12"/>
                    </a:lnTo>
                    <a:lnTo>
                      <a:pt x="46" y="10"/>
                    </a:lnTo>
                    <a:lnTo>
                      <a:pt x="52" y="8"/>
                    </a:lnTo>
                    <a:lnTo>
                      <a:pt x="52" y="2"/>
                    </a:lnTo>
                    <a:lnTo>
                      <a:pt x="64" y="2"/>
                    </a:lnTo>
                    <a:lnTo>
                      <a:pt x="64" y="0"/>
                    </a:lnTo>
                    <a:lnTo>
                      <a:pt x="68" y="0"/>
                    </a:lnTo>
                    <a:lnTo>
                      <a:pt x="74" y="2"/>
                    </a:lnTo>
                    <a:lnTo>
                      <a:pt x="80" y="2"/>
                    </a:lnTo>
                    <a:lnTo>
                      <a:pt x="94" y="8"/>
                    </a:lnTo>
                    <a:lnTo>
                      <a:pt x="96" y="8"/>
                    </a:lnTo>
                    <a:lnTo>
                      <a:pt x="96" y="16"/>
                    </a:lnTo>
                    <a:lnTo>
                      <a:pt x="88" y="24"/>
                    </a:lnTo>
                    <a:lnTo>
                      <a:pt x="86" y="28"/>
                    </a:lnTo>
                    <a:lnTo>
                      <a:pt x="86" y="32"/>
                    </a:lnTo>
                    <a:lnTo>
                      <a:pt x="84" y="38"/>
                    </a:lnTo>
                    <a:lnTo>
                      <a:pt x="84" y="44"/>
                    </a:lnTo>
                    <a:lnTo>
                      <a:pt x="84" y="48"/>
                    </a:lnTo>
                    <a:lnTo>
                      <a:pt x="88" y="52"/>
                    </a:lnTo>
                    <a:lnTo>
                      <a:pt x="96" y="58"/>
                    </a:lnTo>
                    <a:lnTo>
                      <a:pt x="107" y="62"/>
                    </a:lnTo>
                    <a:lnTo>
                      <a:pt x="109" y="64"/>
                    </a:lnTo>
                    <a:lnTo>
                      <a:pt x="115" y="68"/>
                    </a:lnTo>
                    <a:lnTo>
                      <a:pt x="119" y="72"/>
                    </a:lnTo>
                    <a:lnTo>
                      <a:pt x="121" y="80"/>
                    </a:lnTo>
                    <a:lnTo>
                      <a:pt x="125" y="86"/>
                    </a:lnTo>
                    <a:lnTo>
                      <a:pt x="131" y="90"/>
                    </a:lnTo>
                    <a:lnTo>
                      <a:pt x="135" y="92"/>
                    </a:lnTo>
                    <a:lnTo>
                      <a:pt x="137" y="92"/>
                    </a:lnTo>
                    <a:lnTo>
                      <a:pt x="139" y="90"/>
                    </a:lnTo>
                    <a:lnTo>
                      <a:pt x="141" y="94"/>
                    </a:lnTo>
                    <a:lnTo>
                      <a:pt x="145" y="98"/>
                    </a:lnTo>
                    <a:lnTo>
                      <a:pt x="149" y="102"/>
                    </a:lnTo>
                    <a:lnTo>
                      <a:pt x="161" y="108"/>
                    </a:lnTo>
                    <a:lnTo>
                      <a:pt x="173" y="114"/>
                    </a:lnTo>
                    <a:lnTo>
                      <a:pt x="179" y="120"/>
                    </a:lnTo>
                    <a:lnTo>
                      <a:pt x="185" y="124"/>
                    </a:lnTo>
                    <a:lnTo>
                      <a:pt x="179" y="124"/>
                    </a:lnTo>
                    <a:lnTo>
                      <a:pt x="173" y="124"/>
                    </a:lnTo>
                    <a:lnTo>
                      <a:pt x="169" y="122"/>
                    </a:lnTo>
                    <a:lnTo>
                      <a:pt x="163" y="118"/>
                    </a:lnTo>
                    <a:lnTo>
                      <a:pt x="159" y="118"/>
                    </a:lnTo>
                    <a:lnTo>
                      <a:pt x="153" y="120"/>
                    </a:lnTo>
                    <a:lnTo>
                      <a:pt x="153" y="124"/>
                    </a:lnTo>
                    <a:lnTo>
                      <a:pt x="153" y="126"/>
                    </a:lnTo>
                    <a:lnTo>
                      <a:pt x="155" y="128"/>
                    </a:lnTo>
                    <a:lnTo>
                      <a:pt x="159" y="132"/>
                    </a:lnTo>
                    <a:lnTo>
                      <a:pt x="161" y="136"/>
                    </a:lnTo>
                    <a:lnTo>
                      <a:pt x="163" y="138"/>
                    </a:lnTo>
                    <a:lnTo>
                      <a:pt x="163" y="140"/>
                    </a:lnTo>
                    <a:lnTo>
                      <a:pt x="163" y="144"/>
                    </a:lnTo>
                    <a:lnTo>
                      <a:pt x="161" y="146"/>
                    </a:lnTo>
                    <a:lnTo>
                      <a:pt x="155" y="144"/>
                    </a:lnTo>
                    <a:lnTo>
                      <a:pt x="155" y="152"/>
                    </a:lnTo>
                    <a:lnTo>
                      <a:pt x="155" y="154"/>
                    </a:lnTo>
                    <a:lnTo>
                      <a:pt x="151" y="158"/>
                    </a:lnTo>
                    <a:lnTo>
                      <a:pt x="147" y="162"/>
                    </a:lnTo>
                    <a:lnTo>
                      <a:pt x="141" y="162"/>
                    </a:lnTo>
                    <a:lnTo>
                      <a:pt x="141" y="156"/>
                    </a:lnTo>
                    <a:lnTo>
                      <a:pt x="145" y="152"/>
                    </a:lnTo>
                    <a:lnTo>
                      <a:pt x="147" y="148"/>
                    </a:lnTo>
                    <a:lnTo>
                      <a:pt x="147" y="142"/>
                    </a:lnTo>
                    <a:lnTo>
                      <a:pt x="147" y="136"/>
                    </a:lnTo>
                    <a:lnTo>
                      <a:pt x="145" y="132"/>
                    </a:lnTo>
                    <a:lnTo>
                      <a:pt x="141" y="126"/>
                    </a:lnTo>
                    <a:lnTo>
                      <a:pt x="135" y="124"/>
                    </a:lnTo>
                    <a:lnTo>
                      <a:pt x="129" y="120"/>
                    </a:lnTo>
                    <a:lnTo>
                      <a:pt x="119" y="112"/>
                    </a:lnTo>
                    <a:lnTo>
                      <a:pt x="107" y="104"/>
                    </a:lnTo>
                    <a:lnTo>
                      <a:pt x="84" y="92"/>
                    </a:lnTo>
                    <a:lnTo>
                      <a:pt x="74" y="84"/>
                    </a:lnTo>
                    <a:lnTo>
                      <a:pt x="64" y="74"/>
                    </a:lnTo>
                    <a:lnTo>
                      <a:pt x="56" y="64"/>
                    </a:lnTo>
                    <a:lnTo>
                      <a:pt x="52" y="50"/>
                    </a:lnTo>
                    <a:lnTo>
                      <a:pt x="42" y="48"/>
                    </a:lnTo>
                    <a:lnTo>
                      <a:pt x="36" y="44"/>
                    </a:lnTo>
                    <a:lnTo>
                      <a:pt x="30" y="46"/>
                    </a:lnTo>
                    <a:lnTo>
                      <a:pt x="28" y="50"/>
                    </a:lnTo>
                    <a:lnTo>
                      <a:pt x="24" y="54"/>
                    </a:lnTo>
                    <a:lnTo>
                      <a:pt x="20" y="56"/>
                    </a:lnTo>
                    <a:lnTo>
                      <a:pt x="18" y="5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50" name="Freeform 188"/>
              <p:cNvSpPr/>
              <p:nvPr/>
            </p:nvSpPr>
            <p:spPr bwMode="auto">
              <a:xfrm>
                <a:off x="4908803" y="2991966"/>
                <a:ext cx="206407" cy="157966"/>
              </a:xfrm>
              <a:custGeom>
                <a:avLst/>
                <a:gdLst>
                  <a:gd name="T0" fmla="*/ 2147483647 w 141"/>
                  <a:gd name="T1" fmla="*/ 2147483647 h 100"/>
                  <a:gd name="T2" fmla="*/ 2147483647 w 141"/>
                  <a:gd name="T3" fmla="*/ 2147483647 h 100"/>
                  <a:gd name="T4" fmla="*/ 2147483647 w 141"/>
                  <a:gd name="T5" fmla="*/ 2147483647 h 100"/>
                  <a:gd name="T6" fmla="*/ 2147483647 w 141"/>
                  <a:gd name="T7" fmla="*/ 2147483647 h 100"/>
                  <a:gd name="T8" fmla="*/ 2147483647 w 141"/>
                  <a:gd name="T9" fmla="*/ 2147483647 h 100"/>
                  <a:gd name="T10" fmla="*/ 2147483647 w 141"/>
                  <a:gd name="T11" fmla="*/ 2147483647 h 100"/>
                  <a:gd name="T12" fmla="*/ 2147483647 w 141"/>
                  <a:gd name="T13" fmla="*/ 2147483647 h 100"/>
                  <a:gd name="T14" fmla="*/ 2147483647 w 141"/>
                  <a:gd name="T15" fmla="*/ 2147483647 h 100"/>
                  <a:gd name="T16" fmla="*/ 2147483647 w 141"/>
                  <a:gd name="T17" fmla="*/ 2147483647 h 100"/>
                  <a:gd name="T18" fmla="*/ 2147483647 w 141"/>
                  <a:gd name="T19" fmla="*/ 2147483647 h 100"/>
                  <a:gd name="T20" fmla="*/ 2147483647 w 141"/>
                  <a:gd name="T21" fmla="*/ 2147483647 h 100"/>
                  <a:gd name="T22" fmla="*/ 2147483647 w 141"/>
                  <a:gd name="T23" fmla="*/ 2147483647 h 100"/>
                  <a:gd name="T24" fmla="*/ 2147483647 w 141"/>
                  <a:gd name="T25" fmla="*/ 2147483647 h 100"/>
                  <a:gd name="T26" fmla="*/ 2147483647 w 141"/>
                  <a:gd name="T27" fmla="*/ 2147483647 h 100"/>
                  <a:gd name="T28" fmla="*/ 2147483647 w 141"/>
                  <a:gd name="T29" fmla="*/ 2147483647 h 100"/>
                  <a:gd name="T30" fmla="*/ 2147483647 w 141"/>
                  <a:gd name="T31" fmla="*/ 2147483647 h 100"/>
                  <a:gd name="T32" fmla="*/ 2147483647 w 141"/>
                  <a:gd name="T33" fmla="*/ 2147483647 h 100"/>
                  <a:gd name="T34" fmla="*/ 2147483647 w 141"/>
                  <a:gd name="T35" fmla="*/ 2147483647 h 100"/>
                  <a:gd name="T36" fmla="*/ 2147483647 w 141"/>
                  <a:gd name="T37" fmla="*/ 2147483647 h 100"/>
                  <a:gd name="T38" fmla="*/ 2147483647 w 141"/>
                  <a:gd name="T39" fmla="*/ 2147483647 h 100"/>
                  <a:gd name="T40" fmla="*/ 2147483647 w 141"/>
                  <a:gd name="T41" fmla="*/ 2147483647 h 100"/>
                  <a:gd name="T42" fmla="*/ 2147483647 w 141"/>
                  <a:gd name="T43" fmla="*/ 2147483647 h 100"/>
                  <a:gd name="T44" fmla="*/ 2147483647 w 141"/>
                  <a:gd name="T45" fmla="*/ 2147483647 h 100"/>
                  <a:gd name="T46" fmla="*/ 2147483647 w 141"/>
                  <a:gd name="T47" fmla="*/ 2147483647 h 100"/>
                  <a:gd name="T48" fmla="*/ 0 w 141"/>
                  <a:gd name="T49" fmla="*/ 2147483647 h 100"/>
                  <a:gd name="T50" fmla="*/ 0 w 141"/>
                  <a:gd name="T51" fmla="*/ 2147483647 h 100"/>
                  <a:gd name="T52" fmla="*/ 2147483647 w 141"/>
                  <a:gd name="T53" fmla="*/ 2147483647 h 100"/>
                  <a:gd name="T54" fmla="*/ 2147483647 w 141"/>
                  <a:gd name="T55" fmla="*/ 2147483647 h 100"/>
                  <a:gd name="T56" fmla="*/ 2147483647 w 141"/>
                  <a:gd name="T57" fmla="*/ 2147483647 h 100"/>
                  <a:gd name="T58" fmla="*/ 2147483647 w 141"/>
                  <a:gd name="T59" fmla="*/ 0 h 100"/>
                  <a:gd name="T60" fmla="*/ 2147483647 w 141"/>
                  <a:gd name="T61" fmla="*/ 0 h 100"/>
                  <a:gd name="T62" fmla="*/ 2147483647 w 141"/>
                  <a:gd name="T63" fmla="*/ 2147483647 h 100"/>
                  <a:gd name="T64" fmla="*/ 2147483647 w 141"/>
                  <a:gd name="T65" fmla="*/ 2147483647 h 100"/>
                  <a:gd name="T66" fmla="*/ 2147483647 w 141"/>
                  <a:gd name="T67" fmla="*/ 2147483647 h 100"/>
                  <a:gd name="T68" fmla="*/ 2147483647 w 141"/>
                  <a:gd name="T69" fmla="*/ 2147483647 h 100"/>
                  <a:gd name="T70" fmla="*/ 2147483647 w 141"/>
                  <a:gd name="T71" fmla="*/ 2147483647 h 100"/>
                  <a:gd name="T72" fmla="*/ 2147483647 w 141"/>
                  <a:gd name="T73" fmla="*/ 2147483647 h 100"/>
                  <a:gd name="T74" fmla="*/ 2147483647 w 141"/>
                  <a:gd name="T75" fmla="*/ 2147483647 h 100"/>
                  <a:gd name="T76" fmla="*/ 2147483647 w 141"/>
                  <a:gd name="T77" fmla="*/ 2147483647 h 100"/>
                  <a:gd name="T78" fmla="*/ 2147483647 w 141"/>
                  <a:gd name="T79" fmla="*/ 2147483647 h 100"/>
                  <a:gd name="T80" fmla="*/ 2147483647 w 141"/>
                  <a:gd name="T81" fmla="*/ 2147483647 h 100"/>
                  <a:gd name="T82" fmla="*/ 2147483647 w 141"/>
                  <a:gd name="T83" fmla="*/ 2147483647 h 100"/>
                  <a:gd name="T84" fmla="*/ 2147483647 w 141"/>
                  <a:gd name="T85" fmla="*/ 2147483647 h 100"/>
                  <a:gd name="T86" fmla="*/ 2147483647 w 141"/>
                  <a:gd name="T87" fmla="*/ 2147483647 h 100"/>
                  <a:gd name="T88" fmla="*/ 2147483647 w 141"/>
                  <a:gd name="T89" fmla="*/ 2147483647 h 100"/>
                  <a:gd name="T90" fmla="*/ 2147483647 w 141"/>
                  <a:gd name="T91" fmla="*/ 2147483647 h 100"/>
                  <a:gd name="T92" fmla="*/ 2147483647 w 141"/>
                  <a:gd name="T93" fmla="*/ 2147483647 h 100"/>
                  <a:gd name="T94" fmla="*/ 2147483647 w 141"/>
                  <a:gd name="T95" fmla="*/ 2147483647 h 100"/>
                  <a:gd name="T96" fmla="*/ 2147483647 w 141"/>
                  <a:gd name="T97" fmla="*/ 2147483647 h 100"/>
                  <a:gd name="T98" fmla="*/ 2147483647 w 141"/>
                  <a:gd name="T99" fmla="*/ 2147483647 h 100"/>
                  <a:gd name="T100" fmla="*/ 2147483647 w 141"/>
                  <a:gd name="T101" fmla="*/ 2147483647 h 100"/>
                  <a:gd name="T102" fmla="*/ 2147483647 w 141"/>
                  <a:gd name="T103" fmla="*/ 2147483647 h 100"/>
                  <a:gd name="T104" fmla="*/ 2147483647 w 141"/>
                  <a:gd name="T105" fmla="*/ 2147483647 h 100"/>
                  <a:gd name="T106" fmla="*/ 2147483647 w 141"/>
                  <a:gd name="T107" fmla="*/ 2147483647 h 100"/>
                  <a:gd name="T108" fmla="*/ 2147483647 w 141"/>
                  <a:gd name="T109" fmla="*/ 2147483647 h 1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100"/>
                  <a:gd name="T167" fmla="*/ 141 w 141"/>
                  <a:gd name="T168" fmla="*/ 100 h 1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100">
                    <a:moveTo>
                      <a:pt x="121" y="100"/>
                    </a:moveTo>
                    <a:lnTo>
                      <a:pt x="117" y="100"/>
                    </a:lnTo>
                    <a:lnTo>
                      <a:pt x="111" y="100"/>
                    </a:lnTo>
                    <a:lnTo>
                      <a:pt x="101" y="98"/>
                    </a:lnTo>
                    <a:lnTo>
                      <a:pt x="91" y="100"/>
                    </a:lnTo>
                    <a:lnTo>
                      <a:pt x="85" y="100"/>
                    </a:lnTo>
                    <a:lnTo>
                      <a:pt x="83" y="100"/>
                    </a:lnTo>
                    <a:lnTo>
                      <a:pt x="81" y="96"/>
                    </a:lnTo>
                    <a:lnTo>
                      <a:pt x="75" y="96"/>
                    </a:lnTo>
                    <a:lnTo>
                      <a:pt x="71" y="96"/>
                    </a:lnTo>
                    <a:lnTo>
                      <a:pt x="69" y="96"/>
                    </a:lnTo>
                    <a:lnTo>
                      <a:pt x="67" y="94"/>
                    </a:lnTo>
                    <a:lnTo>
                      <a:pt x="65" y="88"/>
                    </a:lnTo>
                    <a:lnTo>
                      <a:pt x="61" y="86"/>
                    </a:lnTo>
                    <a:lnTo>
                      <a:pt x="55" y="84"/>
                    </a:lnTo>
                    <a:lnTo>
                      <a:pt x="47" y="82"/>
                    </a:lnTo>
                    <a:lnTo>
                      <a:pt x="43" y="78"/>
                    </a:lnTo>
                    <a:lnTo>
                      <a:pt x="41" y="82"/>
                    </a:lnTo>
                    <a:lnTo>
                      <a:pt x="37" y="82"/>
                    </a:lnTo>
                    <a:lnTo>
                      <a:pt x="35" y="82"/>
                    </a:lnTo>
                    <a:lnTo>
                      <a:pt x="35" y="78"/>
                    </a:lnTo>
                    <a:lnTo>
                      <a:pt x="13" y="72"/>
                    </a:lnTo>
                    <a:lnTo>
                      <a:pt x="13" y="62"/>
                    </a:lnTo>
                    <a:lnTo>
                      <a:pt x="7" y="48"/>
                    </a:lnTo>
                    <a:lnTo>
                      <a:pt x="0" y="36"/>
                    </a:lnTo>
                    <a:lnTo>
                      <a:pt x="0" y="18"/>
                    </a:lnTo>
                    <a:lnTo>
                      <a:pt x="5" y="18"/>
                    </a:lnTo>
                    <a:lnTo>
                      <a:pt x="13" y="16"/>
                    </a:lnTo>
                    <a:lnTo>
                      <a:pt x="25" y="10"/>
                    </a:lnTo>
                    <a:lnTo>
                      <a:pt x="41" y="0"/>
                    </a:lnTo>
                    <a:lnTo>
                      <a:pt x="59" y="0"/>
                    </a:lnTo>
                    <a:lnTo>
                      <a:pt x="61" y="4"/>
                    </a:lnTo>
                    <a:lnTo>
                      <a:pt x="61" y="6"/>
                    </a:lnTo>
                    <a:lnTo>
                      <a:pt x="65" y="8"/>
                    </a:lnTo>
                    <a:lnTo>
                      <a:pt x="75" y="6"/>
                    </a:lnTo>
                    <a:lnTo>
                      <a:pt x="113" y="6"/>
                    </a:lnTo>
                    <a:lnTo>
                      <a:pt x="117" y="10"/>
                    </a:lnTo>
                    <a:lnTo>
                      <a:pt x="119" y="12"/>
                    </a:lnTo>
                    <a:lnTo>
                      <a:pt x="123" y="14"/>
                    </a:lnTo>
                    <a:lnTo>
                      <a:pt x="125" y="16"/>
                    </a:lnTo>
                    <a:lnTo>
                      <a:pt x="129" y="22"/>
                    </a:lnTo>
                    <a:lnTo>
                      <a:pt x="131" y="28"/>
                    </a:lnTo>
                    <a:lnTo>
                      <a:pt x="131" y="34"/>
                    </a:lnTo>
                    <a:lnTo>
                      <a:pt x="135" y="40"/>
                    </a:lnTo>
                    <a:lnTo>
                      <a:pt x="129" y="44"/>
                    </a:lnTo>
                    <a:lnTo>
                      <a:pt x="127" y="46"/>
                    </a:lnTo>
                    <a:lnTo>
                      <a:pt x="125" y="46"/>
                    </a:lnTo>
                    <a:lnTo>
                      <a:pt x="125" y="50"/>
                    </a:lnTo>
                    <a:lnTo>
                      <a:pt x="127" y="54"/>
                    </a:lnTo>
                    <a:lnTo>
                      <a:pt x="133" y="62"/>
                    </a:lnTo>
                    <a:lnTo>
                      <a:pt x="141" y="76"/>
                    </a:lnTo>
                    <a:lnTo>
                      <a:pt x="135" y="80"/>
                    </a:lnTo>
                    <a:lnTo>
                      <a:pt x="131" y="88"/>
                    </a:lnTo>
                    <a:lnTo>
                      <a:pt x="121" y="98"/>
                    </a:lnTo>
                    <a:lnTo>
                      <a:pt x="121" y="10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51" name="Freeform 189"/>
              <p:cNvSpPr/>
              <p:nvPr/>
            </p:nvSpPr>
            <p:spPr bwMode="auto">
              <a:xfrm>
                <a:off x="5039105" y="3341084"/>
                <a:ext cx="41512" cy="82301"/>
              </a:xfrm>
              <a:custGeom>
                <a:avLst/>
                <a:gdLst>
                  <a:gd name="T0" fmla="*/ 2147483647 w 28"/>
                  <a:gd name="T1" fmla="*/ 2147483647 h 52"/>
                  <a:gd name="T2" fmla="*/ 2147483647 w 28"/>
                  <a:gd name="T3" fmla="*/ 2147483647 h 52"/>
                  <a:gd name="T4" fmla="*/ 2147483647 w 28"/>
                  <a:gd name="T5" fmla="*/ 2147483647 h 52"/>
                  <a:gd name="T6" fmla="*/ 2147483647 w 28"/>
                  <a:gd name="T7" fmla="*/ 2147483647 h 52"/>
                  <a:gd name="T8" fmla="*/ 2147483647 w 28"/>
                  <a:gd name="T9" fmla="*/ 2147483647 h 52"/>
                  <a:gd name="T10" fmla="*/ 2147483647 w 28"/>
                  <a:gd name="T11" fmla="*/ 2147483647 h 52"/>
                  <a:gd name="T12" fmla="*/ 2147483647 w 28"/>
                  <a:gd name="T13" fmla="*/ 2147483647 h 52"/>
                  <a:gd name="T14" fmla="*/ 2147483647 w 28"/>
                  <a:gd name="T15" fmla="*/ 2147483647 h 52"/>
                  <a:gd name="T16" fmla="*/ 2147483647 w 28"/>
                  <a:gd name="T17" fmla="*/ 2147483647 h 52"/>
                  <a:gd name="T18" fmla="*/ 0 w 28"/>
                  <a:gd name="T19" fmla="*/ 2147483647 h 52"/>
                  <a:gd name="T20" fmla="*/ 2147483647 w 28"/>
                  <a:gd name="T21" fmla="*/ 2147483647 h 52"/>
                  <a:gd name="T22" fmla="*/ 2147483647 w 28"/>
                  <a:gd name="T23" fmla="*/ 2147483647 h 52"/>
                  <a:gd name="T24" fmla="*/ 2147483647 w 28"/>
                  <a:gd name="T25" fmla="*/ 0 h 52"/>
                  <a:gd name="T26" fmla="*/ 2147483647 w 28"/>
                  <a:gd name="T27" fmla="*/ 0 h 52"/>
                  <a:gd name="T28" fmla="*/ 2147483647 w 28"/>
                  <a:gd name="T29" fmla="*/ 0 h 52"/>
                  <a:gd name="T30" fmla="*/ 2147483647 w 28"/>
                  <a:gd name="T31" fmla="*/ 2147483647 h 52"/>
                  <a:gd name="T32" fmla="*/ 2147483647 w 28"/>
                  <a:gd name="T33" fmla="*/ 2147483647 h 52"/>
                  <a:gd name="T34" fmla="*/ 2147483647 w 28"/>
                  <a:gd name="T35" fmla="*/ 2147483647 h 52"/>
                  <a:gd name="T36" fmla="*/ 2147483647 w 28"/>
                  <a:gd name="T37" fmla="*/ 2147483647 h 52"/>
                  <a:gd name="T38" fmla="*/ 2147483647 w 28"/>
                  <a:gd name="T39" fmla="*/ 2147483647 h 52"/>
                  <a:gd name="T40" fmla="*/ 2147483647 w 28"/>
                  <a:gd name="T41" fmla="*/ 2147483647 h 52"/>
                  <a:gd name="T42" fmla="*/ 2147483647 w 28"/>
                  <a:gd name="T43" fmla="*/ 2147483647 h 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
                  <a:gd name="T67" fmla="*/ 0 h 52"/>
                  <a:gd name="T68" fmla="*/ 28 w 28"/>
                  <a:gd name="T69" fmla="*/ 52 h 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 h="52">
                    <a:moveTo>
                      <a:pt x="28" y="30"/>
                    </a:moveTo>
                    <a:lnTo>
                      <a:pt x="28" y="38"/>
                    </a:lnTo>
                    <a:lnTo>
                      <a:pt x="24" y="42"/>
                    </a:lnTo>
                    <a:lnTo>
                      <a:pt x="20" y="46"/>
                    </a:lnTo>
                    <a:lnTo>
                      <a:pt x="16" y="52"/>
                    </a:lnTo>
                    <a:lnTo>
                      <a:pt x="12" y="46"/>
                    </a:lnTo>
                    <a:lnTo>
                      <a:pt x="8" y="42"/>
                    </a:lnTo>
                    <a:lnTo>
                      <a:pt x="6" y="26"/>
                    </a:lnTo>
                    <a:lnTo>
                      <a:pt x="4" y="16"/>
                    </a:lnTo>
                    <a:lnTo>
                      <a:pt x="0" y="8"/>
                    </a:lnTo>
                    <a:lnTo>
                      <a:pt x="2" y="6"/>
                    </a:lnTo>
                    <a:lnTo>
                      <a:pt x="2" y="2"/>
                    </a:lnTo>
                    <a:lnTo>
                      <a:pt x="2" y="0"/>
                    </a:lnTo>
                    <a:lnTo>
                      <a:pt x="6" y="0"/>
                    </a:lnTo>
                    <a:lnTo>
                      <a:pt x="10" y="0"/>
                    </a:lnTo>
                    <a:lnTo>
                      <a:pt x="12" y="2"/>
                    </a:lnTo>
                    <a:lnTo>
                      <a:pt x="18" y="8"/>
                    </a:lnTo>
                    <a:lnTo>
                      <a:pt x="18" y="16"/>
                    </a:lnTo>
                    <a:lnTo>
                      <a:pt x="18" y="22"/>
                    </a:lnTo>
                    <a:lnTo>
                      <a:pt x="22" y="28"/>
                    </a:lnTo>
                    <a:lnTo>
                      <a:pt x="26" y="28"/>
                    </a:lnTo>
                    <a:lnTo>
                      <a:pt x="28" y="3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52" name="Freeform 190"/>
              <p:cNvSpPr/>
              <p:nvPr/>
            </p:nvSpPr>
            <p:spPr bwMode="auto">
              <a:xfrm>
                <a:off x="5062167" y="3364977"/>
                <a:ext cx="138373" cy="155311"/>
              </a:xfrm>
              <a:custGeom>
                <a:avLst/>
                <a:gdLst>
                  <a:gd name="T0" fmla="*/ 2147483647 w 94"/>
                  <a:gd name="T1" fmla="*/ 2147483647 h 98"/>
                  <a:gd name="T2" fmla="*/ 2147483647 w 94"/>
                  <a:gd name="T3" fmla="*/ 2147483647 h 98"/>
                  <a:gd name="T4" fmla="*/ 2147483647 w 94"/>
                  <a:gd name="T5" fmla="*/ 2147483647 h 98"/>
                  <a:gd name="T6" fmla="*/ 2147483647 w 94"/>
                  <a:gd name="T7" fmla="*/ 2147483647 h 98"/>
                  <a:gd name="T8" fmla="*/ 2147483647 w 94"/>
                  <a:gd name="T9" fmla="*/ 2147483647 h 98"/>
                  <a:gd name="T10" fmla="*/ 2147483647 w 94"/>
                  <a:gd name="T11" fmla="*/ 2147483647 h 98"/>
                  <a:gd name="T12" fmla="*/ 2147483647 w 94"/>
                  <a:gd name="T13" fmla="*/ 2147483647 h 98"/>
                  <a:gd name="T14" fmla="*/ 2147483647 w 94"/>
                  <a:gd name="T15" fmla="*/ 2147483647 h 98"/>
                  <a:gd name="T16" fmla="*/ 2147483647 w 94"/>
                  <a:gd name="T17" fmla="*/ 2147483647 h 98"/>
                  <a:gd name="T18" fmla="*/ 2147483647 w 94"/>
                  <a:gd name="T19" fmla="*/ 0 h 98"/>
                  <a:gd name="T20" fmla="*/ 2147483647 w 94"/>
                  <a:gd name="T21" fmla="*/ 2147483647 h 98"/>
                  <a:gd name="T22" fmla="*/ 2147483647 w 94"/>
                  <a:gd name="T23" fmla="*/ 2147483647 h 98"/>
                  <a:gd name="T24" fmla="*/ 2147483647 w 94"/>
                  <a:gd name="T25" fmla="*/ 2147483647 h 98"/>
                  <a:gd name="T26" fmla="*/ 2147483647 w 94"/>
                  <a:gd name="T27" fmla="*/ 2147483647 h 98"/>
                  <a:gd name="T28" fmla="*/ 2147483647 w 94"/>
                  <a:gd name="T29" fmla="*/ 2147483647 h 98"/>
                  <a:gd name="T30" fmla="*/ 2147483647 w 94"/>
                  <a:gd name="T31" fmla="*/ 2147483647 h 98"/>
                  <a:gd name="T32" fmla="*/ 2147483647 w 94"/>
                  <a:gd name="T33" fmla="*/ 2147483647 h 98"/>
                  <a:gd name="T34" fmla="*/ 2147483647 w 94"/>
                  <a:gd name="T35" fmla="*/ 2147483647 h 98"/>
                  <a:gd name="T36" fmla="*/ 2147483647 w 94"/>
                  <a:gd name="T37" fmla="*/ 2147483647 h 98"/>
                  <a:gd name="T38" fmla="*/ 2147483647 w 94"/>
                  <a:gd name="T39" fmla="*/ 2147483647 h 98"/>
                  <a:gd name="T40" fmla="*/ 2147483647 w 94"/>
                  <a:gd name="T41" fmla="*/ 2147483647 h 98"/>
                  <a:gd name="T42" fmla="*/ 2147483647 w 94"/>
                  <a:gd name="T43" fmla="*/ 2147483647 h 98"/>
                  <a:gd name="T44" fmla="*/ 2147483647 w 94"/>
                  <a:gd name="T45" fmla="*/ 2147483647 h 98"/>
                  <a:gd name="T46" fmla="*/ 2147483647 w 94"/>
                  <a:gd name="T47" fmla="*/ 2147483647 h 98"/>
                  <a:gd name="T48" fmla="*/ 2147483647 w 94"/>
                  <a:gd name="T49" fmla="*/ 2147483647 h 98"/>
                  <a:gd name="T50" fmla="*/ 2147483647 w 94"/>
                  <a:gd name="T51" fmla="*/ 2147483647 h 98"/>
                  <a:gd name="T52" fmla="*/ 2147483647 w 94"/>
                  <a:gd name="T53" fmla="*/ 2147483647 h 98"/>
                  <a:gd name="T54" fmla="*/ 2147483647 w 94"/>
                  <a:gd name="T55" fmla="*/ 2147483647 h 98"/>
                  <a:gd name="T56" fmla="*/ 2147483647 w 94"/>
                  <a:gd name="T57" fmla="*/ 2147483647 h 98"/>
                  <a:gd name="T58" fmla="*/ 2147483647 w 94"/>
                  <a:gd name="T59" fmla="*/ 2147483647 h 98"/>
                  <a:gd name="T60" fmla="*/ 2147483647 w 94"/>
                  <a:gd name="T61" fmla="*/ 2147483647 h 98"/>
                  <a:gd name="T62" fmla="*/ 2147483647 w 94"/>
                  <a:gd name="T63" fmla="*/ 2147483647 h 98"/>
                  <a:gd name="T64" fmla="*/ 2147483647 w 94"/>
                  <a:gd name="T65" fmla="*/ 2147483647 h 98"/>
                  <a:gd name="T66" fmla="*/ 2147483647 w 94"/>
                  <a:gd name="T67" fmla="*/ 2147483647 h 98"/>
                  <a:gd name="T68" fmla="*/ 2147483647 w 94"/>
                  <a:gd name="T69" fmla="*/ 2147483647 h 98"/>
                  <a:gd name="T70" fmla="*/ 2147483647 w 94"/>
                  <a:gd name="T71" fmla="*/ 2147483647 h 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4"/>
                  <a:gd name="T109" fmla="*/ 0 h 98"/>
                  <a:gd name="T110" fmla="*/ 94 w 94"/>
                  <a:gd name="T111" fmla="*/ 98 h 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4" h="98">
                    <a:moveTo>
                      <a:pt x="12" y="14"/>
                    </a:moveTo>
                    <a:lnTo>
                      <a:pt x="20" y="12"/>
                    </a:lnTo>
                    <a:lnTo>
                      <a:pt x="30" y="10"/>
                    </a:lnTo>
                    <a:lnTo>
                      <a:pt x="36" y="8"/>
                    </a:lnTo>
                    <a:lnTo>
                      <a:pt x="38" y="6"/>
                    </a:lnTo>
                    <a:lnTo>
                      <a:pt x="38" y="2"/>
                    </a:lnTo>
                    <a:lnTo>
                      <a:pt x="38" y="4"/>
                    </a:lnTo>
                    <a:lnTo>
                      <a:pt x="42" y="4"/>
                    </a:lnTo>
                    <a:lnTo>
                      <a:pt x="48" y="4"/>
                    </a:lnTo>
                    <a:lnTo>
                      <a:pt x="54" y="2"/>
                    </a:lnTo>
                    <a:lnTo>
                      <a:pt x="60" y="0"/>
                    </a:lnTo>
                    <a:lnTo>
                      <a:pt x="64" y="2"/>
                    </a:lnTo>
                    <a:lnTo>
                      <a:pt x="66" y="4"/>
                    </a:lnTo>
                    <a:lnTo>
                      <a:pt x="70" y="6"/>
                    </a:lnTo>
                    <a:lnTo>
                      <a:pt x="76" y="6"/>
                    </a:lnTo>
                    <a:lnTo>
                      <a:pt x="78" y="6"/>
                    </a:lnTo>
                    <a:lnTo>
                      <a:pt x="80" y="4"/>
                    </a:lnTo>
                    <a:lnTo>
                      <a:pt x="84" y="4"/>
                    </a:lnTo>
                    <a:lnTo>
                      <a:pt x="86" y="0"/>
                    </a:lnTo>
                    <a:lnTo>
                      <a:pt x="88" y="0"/>
                    </a:lnTo>
                    <a:lnTo>
                      <a:pt x="90" y="2"/>
                    </a:lnTo>
                    <a:lnTo>
                      <a:pt x="90" y="4"/>
                    </a:lnTo>
                    <a:lnTo>
                      <a:pt x="94" y="6"/>
                    </a:lnTo>
                    <a:lnTo>
                      <a:pt x="94" y="16"/>
                    </a:lnTo>
                    <a:lnTo>
                      <a:pt x="58" y="16"/>
                    </a:lnTo>
                    <a:lnTo>
                      <a:pt x="60" y="20"/>
                    </a:lnTo>
                    <a:lnTo>
                      <a:pt x="62" y="24"/>
                    </a:lnTo>
                    <a:lnTo>
                      <a:pt x="58" y="24"/>
                    </a:lnTo>
                    <a:lnTo>
                      <a:pt x="56" y="26"/>
                    </a:lnTo>
                    <a:lnTo>
                      <a:pt x="56" y="28"/>
                    </a:lnTo>
                    <a:lnTo>
                      <a:pt x="50" y="28"/>
                    </a:lnTo>
                    <a:lnTo>
                      <a:pt x="46" y="26"/>
                    </a:lnTo>
                    <a:lnTo>
                      <a:pt x="40" y="20"/>
                    </a:lnTo>
                    <a:lnTo>
                      <a:pt x="38" y="22"/>
                    </a:lnTo>
                    <a:lnTo>
                      <a:pt x="38" y="24"/>
                    </a:lnTo>
                    <a:lnTo>
                      <a:pt x="40" y="28"/>
                    </a:lnTo>
                    <a:lnTo>
                      <a:pt x="40" y="32"/>
                    </a:lnTo>
                    <a:lnTo>
                      <a:pt x="44" y="38"/>
                    </a:lnTo>
                    <a:lnTo>
                      <a:pt x="48" y="44"/>
                    </a:lnTo>
                    <a:lnTo>
                      <a:pt x="54" y="48"/>
                    </a:lnTo>
                    <a:lnTo>
                      <a:pt x="66" y="56"/>
                    </a:lnTo>
                    <a:lnTo>
                      <a:pt x="70" y="60"/>
                    </a:lnTo>
                    <a:lnTo>
                      <a:pt x="74" y="64"/>
                    </a:lnTo>
                    <a:lnTo>
                      <a:pt x="66" y="64"/>
                    </a:lnTo>
                    <a:lnTo>
                      <a:pt x="64" y="68"/>
                    </a:lnTo>
                    <a:lnTo>
                      <a:pt x="60" y="68"/>
                    </a:lnTo>
                    <a:lnTo>
                      <a:pt x="56" y="66"/>
                    </a:lnTo>
                    <a:lnTo>
                      <a:pt x="52" y="64"/>
                    </a:lnTo>
                    <a:lnTo>
                      <a:pt x="54" y="70"/>
                    </a:lnTo>
                    <a:lnTo>
                      <a:pt x="58" y="74"/>
                    </a:lnTo>
                    <a:lnTo>
                      <a:pt x="52" y="76"/>
                    </a:lnTo>
                    <a:lnTo>
                      <a:pt x="46" y="74"/>
                    </a:lnTo>
                    <a:lnTo>
                      <a:pt x="48" y="82"/>
                    </a:lnTo>
                    <a:lnTo>
                      <a:pt x="50" y="84"/>
                    </a:lnTo>
                    <a:lnTo>
                      <a:pt x="52" y="90"/>
                    </a:lnTo>
                    <a:lnTo>
                      <a:pt x="54" y="98"/>
                    </a:lnTo>
                    <a:lnTo>
                      <a:pt x="48" y="92"/>
                    </a:lnTo>
                    <a:lnTo>
                      <a:pt x="42" y="90"/>
                    </a:lnTo>
                    <a:lnTo>
                      <a:pt x="38" y="88"/>
                    </a:lnTo>
                    <a:lnTo>
                      <a:pt x="38" y="84"/>
                    </a:lnTo>
                    <a:lnTo>
                      <a:pt x="34" y="84"/>
                    </a:lnTo>
                    <a:lnTo>
                      <a:pt x="30" y="82"/>
                    </a:lnTo>
                    <a:lnTo>
                      <a:pt x="26" y="82"/>
                    </a:lnTo>
                    <a:lnTo>
                      <a:pt x="24" y="78"/>
                    </a:lnTo>
                    <a:lnTo>
                      <a:pt x="20" y="68"/>
                    </a:lnTo>
                    <a:lnTo>
                      <a:pt x="18" y="58"/>
                    </a:lnTo>
                    <a:lnTo>
                      <a:pt x="14" y="48"/>
                    </a:lnTo>
                    <a:lnTo>
                      <a:pt x="12" y="46"/>
                    </a:lnTo>
                    <a:lnTo>
                      <a:pt x="0" y="36"/>
                    </a:lnTo>
                    <a:lnTo>
                      <a:pt x="4" y="30"/>
                    </a:lnTo>
                    <a:lnTo>
                      <a:pt x="8" y="26"/>
                    </a:lnTo>
                    <a:lnTo>
                      <a:pt x="12" y="22"/>
                    </a:lnTo>
                    <a:lnTo>
                      <a:pt x="12" y="1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53" name="Freeform 191"/>
              <p:cNvSpPr/>
              <p:nvPr/>
            </p:nvSpPr>
            <p:spPr bwMode="auto">
              <a:xfrm>
                <a:off x="4972224" y="3132675"/>
                <a:ext cx="114157" cy="62390"/>
              </a:xfrm>
              <a:custGeom>
                <a:avLst/>
                <a:gdLst>
                  <a:gd name="T0" fmla="*/ 2147483647 w 78"/>
                  <a:gd name="T1" fmla="*/ 0 h 40"/>
                  <a:gd name="T2" fmla="*/ 2147483647 w 78"/>
                  <a:gd name="T3" fmla="*/ 2147483647 h 40"/>
                  <a:gd name="T4" fmla="*/ 2147483647 w 78"/>
                  <a:gd name="T5" fmla="*/ 2147483647 h 40"/>
                  <a:gd name="T6" fmla="*/ 2147483647 w 78"/>
                  <a:gd name="T7" fmla="*/ 2147483647 h 40"/>
                  <a:gd name="T8" fmla="*/ 2147483647 w 78"/>
                  <a:gd name="T9" fmla="*/ 2147483647 h 40"/>
                  <a:gd name="T10" fmla="*/ 2147483647 w 78"/>
                  <a:gd name="T11" fmla="*/ 2147483647 h 40"/>
                  <a:gd name="T12" fmla="*/ 2147483647 w 78"/>
                  <a:gd name="T13" fmla="*/ 2147483647 h 40"/>
                  <a:gd name="T14" fmla="*/ 2147483647 w 78"/>
                  <a:gd name="T15" fmla="*/ 2147483647 h 40"/>
                  <a:gd name="T16" fmla="*/ 2147483647 w 78"/>
                  <a:gd name="T17" fmla="*/ 2147483647 h 40"/>
                  <a:gd name="T18" fmla="*/ 2147483647 w 78"/>
                  <a:gd name="T19" fmla="*/ 2147483647 h 40"/>
                  <a:gd name="T20" fmla="*/ 2147483647 w 78"/>
                  <a:gd name="T21" fmla="*/ 2147483647 h 40"/>
                  <a:gd name="T22" fmla="*/ 2147483647 w 78"/>
                  <a:gd name="T23" fmla="*/ 2147483647 h 40"/>
                  <a:gd name="T24" fmla="*/ 2147483647 w 78"/>
                  <a:gd name="T25" fmla="*/ 2147483647 h 40"/>
                  <a:gd name="T26" fmla="*/ 2147483647 w 78"/>
                  <a:gd name="T27" fmla="*/ 2147483647 h 40"/>
                  <a:gd name="T28" fmla="*/ 2147483647 w 78"/>
                  <a:gd name="T29" fmla="*/ 2147483647 h 40"/>
                  <a:gd name="T30" fmla="*/ 2147483647 w 78"/>
                  <a:gd name="T31" fmla="*/ 2147483647 h 40"/>
                  <a:gd name="T32" fmla="*/ 2147483647 w 78"/>
                  <a:gd name="T33" fmla="*/ 2147483647 h 40"/>
                  <a:gd name="T34" fmla="*/ 2147483647 w 78"/>
                  <a:gd name="T35" fmla="*/ 2147483647 h 40"/>
                  <a:gd name="T36" fmla="*/ 2147483647 w 78"/>
                  <a:gd name="T37" fmla="*/ 2147483647 h 40"/>
                  <a:gd name="T38" fmla="*/ 2147483647 w 78"/>
                  <a:gd name="T39" fmla="*/ 2147483647 h 40"/>
                  <a:gd name="T40" fmla="*/ 2147483647 w 78"/>
                  <a:gd name="T41" fmla="*/ 2147483647 h 40"/>
                  <a:gd name="T42" fmla="*/ 2147483647 w 78"/>
                  <a:gd name="T43" fmla="*/ 2147483647 h 40"/>
                  <a:gd name="T44" fmla="*/ 2147483647 w 78"/>
                  <a:gd name="T45" fmla="*/ 2147483647 h 40"/>
                  <a:gd name="T46" fmla="*/ 2147483647 w 78"/>
                  <a:gd name="T47" fmla="*/ 2147483647 h 40"/>
                  <a:gd name="T48" fmla="*/ 2147483647 w 78"/>
                  <a:gd name="T49" fmla="*/ 2147483647 h 40"/>
                  <a:gd name="T50" fmla="*/ 2147483647 w 78"/>
                  <a:gd name="T51" fmla="*/ 2147483647 h 40"/>
                  <a:gd name="T52" fmla="*/ 2147483647 w 78"/>
                  <a:gd name="T53" fmla="*/ 2147483647 h 40"/>
                  <a:gd name="T54" fmla="*/ 0 w 78"/>
                  <a:gd name="T55" fmla="*/ 2147483647 h 40"/>
                  <a:gd name="T56" fmla="*/ 2147483647 w 78"/>
                  <a:gd name="T57" fmla="*/ 2147483647 h 40"/>
                  <a:gd name="T58" fmla="*/ 2147483647 w 78"/>
                  <a:gd name="T59" fmla="*/ 2147483647 h 40"/>
                  <a:gd name="T60" fmla="*/ 2147483647 w 78"/>
                  <a:gd name="T61" fmla="*/ 2147483647 h 40"/>
                  <a:gd name="T62" fmla="*/ 2147483647 w 78"/>
                  <a:gd name="T63" fmla="*/ 2147483647 h 40"/>
                  <a:gd name="T64" fmla="*/ 2147483647 w 78"/>
                  <a:gd name="T65" fmla="*/ 2147483647 h 40"/>
                  <a:gd name="T66" fmla="*/ 2147483647 w 78"/>
                  <a:gd name="T67" fmla="*/ 2147483647 h 40"/>
                  <a:gd name="T68" fmla="*/ 2147483647 w 78"/>
                  <a:gd name="T69" fmla="*/ 0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8"/>
                  <a:gd name="T106" fmla="*/ 0 h 40"/>
                  <a:gd name="T107" fmla="*/ 78 w 78"/>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8" h="40">
                    <a:moveTo>
                      <a:pt x="22" y="0"/>
                    </a:moveTo>
                    <a:lnTo>
                      <a:pt x="24" y="6"/>
                    </a:lnTo>
                    <a:lnTo>
                      <a:pt x="26" y="8"/>
                    </a:lnTo>
                    <a:lnTo>
                      <a:pt x="28" y="8"/>
                    </a:lnTo>
                    <a:lnTo>
                      <a:pt x="32" y="8"/>
                    </a:lnTo>
                    <a:lnTo>
                      <a:pt x="38" y="8"/>
                    </a:lnTo>
                    <a:lnTo>
                      <a:pt x="40" y="12"/>
                    </a:lnTo>
                    <a:lnTo>
                      <a:pt x="42" y="12"/>
                    </a:lnTo>
                    <a:lnTo>
                      <a:pt x="48" y="12"/>
                    </a:lnTo>
                    <a:lnTo>
                      <a:pt x="58" y="10"/>
                    </a:lnTo>
                    <a:lnTo>
                      <a:pt x="68" y="12"/>
                    </a:lnTo>
                    <a:lnTo>
                      <a:pt x="74" y="12"/>
                    </a:lnTo>
                    <a:lnTo>
                      <a:pt x="78" y="12"/>
                    </a:lnTo>
                    <a:lnTo>
                      <a:pt x="78" y="16"/>
                    </a:lnTo>
                    <a:lnTo>
                      <a:pt x="76" y="24"/>
                    </a:lnTo>
                    <a:lnTo>
                      <a:pt x="76" y="26"/>
                    </a:lnTo>
                    <a:lnTo>
                      <a:pt x="72" y="26"/>
                    </a:lnTo>
                    <a:lnTo>
                      <a:pt x="64" y="24"/>
                    </a:lnTo>
                    <a:lnTo>
                      <a:pt x="56" y="24"/>
                    </a:lnTo>
                    <a:lnTo>
                      <a:pt x="52" y="24"/>
                    </a:lnTo>
                    <a:lnTo>
                      <a:pt x="50" y="26"/>
                    </a:lnTo>
                    <a:lnTo>
                      <a:pt x="46" y="30"/>
                    </a:lnTo>
                    <a:lnTo>
                      <a:pt x="36" y="34"/>
                    </a:lnTo>
                    <a:lnTo>
                      <a:pt x="20" y="40"/>
                    </a:lnTo>
                    <a:lnTo>
                      <a:pt x="12" y="38"/>
                    </a:lnTo>
                    <a:lnTo>
                      <a:pt x="6" y="34"/>
                    </a:lnTo>
                    <a:lnTo>
                      <a:pt x="2" y="30"/>
                    </a:lnTo>
                    <a:lnTo>
                      <a:pt x="0" y="22"/>
                    </a:lnTo>
                    <a:lnTo>
                      <a:pt x="6" y="16"/>
                    </a:lnTo>
                    <a:lnTo>
                      <a:pt x="12" y="14"/>
                    </a:lnTo>
                    <a:lnTo>
                      <a:pt x="18" y="12"/>
                    </a:lnTo>
                    <a:lnTo>
                      <a:pt x="18" y="10"/>
                    </a:lnTo>
                    <a:lnTo>
                      <a:pt x="18" y="6"/>
                    </a:lnTo>
                    <a:lnTo>
                      <a:pt x="20" y="6"/>
                    </a:lnTo>
                    <a:lnTo>
                      <a:pt x="22"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54" name="Freeform 192"/>
              <p:cNvSpPr/>
              <p:nvPr/>
            </p:nvSpPr>
            <p:spPr bwMode="auto">
              <a:xfrm>
                <a:off x="4873056" y="3107454"/>
                <a:ext cx="131455" cy="62390"/>
              </a:xfrm>
              <a:custGeom>
                <a:avLst/>
                <a:gdLst>
                  <a:gd name="T0" fmla="*/ 2147483647 w 89"/>
                  <a:gd name="T1" fmla="*/ 2147483647 h 40"/>
                  <a:gd name="T2" fmla="*/ 2147483647 w 89"/>
                  <a:gd name="T3" fmla="*/ 2147483647 h 40"/>
                  <a:gd name="T4" fmla="*/ 2147483647 w 89"/>
                  <a:gd name="T5" fmla="*/ 2147483647 h 40"/>
                  <a:gd name="T6" fmla="*/ 2147483647 w 89"/>
                  <a:gd name="T7" fmla="*/ 2147483647 h 40"/>
                  <a:gd name="T8" fmla="*/ 2147483647 w 89"/>
                  <a:gd name="T9" fmla="*/ 2147483647 h 40"/>
                  <a:gd name="T10" fmla="*/ 2147483647 w 89"/>
                  <a:gd name="T11" fmla="*/ 2147483647 h 40"/>
                  <a:gd name="T12" fmla="*/ 2147483647 w 89"/>
                  <a:gd name="T13" fmla="*/ 2147483647 h 40"/>
                  <a:gd name="T14" fmla="*/ 2147483647 w 89"/>
                  <a:gd name="T15" fmla="*/ 2147483647 h 40"/>
                  <a:gd name="T16" fmla="*/ 2147483647 w 89"/>
                  <a:gd name="T17" fmla="*/ 2147483647 h 40"/>
                  <a:gd name="T18" fmla="*/ 2147483647 w 89"/>
                  <a:gd name="T19" fmla="*/ 0 h 40"/>
                  <a:gd name="T20" fmla="*/ 2147483647 w 89"/>
                  <a:gd name="T21" fmla="*/ 0 h 40"/>
                  <a:gd name="T22" fmla="*/ 2147483647 w 89"/>
                  <a:gd name="T23" fmla="*/ 0 h 40"/>
                  <a:gd name="T24" fmla="*/ 0 w 89"/>
                  <a:gd name="T25" fmla="*/ 2147483647 h 40"/>
                  <a:gd name="T26" fmla="*/ 2147483647 w 89"/>
                  <a:gd name="T27" fmla="*/ 2147483647 h 40"/>
                  <a:gd name="T28" fmla="*/ 2147483647 w 89"/>
                  <a:gd name="T29" fmla="*/ 2147483647 h 40"/>
                  <a:gd name="T30" fmla="*/ 2147483647 w 89"/>
                  <a:gd name="T31" fmla="*/ 2147483647 h 40"/>
                  <a:gd name="T32" fmla="*/ 2147483647 w 89"/>
                  <a:gd name="T33" fmla="*/ 2147483647 h 40"/>
                  <a:gd name="T34" fmla="*/ 2147483647 w 89"/>
                  <a:gd name="T35" fmla="*/ 2147483647 h 40"/>
                  <a:gd name="T36" fmla="*/ 2147483647 w 89"/>
                  <a:gd name="T37" fmla="*/ 2147483647 h 40"/>
                  <a:gd name="T38" fmla="*/ 2147483647 w 89"/>
                  <a:gd name="T39" fmla="*/ 2147483647 h 40"/>
                  <a:gd name="T40" fmla="*/ 2147483647 w 89"/>
                  <a:gd name="T41" fmla="*/ 2147483647 h 40"/>
                  <a:gd name="T42" fmla="*/ 2147483647 w 89"/>
                  <a:gd name="T43" fmla="*/ 2147483647 h 40"/>
                  <a:gd name="T44" fmla="*/ 2147483647 w 89"/>
                  <a:gd name="T45" fmla="*/ 2147483647 h 40"/>
                  <a:gd name="T46" fmla="*/ 2147483647 w 89"/>
                  <a:gd name="T47" fmla="*/ 2147483647 h 40"/>
                  <a:gd name="T48" fmla="*/ 2147483647 w 89"/>
                  <a:gd name="T49" fmla="*/ 2147483647 h 40"/>
                  <a:gd name="T50" fmla="*/ 2147483647 w 89"/>
                  <a:gd name="T51" fmla="*/ 2147483647 h 40"/>
                  <a:gd name="T52" fmla="*/ 2147483647 w 89"/>
                  <a:gd name="T53" fmla="*/ 2147483647 h 40"/>
                  <a:gd name="T54" fmla="*/ 2147483647 w 89"/>
                  <a:gd name="T55" fmla="*/ 2147483647 h 40"/>
                  <a:gd name="T56" fmla="*/ 2147483647 w 89"/>
                  <a:gd name="T57" fmla="*/ 2147483647 h 40"/>
                  <a:gd name="T58" fmla="*/ 2147483647 w 89"/>
                  <a:gd name="T59" fmla="*/ 2147483647 h 40"/>
                  <a:gd name="T60" fmla="*/ 2147483647 w 89"/>
                  <a:gd name="T61" fmla="*/ 2147483647 h 40"/>
                  <a:gd name="T62" fmla="*/ 2147483647 w 89"/>
                  <a:gd name="T63" fmla="*/ 2147483647 h 40"/>
                  <a:gd name="T64" fmla="*/ 2147483647 w 89"/>
                  <a:gd name="T65" fmla="*/ 2147483647 h 40"/>
                  <a:gd name="T66" fmla="*/ 2147483647 w 89"/>
                  <a:gd name="T67" fmla="*/ 2147483647 h 40"/>
                  <a:gd name="T68" fmla="*/ 2147483647 w 89"/>
                  <a:gd name="T69" fmla="*/ 2147483647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9"/>
                  <a:gd name="T106" fmla="*/ 0 h 40"/>
                  <a:gd name="T107" fmla="*/ 89 w 89"/>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9" h="40">
                    <a:moveTo>
                      <a:pt x="89" y="16"/>
                    </a:moveTo>
                    <a:lnTo>
                      <a:pt x="85" y="14"/>
                    </a:lnTo>
                    <a:lnTo>
                      <a:pt x="79" y="12"/>
                    </a:lnTo>
                    <a:lnTo>
                      <a:pt x="71" y="10"/>
                    </a:lnTo>
                    <a:lnTo>
                      <a:pt x="67" y="6"/>
                    </a:lnTo>
                    <a:lnTo>
                      <a:pt x="65" y="10"/>
                    </a:lnTo>
                    <a:lnTo>
                      <a:pt x="61" y="10"/>
                    </a:lnTo>
                    <a:lnTo>
                      <a:pt x="59" y="10"/>
                    </a:lnTo>
                    <a:lnTo>
                      <a:pt x="59" y="6"/>
                    </a:lnTo>
                    <a:lnTo>
                      <a:pt x="37" y="0"/>
                    </a:lnTo>
                    <a:lnTo>
                      <a:pt x="31" y="0"/>
                    </a:lnTo>
                    <a:lnTo>
                      <a:pt x="29" y="0"/>
                    </a:lnTo>
                    <a:lnTo>
                      <a:pt x="0" y="10"/>
                    </a:lnTo>
                    <a:lnTo>
                      <a:pt x="2" y="14"/>
                    </a:lnTo>
                    <a:lnTo>
                      <a:pt x="2" y="20"/>
                    </a:lnTo>
                    <a:lnTo>
                      <a:pt x="10" y="26"/>
                    </a:lnTo>
                    <a:lnTo>
                      <a:pt x="18" y="32"/>
                    </a:lnTo>
                    <a:lnTo>
                      <a:pt x="24" y="38"/>
                    </a:lnTo>
                    <a:lnTo>
                      <a:pt x="31" y="40"/>
                    </a:lnTo>
                    <a:lnTo>
                      <a:pt x="35" y="38"/>
                    </a:lnTo>
                    <a:lnTo>
                      <a:pt x="37" y="36"/>
                    </a:lnTo>
                    <a:lnTo>
                      <a:pt x="41" y="34"/>
                    </a:lnTo>
                    <a:lnTo>
                      <a:pt x="45" y="32"/>
                    </a:lnTo>
                    <a:lnTo>
                      <a:pt x="51" y="34"/>
                    </a:lnTo>
                    <a:lnTo>
                      <a:pt x="55" y="36"/>
                    </a:lnTo>
                    <a:lnTo>
                      <a:pt x="61" y="38"/>
                    </a:lnTo>
                    <a:lnTo>
                      <a:pt x="65" y="38"/>
                    </a:lnTo>
                    <a:lnTo>
                      <a:pt x="67" y="38"/>
                    </a:lnTo>
                    <a:lnTo>
                      <a:pt x="73" y="32"/>
                    </a:lnTo>
                    <a:lnTo>
                      <a:pt x="79" y="30"/>
                    </a:lnTo>
                    <a:lnTo>
                      <a:pt x="85" y="28"/>
                    </a:lnTo>
                    <a:lnTo>
                      <a:pt x="85" y="26"/>
                    </a:lnTo>
                    <a:lnTo>
                      <a:pt x="85" y="22"/>
                    </a:lnTo>
                    <a:lnTo>
                      <a:pt x="87" y="22"/>
                    </a:lnTo>
                    <a:lnTo>
                      <a:pt x="89" y="1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55" name="Freeform 193"/>
              <p:cNvSpPr/>
              <p:nvPr/>
            </p:nvSpPr>
            <p:spPr bwMode="auto">
              <a:xfrm>
                <a:off x="5179783" y="3165861"/>
                <a:ext cx="72646" cy="78319"/>
              </a:xfrm>
              <a:custGeom>
                <a:avLst/>
                <a:gdLst>
                  <a:gd name="T0" fmla="*/ 2147483647 w 50"/>
                  <a:gd name="T1" fmla="*/ 2147483647 h 50"/>
                  <a:gd name="T2" fmla="*/ 2147483647 w 50"/>
                  <a:gd name="T3" fmla="*/ 2147483647 h 50"/>
                  <a:gd name="T4" fmla="*/ 2147483647 w 50"/>
                  <a:gd name="T5" fmla="*/ 2147483647 h 50"/>
                  <a:gd name="T6" fmla="*/ 2147483647 w 50"/>
                  <a:gd name="T7" fmla="*/ 2147483647 h 50"/>
                  <a:gd name="T8" fmla="*/ 2147483647 w 50"/>
                  <a:gd name="T9" fmla="*/ 2147483647 h 50"/>
                  <a:gd name="T10" fmla="*/ 0 w 50"/>
                  <a:gd name="T11" fmla="*/ 2147483647 h 50"/>
                  <a:gd name="T12" fmla="*/ 2147483647 w 50"/>
                  <a:gd name="T13" fmla="*/ 0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2147483647 w 50"/>
                  <a:gd name="T31" fmla="*/ 2147483647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0"/>
                  <a:gd name="T49" fmla="*/ 0 h 50"/>
                  <a:gd name="T50" fmla="*/ 50 w 50"/>
                  <a:gd name="T51" fmla="*/ 50 h 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0" h="50">
                    <a:moveTo>
                      <a:pt x="26" y="50"/>
                    </a:moveTo>
                    <a:lnTo>
                      <a:pt x="22" y="34"/>
                    </a:lnTo>
                    <a:lnTo>
                      <a:pt x="18" y="24"/>
                    </a:lnTo>
                    <a:lnTo>
                      <a:pt x="14" y="16"/>
                    </a:lnTo>
                    <a:lnTo>
                      <a:pt x="8" y="10"/>
                    </a:lnTo>
                    <a:lnTo>
                      <a:pt x="0" y="8"/>
                    </a:lnTo>
                    <a:lnTo>
                      <a:pt x="16" y="0"/>
                    </a:lnTo>
                    <a:lnTo>
                      <a:pt x="24" y="2"/>
                    </a:lnTo>
                    <a:lnTo>
                      <a:pt x="32" y="6"/>
                    </a:lnTo>
                    <a:lnTo>
                      <a:pt x="40" y="18"/>
                    </a:lnTo>
                    <a:lnTo>
                      <a:pt x="44" y="24"/>
                    </a:lnTo>
                    <a:lnTo>
                      <a:pt x="50" y="36"/>
                    </a:lnTo>
                    <a:lnTo>
                      <a:pt x="34" y="34"/>
                    </a:lnTo>
                    <a:lnTo>
                      <a:pt x="34" y="44"/>
                    </a:lnTo>
                    <a:lnTo>
                      <a:pt x="26" y="48"/>
                    </a:lnTo>
                    <a:lnTo>
                      <a:pt x="26" y="5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56" name="Freeform 194"/>
              <p:cNvSpPr/>
              <p:nvPr/>
            </p:nvSpPr>
            <p:spPr bwMode="auto">
              <a:xfrm>
                <a:off x="4960693" y="3169843"/>
                <a:ext cx="140680" cy="79646"/>
              </a:xfrm>
              <a:custGeom>
                <a:avLst/>
                <a:gdLst>
                  <a:gd name="T0" fmla="*/ 2147483647 w 96"/>
                  <a:gd name="T1" fmla="*/ 2147483647 h 50"/>
                  <a:gd name="T2" fmla="*/ 2147483647 w 96"/>
                  <a:gd name="T3" fmla="*/ 2147483647 h 50"/>
                  <a:gd name="T4" fmla="*/ 2147483647 w 96"/>
                  <a:gd name="T5" fmla="*/ 2147483647 h 50"/>
                  <a:gd name="T6" fmla="*/ 2147483647 w 96"/>
                  <a:gd name="T7" fmla="*/ 2147483647 h 50"/>
                  <a:gd name="T8" fmla="*/ 2147483647 w 96"/>
                  <a:gd name="T9" fmla="*/ 2147483647 h 50"/>
                  <a:gd name="T10" fmla="*/ 2147483647 w 96"/>
                  <a:gd name="T11" fmla="*/ 2147483647 h 50"/>
                  <a:gd name="T12" fmla="*/ 2147483647 w 96"/>
                  <a:gd name="T13" fmla="*/ 2147483647 h 50"/>
                  <a:gd name="T14" fmla="*/ 2147483647 w 96"/>
                  <a:gd name="T15" fmla="*/ 2147483647 h 50"/>
                  <a:gd name="T16" fmla="*/ 2147483647 w 96"/>
                  <a:gd name="T17" fmla="*/ 2147483647 h 50"/>
                  <a:gd name="T18" fmla="*/ 2147483647 w 96"/>
                  <a:gd name="T19" fmla="*/ 2147483647 h 50"/>
                  <a:gd name="T20" fmla="*/ 0 w 96"/>
                  <a:gd name="T21" fmla="*/ 2147483647 h 50"/>
                  <a:gd name="T22" fmla="*/ 2147483647 w 96"/>
                  <a:gd name="T23" fmla="*/ 2147483647 h 50"/>
                  <a:gd name="T24" fmla="*/ 2147483647 w 96"/>
                  <a:gd name="T25" fmla="*/ 2147483647 h 50"/>
                  <a:gd name="T26" fmla="*/ 2147483647 w 96"/>
                  <a:gd name="T27" fmla="*/ 2147483647 h 50"/>
                  <a:gd name="T28" fmla="*/ 2147483647 w 96"/>
                  <a:gd name="T29" fmla="*/ 2147483647 h 50"/>
                  <a:gd name="T30" fmla="*/ 2147483647 w 96"/>
                  <a:gd name="T31" fmla="*/ 2147483647 h 50"/>
                  <a:gd name="T32" fmla="*/ 2147483647 w 96"/>
                  <a:gd name="T33" fmla="*/ 2147483647 h 50"/>
                  <a:gd name="T34" fmla="*/ 2147483647 w 96"/>
                  <a:gd name="T35" fmla="*/ 2147483647 h 50"/>
                  <a:gd name="T36" fmla="*/ 2147483647 w 96"/>
                  <a:gd name="T37" fmla="*/ 2147483647 h 50"/>
                  <a:gd name="T38" fmla="*/ 2147483647 w 96"/>
                  <a:gd name="T39" fmla="*/ 2147483647 h 50"/>
                  <a:gd name="T40" fmla="*/ 2147483647 w 96"/>
                  <a:gd name="T41" fmla="*/ 0 h 50"/>
                  <a:gd name="T42" fmla="*/ 2147483647 w 96"/>
                  <a:gd name="T43" fmla="*/ 0 h 50"/>
                  <a:gd name="T44" fmla="*/ 2147483647 w 96"/>
                  <a:gd name="T45" fmla="*/ 0 h 50"/>
                  <a:gd name="T46" fmla="*/ 2147483647 w 96"/>
                  <a:gd name="T47" fmla="*/ 2147483647 h 50"/>
                  <a:gd name="T48" fmla="*/ 2147483647 w 96"/>
                  <a:gd name="T49" fmla="*/ 2147483647 h 50"/>
                  <a:gd name="T50" fmla="*/ 2147483647 w 96"/>
                  <a:gd name="T51" fmla="*/ 2147483647 h 50"/>
                  <a:gd name="T52" fmla="*/ 2147483647 w 96"/>
                  <a:gd name="T53" fmla="*/ 2147483647 h 50"/>
                  <a:gd name="T54" fmla="*/ 2147483647 w 96"/>
                  <a:gd name="T55" fmla="*/ 2147483647 h 50"/>
                  <a:gd name="T56" fmla="*/ 2147483647 w 96"/>
                  <a:gd name="T57" fmla="*/ 2147483647 h 50"/>
                  <a:gd name="T58" fmla="*/ 2147483647 w 96"/>
                  <a:gd name="T59" fmla="*/ 2147483647 h 50"/>
                  <a:gd name="T60" fmla="*/ 2147483647 w 96"/>
                  <a:gd name="T61" fmla="*/ 2147483647 h 50"/>
                  <a:gd name="T62" fmla="*/ 2147483647 w 96"/>
                  <a:gd name="T63" fmla="*/ 2147483647 h 50"/>
                  <a:gd name="T64" fmla="*/ 2147483647 w 96"/>
                  <a:gd name="T65" fmla="*/ 2147483647 h 50"/>
                  <a:gd name="T66" fmla="*/ 2147483647 w 96"/>
                  <a:gd name="T67" fmla="*/ 2147483647 h 50"/>
                  <a:gd name="T68" fmla="*/ 2147483647 w 96"/>
                  <a:gd name="T69" fmla="*/ 2147483647 h 50"/>
                  <a:gd name="T70" fmla="*/ 2147483647 w 96"/>
                  <a:gd name="T71" fmla="*/ 2147483647 h 50"/>
                  <a:gd name="T72" fmla="*/ 2147483647 w 96"/>
                  <a:gd name="T73" fmla="*/ 2147483647 h 50"/>
                  <a:gd name="T74" fmla="*/ 2147483647 w 96"/>
                  <a:gd name="T75" fmla="*/ 2147483647 h 50"/>
                  <a:gd name="T76" fmla="*/ 2147483647 w 96"/>
                  <a:gd name="T77" fmla="*/ 2147483647 h 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50"/>
                  <a:gd name="T119" fmla="*/ 96 w 96"/>
                  <a:gd name="T120" fmla="*/ 50 h 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50">
                    <a:moveTo>
                      <a:pt x="58" y="46"/>
                    </a:moveTo>
                    <a:lnTo>
                      <a:pt x="56" y="44"/>
                    </a:lnTo>
                    <a:lnTo>
                      <a:pt x="54" y="42"/>
                    </a:lnTo>
                    <a:lnTo>
                      <a:pt x="44" y="46"/>
                    </a:lnTo>
                    <a:lnTo>
                      <a:pt x="38" y="48"/>
                    </a:lnTo>
                    <a:lnTo>
                      <a:pt x="30" y="50"/>
                    </a:lnTo>
                    <a:lnTo>
                      <a:pt x="26" y="50"/>
                    </a:lnTo>
                    <a:lnTo>
                      <a:pt x="22" y="48"/>
                    </a:lnTo>
                    <a:lnTo>
                      <a:pt x="16" y="44"/>
                    </a:lnTo>
                    <a:lnTo>
                      <a:pt x="8" y="38"/>
                    </a:lnTo>
                    <a:lnTo>
                      <a:pt x="0" y="32"/>
                    </a:lnTo>
                    <a:lnTo>
                      <a:pt x="2" y="30"/>
                    </a:lnTo>
                    <a:lnTo>
                      <a:pt x="6" y="22"/>
                    </a:lnTo>
                    <a:lnTo>
                      <a:pt x="8" y="16"/>
                    </a:lnTo>
                    <a:lnTo>
                      <a:pt x="14" y="10"/>
                    </a:lnTo>
                    <a:lnTo>
                      <a:pt x="20" y="14"/>
                    </a:lnTo>
                    <a:lnTo>
                      <a:pt x="28" y="16"/>
                    </a:lnTo>
                    <a:lnTo>
                      <a:pt x="44" y="10"/>
                    </a:lnTo>
                    <a:lnTo>
                      <a:pt x="54" y="6"/>
                    </a:lnTo>
                    <a:lnTo>
                      <a:pt x="58" y="2"/>
                    </a:lnTo>
                    <a:lnTo>
                      <a:pt x="60" y="0"/>
                    </a:lnTo>
                    <a:lnTo>
                      <a:pt x="64" y="0"/>
                    </a:lnTo>
                    <a:lnTo>
                      <a:pt x="72" y="0"/>
                    </a:lnTo>
                    <a:lnTo>
                      <a:pt x="80" y="2"/>
                    </a:lnTo>
                    <a:lnTo>
                      <a:pt x="84" y="2"/>
                    </a:lnTo>
                    <a:lnTo>
                      <a:pt x="86" y="4"/>
                    </a:lnTo>
                    <a:lnTo>
                      <a:pt x="90" y="6"/>
                    </a:lnTo>
                    <a:lnTo>
                      <a:pt x="96" y="8"/>
                    </a:lnTo>
                    <a:lnTo>
                      <a:pt x="94" y="14"/>
                    </a:lnTo>
                    <a:lnTo>
                      <a:pt x="90" y="16"/>
                    </a:lnTo>
                    <a:lnTo>
                      <a:pt x="86" y="18"/>
                    </a:lnTo>
                    <a:lnTo>
                      <a:pt x="82" y="22"/>
                    </a:lnTo>
                    <a:lnTo>
                      <a:pt x="82" y="30"/>
                    </a:lnTo>
                    <a:lnTo>
                      <a:pt x="80" y="36"/>
                    </a:lnTo>
                    <a:lnTo>
                      <a:pt x="78" y="38"/>
                    </a:lnTo>
                    <a:lnTo>
                      <a:pt x="74" y="42"/>
                    </a:lnTo>
                    <a:lnTo>
                      <a:pt x="68" y="42"/>
                    </a:lnTo>
                    <a:lnTo>
                      <a:pt x="62" y="42"/>
                    </a:lnTo>
                    <a:lnTo>
                      <a:pt x="58" y="4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57" name="Freeform 195"/>
              <p:cNvSpPr/>
              <p:nvPr/>
            </p:nvSpPr>
            <p:spPr bwMode="auto">
              <a:xfrm>
                <a:off x="5082923" y="3049046"/>
                <a:ext cx="380526" cy="234958"/>
              </a:xfrm>
              <a:custGeom>
                <a:avLst/>
                <a:gdLst>
                  <a:gd name="T0" fmla="*/ 2147483647 w 260"/>
                  <a:gd name="T1" fmla="*/ 2147483647 h 148"/>
                  <a:gd name="T2" fmla="*/ 2147483647 w 260"/>
                  <a:gd name="T3" fmla="*/ 2147483647 h 148"/>
                  <a:gd name="T4" fmla="*/ 2147483647 w 260"/>
                  <a:gd name="T5" fmla="*/ 2147483647 h 148"/>
                  <a:gd name="T6" fmla="*/ 2147483647 w 260"/>
                  <a:gd name="T7" fmla="*/ 2147483647 h 148"/>
                  <a:gd name="T8" fmla="*/ 2147483647 w 260"/>
                  <a:gd name="T9" fmla="*/ 2147483647 h 148"/>
                  <a:gd name="T10" fmla="*/ 2147483647 w 260"/>
                  <a:gd name="T11" fmla="*/ 2147483647 h 148"/>
                  <a:gd name="T12" fmla="*/ 2147483647 w 260"/>
                  <a:gd name="T13" fmla="*/ 2147483647 h 148"/>
                  <a:gd name="T14" fmla="*/ 2147483647 w 260"/>
                  <a:gd name="T15" fmla="*/ 2147483647 h 148"/>
                  <a:gd name="T16" fmla="*/ 2147483647 w 260"/>
                  <a:gd name="T17" fmla="*/ 2147483647 h 148"/>
                  <a:gd name="T18" fmla="*/ 2147483647 w 260"/>
                  <a:gd name="T19" fmla="*/ 2147483647 h 148"/>
                  <a:gd name="T20" fmla="*/ 2147483647 w 260"/>
                  <a:gd name="T21" fmla="*/ 2147483647 h 148"/>
                  <a:gd name="T22" fmla="*/ 2147483647 w 260"/>
                  <a:gd name="T23" fmla="*/ 2147483647 h 148"/>
                  <a:gd name="T24" fmla="*/ 2147483647 w 260"/>
                  <a:gd name="T25" fmla="*/ 2147483647 h 148"/>
                  <a:gd name="T26" fmla="*/ 2147483647 w 260"/>
                  <a:gd name="T27" fmla="*/ 2147483647 h 148"/>
                  <a:gd name="T28" fmla="*/ 2147483647 w 260"/>
                  <a:gd name="T29" fmla="*/ 2147483647 h 148"/>
                  <a:gd name="T30" fmla="*/ 2147483647 w 260"/>
                  <a:gd name="T31" fmla="*/ 2147483647 h 148"/>
                  <a:gd name="T32" fmla="*/ 2147483647 w 260"/>
                  <a:gd name="T33" fmla="*/ 2147483647 h 148"/>
                  <a:gd name="T34" fmla="*/ 2147483647 w 260"/>
                  <a:gd name="T35" fmla="*/ 2147483647 h 148"/>
                  <a:gd name="T36" fmla="*/ 2147483647 w 260"/>
                  <a:gd name="T37" fmla="*/ 2147483647 h 148"/>
                  <a:gd name="T38" fmla="*/ 2147483647 w 260"/>
                  <a:gd name="T39" fmla="*/ 2147483647 h 148"/>
                  <a:gd name="T40" fmla="*/ 2147483647 w 260"/>
                  <a:gd name="T41" fmla="*/ 2147483647 h 148"/>
                  <a:gd name="T42" fmla="*/ 2147483647 w 260"/>
                  <a:gd name="T43" fmla="*/ 2147483647 h 148"/>
                  <a:gd name="T44" fmla="*/ 2147483647 w 260"/>
                  <a:gd name="T45" fmla="*/ 2147483647 h 148"/>
                  <a:gd name="T46" fmla="*/ 2147483647 w 260"/>
                  <a:gd name="T47" fmla="*/ 2147483647 h 148"/>
                  <a:gd name="T48" fmla="*/ 2147483647 w 260"/>
                  <a:gd name="T49" fmla="*/ 2147483647 h 148"/>
                  <a:gd name="T50" fmla="*/ 2147483647 w 260"/>
                  <a:gd name="T51" fmla="*/ 2147483647 h 148"/>
                  <a:gd name="T52" fmla="*/ 2147483647 w 260"/>
                  <a:gd name="T53" fmla="*/ 2147483647 h 148"/>
                  <a:gd name="T54" fmla="*/ 2147483647 w 260"/>
                  <a:gd name="T55" fmla="*/ 2147483647 h 148"/>
                  <a:gd name="T56" fmla="*/ 2147483647 w 260"/>
                  <a:gd name="T57" fmla="*/ 2147483647 h 148"/>
                  <a:gd name="T58" fmla="*/ 2147483647 w 260"/>
                  <a:gd name="T59" fmla="*/ 2147483647 h 148"/>
                  <a:gd name="T60" fmla="*/ 2147483647 w 260"/>
                  <a:gd name="T61" fmla="*/ 2147483647 h 148"/>
                  <a:gd name="T62" fmla="*/ 2147483647 w 260"/>
                  <a:gd name="T63" fmla="*/ 2147483647 h 148"/>
                  <a:gd name="T64" fmla="*/ 2147483647 w 260"/>
                  <a:gd name="T65" fmla="*/ 2147483647 h 148"/>
                  <a:gd name="T66" fmla="*/ 2147483647 w 260"/>
                  <a:gd name="T67" fmla="*/ 2147483647 h 148"/>
                  <a:gd name="T68" fmla="*/ 2147483647 w 260"/>
                  <a:gd name="T69" fmla="*/ 2147483647 h 148"/>
                  <a:gd name="T70" fmla="*/ 2147483647 w 260"/>
                  <a:gd name="T71" fmla="*/ 2147483647 h 148"/>
                  <a:gd name="T72" fmla="*/ 2147483647 w 260"/>
                  <a:gd name="T73" fmla="*/ 2147483647 h 148"/>
                  <a:gd name="T74" fmla="*/ 2147483647 w 260"/>
                  <a:gd name="T75" fmla="*/ 2147483647 h 148"/>
                  <a:gd name="T76" fmla="*/ 2147483647 w 260"/>
                  <a:gd name="T77" fmla="*/ 2147483647 h 148"/>
                  <a:gd name="T78" fmla="*/ 2147483647 w 260"/>
                  <a:gd name="T79" fmla="*/ 2147483647 h 148"/>
                  <a:gd name="T80" fmla="*/ 2147483647 w 260"/>
                  <a:gd name="T81" fmla="*/ 2147483647 h 148"/>
                  <a:gd name="T82" fmla="*/ 2147483647 w 260"/>
                  <a:gd name="T83" fmla="*/ 2147483647 h 148"/>
                  <a:gd name="T84" fmla="*/ 2147483647 w 260"/>
                  <a:gd name="T85" fmla="*/ 2147483647 h 148"/>
                  <a:gd name="T86" fmla="*/ 2147483647 w 260"/>
                  <a:gd name="T87" fmla="*/ 2147483647 h 148"/>
                  <a:gd name="T88" fmla="*/ 2147483647 w 260"/>
                  <a:gd name="T89" fmla="*/ 2147483647 h 148"/>
                  <a:gd name="T90" fmla="*/ 2147483647 w 260"/>
                  <a:gd name="T91" fmla="*/ 2147483647 h 148"/>
                  <a:gd name="T92" fmla="*/ 2147483647 w 260"/>
                  <a:gd name="T93" fmla="*/ 2147483647 h 148"/>
                  <a:gd name="T94" fmla="*/ 2147483647 w 260"/>
                  <a:gd name="T95" fmla="*/ 2147483647 h 148"/>
                  <a:gd name="T96" fmla="*/ 2147483647 w 260"/>
                  <a:gd name="T97" fmla="*/ 2147483647 h 1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60"/>
                  <a:gd name="T148" fmla="*/ 0 h 148"/>
                  <a:gd name="T149" fmla="*/ 260 w 260"/>
                  <a:gd name="T150" fmla="*/ 148 h 1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60" h="148">
                    <a:moveTo>
                      <a:pt x="66" y="82"/>
                    </a:moveTo>
                    <a:lnTo>
                      <a:pt x="60" y="84"/>
                    </a:lnTo>
                    <a:lnTo>
                      <a:pt x="54" y="88"/>
                    </a:lnTo>
                    <a:lnTo>
                      <a:pt x="44" y="90"/>
                    </a:lnTo>
                    <a:lnTo>
                      <a:pt x="36" y="90"/>
                    </a:lnTo>
                    <a:lnTo>
                      <a:pt x="26" y="88"/>
                    </a:lnTo>
                    <a:lnTo>
                      <a:pt x="18" y="84"/>
                    </a:lnTo>
                    <a:lnTo>
                      <a:pt x="12" y="84"/>
                    </a:lnTo>
                    <a:lnTo>
                      <a:pt x="6" y="82"/>
                    </a:lnTo>
                    <a:lnTo>
                      <a:pt x="2" y="80"/>
                    </a:lnTo>
                    <a:lnTo>
                      <a:pt x="0" y="78"/>
                    </a:lnTo>
                    <a:lnTo>
                      <a:pt x="2" y="66"/>
                    </a:lnTo>
                    <a:lnTo>
                      <a:pt x="2" y="62"/>
                    </a:lnTo>
                    <a:lnTo>
                      <a:pt x="12" y="52"/>
                    </a:lnTo>
                    <a:lnTo>
                      <a:pt x="16" y="44"/>
                    </a:lnTo>
                    <a:lnTo>
                      <a:pt x="22" y="38"/>
                    </a:lnTo>
                    <a:lnTo>
                      <a:pt x="16" y="30"/>
                    </a:lnTo>
                    <a:lnTo>
                      <a:pt x="8" y="20"/>
                    </a:lnTo>
                    <a:lnTo>
                      <a:pt x="6" y="14"/>
                    </a:lnTo>
                    <a:lnTo>
                      <a:pt x="24" y="10"/>
                    </a:lnTo>
                    <a:lnTo>
                      <a:pt x="46" y="10"/>
                    </a:lnTo>
                    <a:lnTo>
                      <a:pt x="64" y="10"/>
                    </a:lnTo>
                    <a:lnTo>
                      <a:pt x="80" y="16"/>
                    </a:lnTo>
                    <a:lnTo>
                      <a:pt x="96" y="14"/>
                    </a:lnTo>
                    <a:lnTo>
                      <a:pt x="112" y="16"/>
                    </a:lnTo>
                    <a:lnTo>
                      <a:pt x="116" y="8"/>
                    </a:lnTo>
                    <a:lnTo>
                      <a:pt x="128" y="6"/>
                    </a:lnTo>
                    <a:lnTo>
                      <a:pt x="138" y="6"/>
                    </a:lnTo>
                    <a:lnTo>
                      <a:pt x="156" y="0"/>
                    </a:lnTo>
                    <a:lnTo>
                      <a:pt x="166" y="8"/>
                    </a:lnTo>
                    <a:lnTo>
                      <a:pt x="166" y="14"/>
                    </a:lnTo>
                    <a:lnTo>
                      <a:pt x="168" y="22"/>
                    </a:lnTo>
                    <a:lnTo>
                      <a:pt x="184" y="24"/>
                    </a:lnTo>
                    <a:lnTo>
                      <a:pt x="186" y="30"/>
                    </a:lnTo>
                    <a:lnTo>
                      <a:pt x="188" y="36"/>
                    </a:lnTo>
                    <a:lnTo>
                      <a:pt x="198" y="36"/>
                    </a:lnTo>
                    <a:lnTo>
                      <a:pt x="202" y="40"/>
                    </a:lnTo>
                    <a:lnTo>
                      <a:pt x="216" y="36"/>
                    </a:lnTo>
                    <a:lnTo>
                      <a:pt x="222" y="44"/>
                    </a:lnTo>
                    <a:lnTo>
                      <a:pt x="234" y="48"/>
                    </a:lnTo>
                    <a:lnTo>
                      <a:pt x="248" y="50"/>
                    </a:lnTo>
                    <a:lnTo>
                      <a:pt x="260" y="56"/>
                    </a:lnTo>
                    <a:lnTo>
                      <a:pt x="260" y="58"/>
                    </a:lnTo>
                    <a:lnTo>
                      <a:pt x="254" y="64"/>
                    </a:lnTo>
                    <a:lnTo>
                      <a:pt x="258" y="72"/>
                    </a:lnTo>
                    <a:lnTo>
                      <a:pt x="260" y="78"/>
                    </a:lnTo>
                    <a:lnTo>
                      <a:pt x="260" y="84"/>
                    </a:lnTo>
                    <a:lnTo>
                      <a:pt x="244" y="84"/>
                    </a:lnTo>
                    <a:lnTo>
                      <a:pt x="240" y="88"/>
                    </a:lnTo>
                    <a:lnTo>
                      <a:pt x="236" y="92"/>
                    </a:lnTo>
                    <a:lnTo>
                      <a:pt x="236" y="100"/>
                    </a:lnTo>
                    <a:lnTo>
                      <a:pt x="226" y="100"/>
                    </a:lnTo>
                    <a:lnTo>
                      <a:pt x="216" y="100"/>
                    </a:lnTo>
                    <a:lnTo>
                      <a:pt x="208" y="106"/>
                    </a:lnTo>
                    <a:lnTo>
                      <a:pt x="204" y="108"/>
                    </a:lnTo>
                    <a:lnTo>
                      <a:pt x="190" y="112"/>
                    </a:lnTo>
                    <a:lnTo>
                      <a:pt x="182" y="116"/>
                    </a:lnTo>
                    <a:lnTo>
                      <a:pt x="184" y="118"/>
                    </a:lnTo>
                    <a:lnTo>
                      <a:pt x="186" y="122"/>
                    </a:lnTo>
                    <a:lnTo>
                      <a:pt x="194" y="128"/>
                    </a:lnTo>
                    <a:lnTo>
                      <a:pt x="204" y="130"/>
                    </a:lnTo>
                    <a:lnTo>
                      <a:pt x="212" y="138"/>
                    </a:lnTo>
                    <a:lnTo>
                      <a:pt x="204" y="138"/>
                    </a:lnTo>
                    <a:lnTo>
                      <a:pt x="200" y="140"/>
                    </a:lnTo>
                    <a:lnTo>
                      <a:pt x="192" y="144"/>
                    </a:lnTo>
                    <a:lnTo>
                      <a:pt x="186" y="146"/>
                    </a:lnTo>
                    <a:lnTo>
                      <a:pt x="176" y="148"/>
                    </a:lnTo>
                    <a:lnTo>
                      <a:pt x="174" y="138"/>
                    </a:lnTo>
                    <a:lnTo>
                      <a:pt x="170" y="134"/>
                    </a:lnTo>
                    <a:lnTo>
                      <a:pt x="160" y="128"/>
                    </a:lnTo>
                    <a:lnTo>
                      <a:pt x="166" y="120"/>
                    </a:lnTo>
                    <a:lnTo>
                      <a:pt x="172" y="118"/>
                    </a:lnTo>
                    <a:lnTo>
                      <a:pt x="164" y="118"/>
                    </a:lnTo>
                    <a:lnTo>
                      <a:pt x="160" y="118"/>
                    </a:lnTo>
                    <a:lnTo>
                      <a:pt x="152" y="116"/>
                    </a:lnTo>
                    <a:lnTo>
                      <a:pt x="146" y="114"/>
                    </a:lnTo>
                    <a:lnTo>
                      <a:pt x="144" y="112"/>
                    </a:lnTo>
                    <a:lnTo>
                      <a:pt x="140" y="108"/>
                    </a:lnTo>
                    <a:lnTo>
                      <a:pt x="132" y="108"/>
                    </a:lnTo>
                    <a:lnTo>
                      <a:pt x="130" y="112"/>
                    </a:lnTo>
                    <a:lnTo>
                      <a:pt x="128" y="116"/>
                    </a:lnTo>
                    <a:lnTo>
                      <a:pt x="124" y="120"/>
                    </a:lnTo>
                    <a:lnTo>
                      <a:pt x="118" y="126"/>
                    </a:lnTo>
                    <a:lnTo>
                      <a:pt x="114" y="128"/>
                    </a:lnTo>
                    <a:lnTo>
                      <a:pt x="110" y="126"/>
                    </a:lnTo>
                    <a:lnTo>
                      <a:pt x="102" y="128"/>
                    </a:lnTo>
                    <a:lnTo>
                      <a:pt x="94" y="132"/>
                    </a:lnTo>
                    <a:lnTo>
                      <a:pt x="92" y="124"/>
                    </a:lnTo>
                    <a:lnTo>
                      <a:pt x="100" y="118"/>
                    </a:lnTo>
                    <a:lnTo>
                      <a:pt x="100" y="108"/>
                    </a:lnTo>
                    <a:lnTo>
                      <a:pt x="106" y="108"/>
                    </a:lnTo>
                    <a:lnTo>
                      <a:pt x="116" y="110"/>
                    </a:lnTo>
                    <a:lnTo>
                      <a:pt x="110" y="98"/>
                    </a:lnTo>
                    <a:lnTo>
                      <a:pt x="106" y="92"/>
                    </a:lnTo>
                    <a:lnTo>
                      <a:pt x="98" y="80"/>
                    </a:lnTo>
                    <a:lnTo>
                      <a:pt x="90" y="76"/>
                    </a:lnTo>
                    <a:lnTo>
                      <a:pt x="82" y="74"/>
                    </a:lnTo>
                    <a:lnTo>
                      <a:pt x="74" y="78"/>
                    </a:lnTo>
                    <a:lnTo>
                      <a:pt x="66" y="8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58" name="Freeform 196"/>
              <p:cNvSpPr/>
              <p:nvPr/>
            </p:nvSpPr>
            <p:spPr bwMode="auto">
              <a:xfrm>
                <a:off x="5092147" y="2945506"/>
                <a:ext cx="193722" cy="128763"/>
              </a:xfrm>
              <a:custGeom>
                <a:avLst/>
                <a:gdLst>
                  <a:gd name="T0" fmla="*/ 2147483647 w 132"/>
                  <a:gd name="T1" fmla="*/ 2147483647 h 82"/>
                  <a:gd name="T2" fmla="*/ 2147483647 w 132"/>
                  <a:gd name="T3" fmla="*/ 2147483647 h 82"/>
                  <a:gd name="T4" fmla="*/ 2147483647 w 132"/>
                  <a:gd name="T5" fmla="*/ 2147483647 h 82"/>
                  <a:gd name="T6" fmla="*/ 2147483647 w 132"/>
                  <a:gd name="T7" fmla="*/ 2147483647 h 82"/>
                  <a:gd name="T8" fmla="*/ 2147483647 w 132"/>
                  <a:gd name="T9" fmla="*/ 2147483647 h 82"/>
                  <a:gd name="T10" fmla="*/ 2147483647 w 132"/>
                  <a:gd name="T11" fmla="*/ 2147483647 h 82"/>
                  <a:gd name="T12" fmla="*/ 2147483647 w 132"/>
                  <a:gd name="T13" fmla="*/ 2147483647 h 82"/>
                  <a:gd name="T14" fmla="*/ 2147483647 w 132"/>
                  <a:gd name="T15" fmla="*/ 2147483647 h 82"/>
                  <a:gd name="T16" fmla="*/ 2147483647 w 132"/>
                  <a:gd name="T17" fmla="*/ 2147483647 h 82"/>
                  <a:gd name="T18" fmla="*/ 2147483647 w 132"/>
                  <a:gd name="T19" fmla="*/ 2147483647 h 82"/>
                  <a:gd name="T20" fmla="*/ 2147483647 w 132"/>
                  <a:gd name="T21" fmla="*/ 2147483647 h 82"/>
                  <a:gd name="T22" fmla="*/ 2147483647 w 132"/>
                  <a:gd name="T23" fmla="*/ 2147483647 h 82"/>
                  <a:gd name="T24" fmla="*/ 2147483647 w 132"/>
                  <a:gd name="T25" fmla="*/ 2147483647 h 82"/>
                  <a:gd name="T26" fmla="*/ 0 w 132"/>
                  <a:gd name="T27" fmla="*/ 2147483647 h 82"/>
                  <a:gd name="T28" fmla="*/ 0 w 132"/>
                  <a:gd name="T29" fmla="*/ 2147483647 h 82"/>
                  <a:gd name="T30" fmla="*/ 2147483647 w 132"/>
                  <a:gd name="T31" fmla="*/ 2147483647 h 82"/>
                  <a:gd name="T32" fmla="*/ 2147483647 w 132"/>
                  <a:gd name="T33" fmla="*/ 2147483647 h 82"/>
                  <a:gd name="T34" fmla="*/ 2147483647 w 132"/>
                  <a:gd name="T35" fmla="*/ 2147483647 h 82"/>
                  <a:gd name="T36" fmla="*/ 2147483647 w 132"/>
                  <a:gd name="T37" fmla="*/ 2147483647 h 82"/>
                  <a:gd name="T38" fmla="*/ 2147483647 w 132"/>
                  <a:gd name="T39" fmla="*/ 2147483647 h 82"/>
                  <a:gd name="T40" fmla="*/ 2147483647 w 132"/>
                  <a:gd name="T41" fmla="*/ 2147483647 h 82"/>
                  <a:gd name="T42" fmla="*/ 2147483647 w 132"/>
                  <a:gd name="T43" fmla="*/ 2147483647 h 82"/>
                  <a:gd name="T44" fmla="*/ 2147483647 w 132"/>
                  <a:gd name="T45" fmla="*/ 2147483647 h 82"/>
                  <a:gd name="T46" fmla="*/ 2147483647 w 132"/>
                  <a:gd name="T47" fmla="*/ 2147483647 h 82"/>
                  <a:gd name="T48" fmla="*/ 2147483647 w 132"/>
                  <a:gd name="T49" fmla="*/ 2147483647 h 82"/>
                  <a:gd name="T50" fmla="*/ 2147483647 w 132"/>
                  <a:gd name="T51" fmla="*/ 2147483647 h 82"/>
                  <a:gd name="T52" fmla="*/ 2147483647 w 132"/>
                  <a:gd name="T53" fmla="*/ 2147483647 h 82"/>
                  <a:gd name="T54" fmla="*/ 2147483647 w 132"/>
                  <a:gd name="T55" fmla="*/ 2147483647 h 82"/>
                  <a:gd name="T56" fmla="*/ 2147483647 w 132"/>
                  <a:gd name="T57" fmla="*/ 0 h 82"/>
                  <a:gd name="T58" fmla="*/ 2147483647 w 132"/>
                  <a:gd name="T59" fmla="*/ 2147483647 h 82"/>
                  <a:gd name="T60" fmla="*/ 2147483647 w 132"/>
                  <a:gd name="T61" fmla="*/ 2147483647 h 82"/>
                  <a:gd name="T62" fmla="*/ 2147483647 w 132"/>
                  <a:gd name="T63" fmla="*/ 2147483647 h 82"/>
                  <a:gd name="T64" fmla="*/ 2147483647 w 132"/>
                  <a:gd name="T65" fmla="*/ 2147483647 h 82"/>
                  <a:gd name="T66" fmla="*/ 2147483647 w 132"/>
                  <a:gd name="T67" fmla="*/ 2147483647 h 82"/>
                  <a:gd name="T68" fmla="*/ 2147483647 w 132"/>
                  <a:gd name="T69" fmla="*/ 2147483647 h 82"/>
                  <a:gd name="T70" fmla="*/ 2147483647 w 132"/>
                  <a:gd name="T71" fmla="*/ 2147483647 h 82"/>
                  <a:gd name="T72" fmla="*/ 2147483647 w 132"/>
                  <a:gd name="T73" fmla="*/ 2147483647 h 82"/>
                  <a:gd name="T74" fmla="*/ 2147483647 w 132"/>
                  <a:gd name="T75" fmla="*/ 2147483647 h 82"/>
                  <a:gd name="T76" fmla="*/ 2147483647 w 132"/>
                  <a:gd name="T77" fmla="*/ 2147483647 h 82"/>
                  <a:gd name="T78" fmla="*/ 2147483647 w 132"/>
                  <a:gd name="T79" fmla="*/ 2147483647 h 82"/>
                  <a:gd name="T80" fmla="*/ 2147483647 w 132"/>
                  <a:gd name="T81" fmla="*/ 2147483647 h 82"/>
                  <a:gd name="T82" fmla="*/ 2147483647 w 132"/>
                  <a:gd name="T83" fmla="*/ 2147483647 h 82"/>
                  <a:gd name="T84" fmla="*/ 2147483647 w 132"/>
                  <a:gd name="T85" fmla="*/ 2147483647 h 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
                  <a:gd name="T130" fmla="*/ 0 h 82"/>
                  <a:gd name="T131" fmla="*/ 132 w 132"/>
                  <a:gd name="T132" fmla="*/ 82 h 8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 h="82">
                    <a:moveTo>
                      <a:pt x="122" y="72"/>
                    </a:moveTo>
                    <a:lnTo>
                      <a:pt x="110" y="74"/>
                    </a:lnTo>
                    <a:lnTo>
                      <a:pt x="106" y="82"/>
                    </a:lnTo>
                    <a:lnTo>
                      <a:pt x="98" y="82"/>
                    </a:lnTo>
                    <a:lnTo>
                      <a:pt x="90" y="80"/>
                    </a:lnTo>
                    <a:lnTo>
                      <a:pt x="80" y="82"/>
                    </a:lnTo>
                    <a:lnTo>
                      <a:pt x="74" y="82"/>
                    </a:lnTo>
                    <a:lnTo>
                      <a:pt x="62" y="78"/>
                    </a:lnTo>
                    <a:lnTo>
                      <a:pt x="58" y="76"/>
                    </a:lnTo>
                    <a:lnTo>
                      <a:pt x="40" y="76"/>
                    </a:lnTo>
                    <a:lnTo>
                      <a:pt x="30" y="76"/>
                    </a:lnTo>
                    <a:lnTo>
                      <a:pt x="22" y="76"/>
                    </a:lnTo>
                    <a:lnTo>
                      <a:pt x="16" y="78"/>
                    </a:lnTo>
                    <a:lnTo>
                      <a:pt x="0" y="80"/>
                    </a:lnTo>
                    <a:lnTo>
                      <a:pt x="0" y="76"/>
                    </a:lnTo>
                    <a:lnTo>
                      <a:pt x="10" y="70"/>
                    </a:lnTo>
                    <a:lnTo>
                      <a:pt x="6" y="64"/>
                    </a:lnTo>
                    <a:lnTo>
                      <a:pt x="4" y="52"/>
                    </a:lnTo>
                    <a:lnTo>
                      <a:pt x="2" y="48"/>
                    </a:lnTo>
                    <a:lnTo>
                      <a:pt x="12" y="46"/>
                    </a:lnTo>
                    <a:lnTo>
                      <a:pt x="18" y="34"/>
                    </a:lnTo>
                    <a:lnTo>
                      <a:pt x="26" y="24"/>
                    </a:lnTo>
                    <a:lnTo>
                      <a:pt x="26" y="18"/>
                    </a:lnTo>
                    <a:lnTo>
                      <a:pt x="30" y="18"/>
                    </a:lnTo>
                    <a:lnTo>
                      <a:pt x="36" y="18"/>
                    </a:lnTo>
                    <a:lnTo>
                      <a:pt x="46" y="14"/>
                    </a:lnTo>
                    <a:lnTo>
                      <a:pt x="48" y="6"/>
                    </a:lnTo>
                    <a:lnTo>
                      <a:pt x="60" y="4"/>
                    </a:lnTo>
                    <a:lnTo>
                      <a:pt x="68" y="0"/>
                    </a:lnTo>
                    <a:lnTo>
                      <a:pt x="76" y="4"/>
                    </a:lnTo>
                    <a:lnTo>
                      <a:pt x="98" y="4"/>
                    </a:lnTo>
                    <a:lnTo>
                      <a:pt x="106" y="16"/>
                    </a:lnTo>
                    <a:lnTo>
                      <a:pt x="106" y="24"/>
                    </a:lnTo>
                    <a:lnTo>
                      <a:pt x="112" y="28"/>
                    </a:lnTo>
                    <a:lnTo>
                      <a:pt x="116" y="34"/>
                    </a:lnTo>
                    <a:lnTo>
                      <a:pt x="120" y="40"/>
                    </a:lnTo>
                    <a:lnTo>
                      <a:pt x="122" y="42"/>
                    </a:lnTo>
                    <a:lnTo>
                      <a:pt x="130" y="44"/>
                    </a:lnTo>
                    <a:lnTo>
                      <a:pt x="132" y="50"/>
                    </a:lnTo>
                    <a:lnTo>
                      <a:pt x="126" y="52"/>
                    </a:lnTo>
                    <a:lnTo>
                      <a:pt x="114" y="54"/>
                    </a:lnTo>
                    <a:lnTo>
                      <a:pt x="118" y="62"/>
                    </a:lnTo>
                    <a:lnTo>
                      <a:pt x="122" y="7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59" name="Freeform 197"/>
              <p:cNvSpPr/>
              <p:nvPr/>
            </p:nvSpPr>
            <p:spPr bwMode="auto">
              <a:xfrm>
                <a:off x="4904191" y="3218959"/>
                <a:ext cx="71493" cy="58407"/>
              </a:xfrm>
              <a:custGeom>
                <a:avLst/>
                <a:gdLst>
                  <a:gd name="T0" fmla="*/ 0 w 49"/>
                  <a:gd name="T1" fmla="*/ 2147483647 h 36"/>
                  <a:gd name="T2" fmla="*/ 2147483647 w 49"/>
                  <a:gd name="T3" fmla="*/ 2147483647 h 36"/>
                  <a:gd name="T4" fmla="*/ 2147483647 w 49"/>
                  <a:gd name="T5" fmla="*/ 2147483647 h 36"/>
                  <a:gd name="T6" fmla="*/ 2147483647 w 49"/>
                  <a:gd name="T7" fmla="*/ 2147483647 h 36"/>
                  <a:gd name="T8" fmla="*/ 2147483647 w 49"/>
                  <a:gd name="T9" fmla="*/ 0 h 36"/>
                  <a:gd name="T10" fmla="*/ 2147483647 w 49"/>
                  <a:gd name="T11" fmla="*/ 2147483647 h 36"/>
                  <a:gd name="T12" fmla="*/ 2147483647 w 49"/>
                  <a:gd name="T13" fmla="*/ 2147483647 h 36"/>
                  <a:gd name="T14" fmla="*/ 2147483647 w 49"/>
                  <a:gd name="T15" fmla="*/ 2147483647 h 36"/>
                  <a:gd name="T16" fmla="*/ 2147483647 w 49"/>
                  <a:gd name="T17" fmla="*/ 2147483647 h 36"/>
                  <a:gd name="T18" fmla="*/ 2147483647 w 49"/>
                  <a:gd name="T19" fmla="*/ 2147483647 h 36"/>
                  <a:gd name="T20" fmla="*/ 2147483647 w 49"/>
                  <a:gd name="T21" fmla="*/ 2147483647 h 36"/>
                  <a:gd name="T22" fmla="*/ 2147483647 w 49"/>
                  <a:gd name="T23" fmla="*/ 2147483647 h 36"/>
                  <a:gd name="T24" fmla="*/ 2147483647 w 49"/>
                  <a:gd name="T25" fmla="*/ 2147483647 h 36"/>
                  <a:gd name="T26" fmla="*/ 2147483647 w 49"/>
                  <a:gd name="T27" fmla="*/ 2147483647 h 36"/>
                  <a:gd name="T28" fmla="*/ 2147483647 w 49"/>
                  <a:gd name="T29" fmla="*/ 2147483647 h 36"/>
                  <a:gd name="T30" fmla="*/ 0 w 49"/>
                  <a:gd name="T31" fmla="*/ 2147483647 h 36"/>
                  <a:gd name="T32" fmla="*/ 0 w 49"/>
                  <a:gd name="T33" fmla="*/ 2147483647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
                  <a:gd name="T52" fmla="*/ 0 h 36"/>
                  <a:gd name="T53" fmla="*/ 49 w 49"/>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 h="36">
                    <a:moveTo>
                      <a:pt x="0" y="4"/>
                    </a:moveTo>
                    <a:lnTo>
                      <a:pt x="13" y="6"/>
                    </a:lnTo>
                    <a:lnTo>
                      <a:pt x="21" y="4"/>
                    </a:lnTo>
                    <a:lnTo>
                      <a:pt x="25" y="2"/>
                    </a:lnTo>
                    <a:lnTo>
                      <a:pt x="39" y="0"/>
                    </a:lnTo>
                    <a:lnTo>
                      <a:pt x="49" y="6"/>
                    </a:lnTo>
                    <a:lnTo>
                      <a:pt x="35" y="10"/>
                    </a:lnTo>
                    <a:lnTo>
                      <a:pt x="33" y="16"/>
                    </a:lnTo>
                    <a:lnTo>
                      <a:pt x="29" y="24"/>
                    </a:lnTo>
                    <a:lnTo>
                      <a:pt x="21" y="24"/>
                    </a:lnTo>
                    <a:lnTo>
                      <a:pt x="17" y="28"/>
                    </a:lnTo>
                    <a:lnTo>
                      <a:pt x="15" y="36"/>
                    </a:lnTo>
                    <a:lnTo>
                      <a:pt x="11" y="32"/>
                    </a:lnTo>
                    <a:lnTo>
                      <a:pt x="7" y="26"/>
                    </a:lnTo>
                    <a:lnTo>
                      <a:pt x="4" y="18"/>
                    </a:lnTo>
                    <a:lnTo>
                      <a:pt x="0" y="14"/>
                    </a:lnTo>
                    <a:lnTo>
                      <a:pt x="0" y="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60" name="Freeform 198"/>
              <p:cNvSpPr/>
              <p:nvPr/>
            </p:nvSpPr>
            <p:spPr bwMode="auto">
              <a:xfrm>
                <a:off x="5065626" y="3349048"/>
                <a:ext cx="51890" cy="37169"/>
              </a:xfrm>
              <a:custGeom>
                <a:avLst/>
                <a:gdLst>
                  <a:gd name="T0" fmla="*/ 2147483647 w 36"/>
                  <a:gd name="T1" fmla="*/ 0 h 24"/>
                  <a:gd name="T2" fmla="*/ 2147483647 w 36"/>
                  <a:gd name="T3" fmla="*/ 2147483647 h 24"/>
                  <a:gd name="T4" fmla="*/ 2147483647 w 36"/>
                  <a:gd name="T5" fmla="*/ 2147483647 h 24"/>
                  <a:gd name="T6" fmla="*/ 2147483647 w 36"/>
                  <a:gd name="T7" fmla="*/ 2147483647 h 24"/>
                  <a:gd name="T8" fmla="*/ 2147483647 w 36"/>
                  <a:gd name="T9" fmla="*/ 2147483647 h 24"/>
                  <a:gd name="T10" fmla="*/ 2147483647 w 36"/>
                  <a:gd name="T11" fmla="*/ 2147483647 h 24"/>
                  <a:gd name="T12" fmla="*/ 2147483647 w 36"/>
                  <a:gd name="T13" fmla="*/ 2147483647 h 24"/>
                  <a:gd name="T14" fmla="*/ 0 w 36"/>
                  <a:gd name="T15" fmla="*/ 2147483647 h 24"/>
                  <a:gd name="T16" fmla="*/ 0 w 36"/>
                  <a:gd name="T17" fmla="*/ 2147483647 h 24"/>
                  <a:gd name="T18" fmla="*/ 2147483647 w 36"/>
                  <a:gd name="T19" fmla="*/ 2147483647 h 24"/>
                  <a:gd name="T20" fmla="*/ 2147483647 w 36"/>
                  <a:gd name="T21" fmla="*/ 0 h 24"/>
                  <a:gd name="T22" fmla="*/ 2147483647 w 36"/>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24"/>
                  <a:gd name="T38" fmla="*/ 36 w 36"/>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24">
                    <a:moveTo>
                      <a:pt x="26" y="0"/>
                    </a:moveTo>
                    <a:lnTo>
                      <a:pt x="36" y="4"/>
                    </a:lnTo>
                    <a:lnTo>
                      <a:pt x="36" y="16"/>
                    </a:lnTo>
                    <a:lnTo>
                      <a:pt x="30" y="20"/>
                    </a:lnTo>
                    <a:lnTo>
                      <a:pt x="10" y="24"/>
                    </a:lnTo>
                    <a:lnTo>
                      <a:pt x="6" y="22"/>
                    </a:lnTo>
                    <a:lnTo>
                      <a:pt x="4" y="22"/>
                    </a:lnTo>
                    <a:lnTo>
                      <a:pt x="0" y="16"/>
                    </a:lnTo>
                    <a:lnTo>
                      <a:pt x="0" y="2"/>
                    </a:lnTo>
                    <a:lnTo>
                      <a:pt x="8" y="2"/>
                    </a:lnTo>
                    <a:lnTo>
                      <a:pt x="12" y="0"/>
                    </a:lnTo>
                    <a:lnTo>
                      <a:pt x="26"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61" name="Freeform 199"/>
              <p:cNvSpPr/>
              <p:nvPr/>
            </p:nvSpPr>
            <p:spPr bwMode="auto">
              <a:xfrm>
                <a:off x="5044870" y="3179136"/>
                <a:ext cx="207559" cy="126107"/>
              </a:xfrm>
              <a:custGeom>
                <a:avLst/>
                <a:gdLst>
                  <a:gd name="T0" fmla="*/ 2147483647 w 142"/>
                  <a:gd name="T1" fmla="*/ 2147483647 h 80"/>
                  <a:gd name="T2" fmla="*/ 2147483647 w 142"/>
                  <a:gd name="T3" fmla="*/ 2147483647 h 80"/>
                  <a:gd name="T4" fmla="*/ 2147483647 w 142"/>
                  <a:gd name="T5" fmla="*/ 2147483647 h 80"/>
                  <a:gd name="T6" fmla="*/ 2147483647 w 142"/>
                  <a:gd name="T7" fmla="*/ 2147483647 h 80"/>
                  <a:gd name="T8" fmla="*/ 2147483647 w 142"/>
                  <a:gd name="T9" fmla="*/ 2147483647 h 80"/>
                  <a:gd name="T10" fmla="*/ 2147483647 w 142"/>
                  <a:gd name="T11" fmla="*/ 2147483647 h 80"/>
                  <a:gd name="T12" fmla="*/ 2147483647 w 142"/>
                  <a:gd name="T13" fmla="*/ 2147483647 h 80"/>
                  <a:gd name="T14" fmla="*/ 2147483647 w 142"/>
                  <a:gd name="T15" fmla="*/ 2147483647 h 80"/>
                  <a:gd name="T16" fmla="*/ 2147483647 w 142"/>
                  <a:gd name="T17" fmla="*/ 2147483647 h 80"/>
                  <a:gd name="T18" fmla="*/ 2147483647 w 142"/>
                  <a:gd name="T19" fmla="*/ 2147483647 h 80"/>
                  <a:gd name="T20" fmla="*/ 2147483647 w 142"/>
                  <a:gd name="T21" fmla="*/ 2147483647 h 80"/>
                  <a:gd name="T22" fmla="*/ 0 w 142"/>
                  <a:gd name="T23" fmla="*/ 2147483647 h 80"/>
                  <a:gd name="T24" fmla="*/ 2147483647 w 142"/>
                  <a:gd name="T25" fmla="*/ 2147483647 h 80"/>
                  <a:gd name="T26" fmla="*/ 2147483647 w 142"/>
                  <a:gd name="T27" fmla="*/ 2147483647 h 80"/>
                  <a:gd name="T28" fmla="*/ 2147483647 w 142"/>
                  <a:gd name="T29" fmla="*/ 2147483647 h 80"/>
                  <a:gd name="T30" fmla="*/ 2147483647 w 142"/>
                  <a:gd name="T31" fmla="*/ 2147483647 h 80"/>
                  <a:gd name="T32" fmla="*/ 2147483647 w 142"/>
                  <a:gd name="T33" fmla="*/ 2147483647 h 80"/>
                  <a:gd name="T34" fmla="*/ 2147483647 w 142"/>
                  <a:gd name="T35" fmla="*/ 2147483647 h 80"/>
                  <a:gd name="T36" fmla="*/ 2147483647 w 142"/>
                  <a:gd name="T37" fmla="*/ 2147483647 h 80"/>
                  <a:gd name="T38" fmla="*/ 2147483647 w 142"/>
                  <a:gd name="T39" fmla="*/ 2147483647 h 80"/>
                  <a:gd name="T40" fmla="*/ 2147483647 w 142"/>
                  <a:gd name="T41" fmla="*/ 2147483647 h 80"/>
                  <a:gd name="T42" fmla="*/ 2147483647 w 142"/>
                  <a:gd name="T43" fmla="*/ 2147483647 h 80"/>
                  <a:gd name="T44" fmla="*/ 2147483647 w 142"/>
                  <a:gd name="T45" fmla="*/ 2147483647 h 80"/>
                  <a:gd name="T46" fmla="*/ 2147483647 w 142"/>
                  <a:gd name="T47" fmla="*/ 2147483647 h 80"/>
                  <a:gd name="T48" fmla="*/ 2147483647 w 142"/>
                  <a:gd name="T49" fmla="*/ 2147483647 h 80"/>
                  <a:gd name="T50" fmla="*/ 2147483647 w 142"/>
                  <a:gd name="T51" fmla="*/ 2147483647 h 80"/>
                  <a:gd name="T52" fmla="*/ 2147483647 w 142"/>
                  <a:gd name="T53" fmla="*/ 2147483647 h 80"/>
                  <a:gd name="T54" fmla="*/ 2147483647 w 142"/>
                  <a:gd name="T55" fmla="*/ 2147483647 h 80"/>
                  <a:gd name="T56" fmla="*/ 2147483647 w 142"/>
                  <a:gd name="T57" fmla="*/ 0 h 80"/>
                  <a:gd name="T58" fmla="*/ 2147483647 w 142"/>
                  <a:gd name="T59" fmla="*/ 2147483647 h 80"/>
                  <a:gd name="T60" fmla="*/ 2147483647 w 142"/>
                  <a:gd name="T61" fmla="*/ 2147483647 h 80"/>
                  <a:gd name="T62" fmla="*/ 2147483647 w 142"/>
                  <a:gd name="T63" fmla="*/ 2147483647 h 80"/>
                  <a:gd name="T64" fmla="*/ 2147483647 w 142"/>
                  <a:gd name="T65" fmla="*/ 2147483647 h 80"/>
                  <a:gd name="T66" fmla="*/ 2147483647 w 142"/>
                  <a:gd name="T67" fmla="*/ 2147483647 h 80"/>
                  <a:gd name="T68" fmla="*/ 2147483647 w 142"/>
                  <a:gd name="T69" fmla="*/ 2147483647 h 80"/>
                  <a:gd name="T70" fmla="*/ 2147483647 w 142"/>
                  <a:gd name="T71" fmla="*/ 2147483647 h 80"/>
                  <a:gd name="T72" fmla="*/ 2147483647 w 142"/>
                  <a:gd name="T73" fmla="*/ 2147483647 h 80"/>
                  <a:gd name="T74" fmla="*/ 2147483647 w 142"/>
                  <a:gd name="T75" fmla="*/ 2147483647 h 80"/>
                  <a:gd name="T76" fmla="*/ 2147483647 w 142"/>
                  <a:gd name="T77" fmla="*/ 2147483647 h 80"/>
                  <a:gd name="T78" fmla="*/ 2147483647 w 142"/>
                  <a:gd name="T79" fmla="*/ 2147483647 h 80"/>
                  <a:gd name="T80" fmla="*/ 2147483647 w 142"/>
                  <a:gd name="T81" fmla="*/ 2147483647 h 80"/>
                  <a:gd name="T82" fmla="*/ 2147483647 w 142"/>
                  <a:gd name="T83" fmla="*/ 2147483647 h 80"/>
                  <a:gd name="T84" fmla="*/ 2147483647 w 142"/>
                  <a:gd name="T85" fmla="*/ 2147483647 h 80"/>
                  <a:gd name="T86" fmla="*/ 2147483647 w 142"/>
                  <a:gd name="T87" fmla="*/ 2147483647 h 80"/>
                  <a:gd name="T88" fmla="*/ 2147483647 w 142"/>
                  <a:gd name="T89" fmla="*/ 2147483647 h 80"/>
                  <a:gd name="T90" fmla="*/ 2147483647 w 142"/>
                  <a:gd name="T91" fmla="*/ 2147483647 h 80"/>
                  <a:gd name="T92" fmla="*/ 2147483647 w 142"/>
                  <a:gd name="T93" fmla="*/ 2147483647 h 80"/>
                  <a:gd name="T94" fmla="*/ 2147483647 w 142"/>
                  <a:gd name="T95" fmla="*/ 2147483647 h 80"/>
                  <a:gd name="T96" fmla="*/ 2147483647 w 142"/>
                  <a:gd name="T97" fmla="*/ 2147483647 h 80"/>
                  <a:gd name="T98" fmla="*/ 2147483647 w 142"/>
                  <a:gd name="T99" fmla="*/ 2147483647 h 80"/>
                  <a:gd name="T100" fmla="*/ 2147483647 w 142"/>
                  <a:gd name="T101" fmla="*/ 2147483647 h 80"/>
                  <a:gd name="T102" fmla="*/ 2147483647 w 142"/>
                  <a:gd name="T103" fmla="*/ 2147483647 h 80"/>
                  <a:gd name="T104" fmla="*/ 2147483647 w 142"/>
                  <a:gd name="T105" fmla="*/ 2147483647 h 80"/>
                  <a:gd name="T106" fmla="*/ 2147483647 w 142"/>
                  <a:gd name="T107" fmla="*/ 2147483647 h 80"/>
                  <a:gd name="T108" fmla="*/ 2147483647 w 142"/>
                  <a:gd name="T109" fmla="*/ 2147483647 h 80"/>
                  <a:gd name="T110" fmla="*/ 2147483647 w 142"/>
                  <a:gd name="T111" fmla="*/ 2147483647 h 80"/>
                  <a:gd name="T112" fmla="*/ 2147483647 w 142"/>
                  <a:gd name="T113" fmla="*/ 2147483647 h 80"/>
                  <a:gd name="T114" fmla="*/ 2147483647 w 142"/>
                  <a:gd name="T115" fmla="*/ 2147483647 h 80"/>
                  <a:gd name="T116" fmla="*/ 2147483647 w 142"/>
                  <a:gd name="T117" fmla="*/ 2147483647 h 80"/>
                  <a:gd name="T118" fmla="*/ 2147483647 w 142"/>
                  <a:gd name="T119" fmla="*/ 2147483647 h 80"/>
                  <a:gd name="T120" fmla="*/ 2147483647 w 142"/>
                  <a:gd name="T121" fmla="*/ 2147483647 h 80"/>
                  <a:gd name="T122" fmla="*/ 2147483647 w 142"/>
                  <a:gd name="T123" fmla="*/ 2147483647 h 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2"/>
                  <a:gd name="T187" fmla="*/ 0 h 80"/>
                  <a:gd name="T188" fmla="*/ 142 w 142"/>
                  <a:gd name="T189" fmla="*/ 80 h 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2" h="80">
                    <a:moveTo>
                      <a:pt x="36" y="68"/>
                    </a:moveTo>
                    <a:lnTo>
                      <a:pt x="28" y="64"/>
                    </a:lnTo>
                    <a:lnTo>
                      <a:pt x="26" y="64"/>
                    </a:lnTo>
                    <a:lnTo>
                      <a:pt x="24" y="62"/>
                    </a:lnTo>
                    <a:lnTo>
                      <a:pt x="22" y="58"/>
                    </a:lnTo>
                    <a:lnTo>
                      <a:pt x="20" y="54"/>
                    </a:lnTo>
                    <a:lnTo>
                      <a:pt x="16" y="52"/>
                    </a:lnTo>
                    <a:lnTo>
                      <a:pt x="14" y="52"/>
                    </a:lnTo>
                    <a:lnTo>
                      <a:pt x="14" y="48"/>
                    </a:lnTo>
                    <a:lnTo>
                      <a:pt x="10" y="46"/>
                    </a:lnTo>
                    <a:lnTo>
                      <a:pt x="8" y="40"/>
                    </a:lnTo>
                    <a:lnTo>
                      <a:pt x="0" y="40"/>
                    </a:lnTo>
                    <a:lnTo>
                      <a:pt x="4" y="36"/>
                    </a:lnTo>
                    <a:lnTo>
                      <a:pt x="10" y="36"/>
                    </a:lnTo>
                    <a:lnTo>
                      <a:pt x="16" y="36"/>
                    </a:lnTo>
                    <a:lnTo>
                      <a:pt x="20" y="32"/>
                    </a:lnTo>
                    <a:lnTo>
                      <a:pt x="22" y="30"/>
                    </a:lnTo>
                    <a:lnTo>
                      <a:pt x="24" y="24"/>
                    </a:lnTo>
                    <a:lnTo>
                      <a:pt x="24" y="16"/>
                    </a:lnTo>
                    <a:lnTo>
                      <a:pt x="28" y="12"/>
                    </a:lnTo>
                    <a:lnTo>
                      <a:pt x="32" y="10"/>
                    </a:lnTo>
                    <a:lnTo>
                      <a:pt x="36" y="8"/>
                    </a:lnTo>
                    <a:lnTo>
                      <a:pt x="38" y="2"/>
                    </a:lnTo>
                    <a:lnTo>
                      <a:pt x="56" y="6"/>
                    </a:lnTo>
                    <a:lnTo>
                      <a:pt x="70" y="10"/>
                    </a:lnTo>
                    <a:lnTo>
                      <a:pt x="76" y="8"/>
                    </a:lnTo>
                    <a:lnTo>
                      <a:pt x="80" y="6"/>
                    </a:lnTo>
                    <a:lnTo>
                      <a:pt x="86" y="2"/>
                    </a:lnTo>
                    <a:lnTo>
                      <a:pt x="92" y="0"/>
                    </a:lnTo>
                    <a:lnTo>
                      <a:pt x="100" y="2"/>
                    </a:lnTo>
                    <a:lnTo>
                      <a:pt x="106" y="8"/>
                    </a:lnTo>
                    <a:lnTo>
                      <a:pt x="108" y="12"/>
                    </a:lnTo>
                    <a:lnTo>
                      <a:pt x="112" y="20"/>
                    </a:lnTo>
                    <a:lnTo>
                      <a:pt x="116" y="36"/>
                    </a:lnTo>
                    <a:lnTo>
                      <a:pt x="118" y="44"/>
                    </a:lnTo>
                    <a:lnTo>
                      <a:pt x="120" y="50"/>
                    </a:lnTo>
                    <a:lnTo>
                      <a:pt x="128" y="46"/>
                    </a:lnTo>
                    <a:lnTo>
                      <a:pt x="136" y="44"/>
                    </a:lnTo>
                    <a:lnTo>
                      <a:pt x="140" y="46"/>
                    </a:lnTo>
                    <a:lnTo>
                      <a:pt x="142" y="50"/>
                    </a:lnTo>
                    <a:lnTo>
                      <a:pt x="142" y="54"/>
                    </a:lnTo>
                    <a:lnTo>
                      <a:pt x="140" y="56"/>
                    </a:lnTo>
                    <a:lnTo>
                      <a:pt x="138" y="56"/>
                    </a:lnTo>
                    <a:lnTo>
                      <a:pt x="132" y="56"/>
                    </a:lnTo>
                    <a:lnTo>
                      <a:pt x="130" y="68"/>
                    </a:lnTo>
                    <a:lnTo>
                      <a:pt x="126" y="80"/>
                    </a:lnTo>
                    <a:lnTo>
                      <a:pt x="116" y="74"/>
                    </a:lnTo>
                    <a:lnTo>
                      <a:pt x="110" y="72"/>
                    </a:lnTo>
                    <a:lnTo>
                      <a:pt x="106" y="72"/>
                    </a:lnTo>
                    <a:lnTo>
                      <a:pt x="100" y="74"/>
                    </a:lnTo>
                    <a:lnTo>
                      <a:pt x="96" y="76"/>
                    </a:lnTo>
                    <a:lnTo>
                      <a:pt x="92" y="80"/>
                    </a:lnTo>
                    <a:lnTo>
                      <a:pt x="86" y="80"/>
                    </a:lnTo>
                    <a:lnTo>
                      <a:pt x="64" y="80"/>
                    </a:lnTo>
                    <a:lnTo>
                      <a:pt x="60" y="78"/>
                    </a:lnTo>
                    <a:lnTo>
                      <a:pt x="54" y="78"/>
                    </a:lnTo>
                    <a:lnTo>
                      <a:pt x="50" y="78"/>
                    </a:lnTo>
                    <a:lnTo>
                      <a:pt x="46" y="76"/>
                    </a:lnTo>
                    <a:lnTo>
                      <a:pt x="44" y="76"/>
                    </a:lnTo>
                    <a:lnTo>
                      <a:pt x="42" y="74"/>
                    </a:lnTo>
                    <a:lnTo>
                      <a:pt x="42" y="72"/>
                    </a:lnTo>
                    <a:lnTo>
                      <a:pt x="36" y="6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62" name="Freeform 200"/>
              <p:cNvSpPr/>
              <p:nvPr/>
            </p:nvSpPr>
            <p:spPr bwMode="auto">
              <a:xfrm>
                <a:off x="5016043" y="3232233"/>
                <a:ext cx="99168" cy="122125"/>
              </a:xfrm>
              <a:custGeom>
                <a:avLst/>
                <a:gdLst>
                  <a:gd name="T0" fmla="*/ 2147483647 w 68"/>
                  <a:gd name="T1" fmla="*/ 2147483647 h 76"/>
                  <a:gd name="T2" fmla="*/ 2147483647 w 68"/>
                  <a:gd name="T3" fmla="*/ 2147483647 h 76"/>
                  <a:gd name="T4" fmla="*/ 2147483647 w 68"/>
                  <a:gd name="T5" fmla="*/ 0 h 76"/>
                  <a:gd name="T6" fmla="*/ 2147483647 w 68"/>
                  <a:gd name="T7" fmla="*/ 2147483647 h 76"/>
                  <a:gd name="T8" fmla="*/ 2147483647 w 68"/>
                  <a:gd name="T9" fmla="*/ 2147483647 h 76"/>
                  <a:gd name="T10" fmla="*/ 2147483647 w 68"/>
                  <a:gd name="T11" fmla="*/ 2147483647 h 76"/>
                  <a:gd name="T12" fmla="*/ 2147483647 w 68"/>
                  <a:gd name="T13" fmla="*/ 2147483647 h 76"/>
                  <a:gd name="T14" fmla="*/ 2147483647 w 68"/>
                  <a:gd name="T15" fmla="*/ 2147483647 h 76"/>
                  <a:gd name="T16" fmla="*/ 2147483647 w 68"/>
                  <a:gd name="T17" fmla="*/ 2147483647 h 76"/>
                  <a:gd name="T18" fmla="*/ 2147483647 w 68"/>
                  <a:gd name="T19" fmla="*/ 2147483647 h 76"/>
                  <a:gd name="T20" fmla="*/ 2147483647 w 68"/>
                  <a:gd name="T21" fmla="*/ 2147483647 h 76"/>
                  <a:gd name="T22" fmla="*/ 2147483647 w 68"/>
                  <a:gd name="T23" fmla="*/ 2147483647 h 76"/>
                  <a:gd name="T24" fmla="*/ 2147483647 w 68"/>
                  <a:gd name="T25" fmla="*/ 2147483647 h 76"/>
                  <a:gd name="T26" fmla="*/ 2147483647 w 68"/>
                  <a:gd name="T27" fmla="*/ 2147483647 h 76"/>
                  <a:gd name="T28" fmla="*/ 2147483647 w 68"/>
                  <a:gd name="T29" fmla="*/ 2147483647 h 76"/>
                  <a:gd name="T30" fmla="*/ 2147483647 w 68"/>
                  <a:gd name="T31" fmla="*/ 2147483647 h 76"/>
                  <a:gd name="T32" fmla="*/ 2147483647 w 68"/>
                  <a:gd name="T33" fmla="*/ 2147483647 h 76"/>
                  <a:gd name="T34" fmla="*/ 2147483647 w 68"/>
                  <a:gd name="T35" fmla="*/ 2147483647 h 76"/>
                  <a:gd name="T36" fmla="*/ 2147483647 w 68"/>
                  <a:gd name="T37" fmla="*/ 2147483647 h 76"/>
                  <a:gd name="T38" fmla="*/ 2147483647 w 68"/>
                  <a:gd name="T39" fmla="*/ 2147483647 h 76"/>
                  <a:gd name="T40" fmla="*/ 2147483647 w 68"/>
                  <a:gd name="T41" fmla="*/ 2147483647 h 76"/>
                  <a:gd name="T42" fmla="*/ 2147483647 w 68"/>
                  <a:gd name="T43" fmla="*/ 2147483647 h 76"/>
                  <a:gd name="T44" fmla="*/ 2147483647 w 68"/>
                  <a:gd name="T45" fmla="*/ 2147483647 h 76"/>
                  <a:gd name="T46" fmla="*/ 2147483647 w 68"/>
                  <a:gd name="T47" fmla="*/ 2147483647 h 76"/>
                  <a:gd name="T48" fmla="*/ 2147483647 w 68"/>
                  <a:gd name="T49" fmla="*/ 2147483647 h 76"/>
                  <a:gd name="T50" fmla="*/ 2147483647 w 68"/>
                  <a:gd name="T51" fmla="*/ 2147483647 h 76"/>
                  <a:gd name="T52" fmla="*/ 2147483647 w 68"/>
                  <a:gd name="T53" fmla="*/ 2147483647 h 76"/>
                  <a:gd name="T54" fmla="*/ 2147483647 w 68"/>
                  <a:gd name="T55" fmla="*/ 2147483647 h 76"/>
                  <a:gd name="T56" fmla="*/ 2147483647 w 68"/>
                  <a:gd name="T57" fmla="*/ 2147483647 h 76"/>
                  <a:gd name="T58" fmla="*/ 0 w 68"/>
                  <a:gd name="T59" fmla="*/ 2147483647 h 76"/>
                  <a:gd name="T60" fmla="*/ 2147483647 w 68"/>
                  <a:gd name="T61" fmla="*/ 2147483647 h 76"/>
                  <a:gd name="T62" fmla="*/ 2147483647 w 68"/>
                  <a:gd name="T63" fmla="*/ 2147483647 h 76"/>
                  <a:gd name="T64" fmla="*/ 2147483647 w 68"/>
                  <a:gd name="T65" fmla="*/ 2147483647 h 76"/>
                  <a:gd name="T66" fmla="*/ 2147483647 w 68"/>
                  <a:gd name="T67" fmla="*/ 2147483647 h 76"/>
                  <a:gd name="T68" fmla="*/ 2147483647 w 68"/>
                  <a:gd name="T69" fmla="*/ 2147483647 h 76"/>
                  <a:gd name="T70" fmla="*/ 2147483647 w 68"/>
                  <a:gd name="T71" fmla="*/ 2147483647 h 76"/>
                  <a:gd name="T72" fmla="*/ 2147483647 w 68"/>
                  <a:gd name="T73" fmla="*/ 2147483647 h 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76"/>
                  <a:gd name="T113" fmla="*/ 68 w 68"/>
                  <a:gd name="T114" fmla="*/ 76 h 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76">
                    <a:moveTo>
                      <a:pt x="2" y="8"/>
                    </a:moveTo>
                    <a:lnTo>
                      <a:pt x="6" y="6"/>
                    </a:lnTo>
                    <a:lnTo>
                      <a:pt x="16" y="0"/>
                    </a:lnTo>
                    <a:lnTo>
                      <a:pt x="20" y="6"/>
                    </a:lnTo>
                    <a:lnTo>
                      <a:pt x="28" y="6"/>
                    </a:lnTo>
                    <a:lnTo>
                      <a:pt x="30" y="12"/>
                    </a:lnTo>
                    <a:lnTo>
                      <a:pt x="34" y="14"/>
                    </a:lnTo>
                    <a:lnTo>
                      <a:pt x="34" y="18"/>
                    </a:lnTo>
                    <a:lnTo>
                      <a:pt x="36" y="18"/>
                    </a:lnTo>
                    <a:lnTo>
                      <a:pt x="40" y="20"/>
                    </a:lnTo>
                    <a:lnTo>
                      <a:pt x="42" y="28"/>
                    </a:lnTo>
                    <a:lnTo>
                      <a:pt x="48" y="30"/>
                    </a:lnTo>
                    <a:lnTo>
                      <a:pt x="56" y="34"/>
                    </a:lnTo>
                    <a:lnTo>
                      <a:pt x="62" y="38"/>
                    </a:lnTo>
                    <a:lnTo>
                      <a:pt x="62" y="44"/>
                    </a:lnTo>
                    <a:lnTo>
                      <a:pt x="64" y="48"/>
                    </a:lnTo>
                    <a:lnTo>
                      <a:pt x="68" y="56"/>
                    </a:lnTo>
                    <a:lnTo>
                      <a:pt x="64" y="62"/>
                    </a:lnTo>
                    <a:lnTo>
                      <a:pt x="60" y="70"/>
                    </a:lnTo>
                    <a:lnTo>
                      <a:pt x="60" y="74"/>
                    </a:lnTo>
                    <a:lnTo>
                      <a:pt x="46" y="74"/>
                    </a:lnTo>
                    <a:lnTo>
                      <a:pt x="42" y="76"/>
                    </a:lnTo>
                    <a:lnTo>
                      <a:pt x="34" y="76"/>
                    </a:lnTo>
                    <a:lnTo>
                      <a:pt x="26" y="68"/>
                    </a:lnTo>
                    <a:lnTo>
                      <a:pt x="18" y="68"/>
                    </a:lnTo>
                    <a:lnTo>
                      <a:pt x="18" y="70"/>
                    </a:lnTo>
                    <a:lnTo>
                      <a:pt x="16" y="74"/>
                    </a:lnTo>
                    <a:lnTo>
                      <a:pt x="16" y="76"/>
                    </a:lnTo>
                    <a:lnTo>
                      <a:pt x="10" y="66"/>
                    </a:lnTo>
                    <a:lnTo>
                      <a:pt x="0" y="60"/>
                    </a:lnTo>
                    <a:lnTo>
                      <a:pt x="4" y="52"/>
                    </a:lnTo>
                    <a:lnTo>
                      <a:pt x="12" y="50"/>
                    </a:lnTo>
                    <a:lnTo>
                      <a:pt x="14" y="44"/>
                    </a:lnTo>
                    <a:lnTo>
                      <a:pt x="8" y="38"/>
                    </a:lnTo>
                    <a:lnTo>
                      <a:pt x="6" y="28"/>
                    </a:lnTo>
                    <a:lnTo>
                      <a:pt x="8" y="22"/>
                    </a:lnTo>
                    <a:lnTo>
                      <a:pt x="2"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63" name="Freeform 201"/>
              <p:cNvSpPr/>
              <p:nvPr/>
            </p:nvSpPr>
            <p:spPr bwMode="auto">
              <a:xfrm>
                <a:off x="5103679" y="3291968"/>
                <a:ext cx="127995" cy="80974"/>
              </a:xfrm>
              <a:custGeom>
                <a:avLst/>
                <a:gdLst>
                  <a:gd name="T0" fmla="*/ 2147483647 w 88"/>
                  <a:gd name="T1" fmla="*/ 2147483647 h 52"/>
                  <a:gd name="T2" fmla="*/ 2147483647 w 88"/>
                  <a:gd name="T3" fmla="*/ 2147483647 h 52"/>
                  <a:gd name="T4" fmla="*/ 2147483647 w 88"/>
                  <a:gd name="T5" fmla="*/ 2147483647 h 52"/>
                  <a:gd name="T6" fmla="*/ 0 w 88"/>
                  <a:gd name="T7" fmla="*/ 2147483647 h 52"/>
                  <a:gd name="T8" fmla="*/ 2147483647 w 88"/>
                  <a:gd name="T9" fmla="*/ 2147483647 h 52"/>
                  <a:gd name="T10" fmla="*/ 2147483647 w 88"/>
                  <a:gd name="T11" fmla="*/ 2147483647 h 52"/>
                  <a:gd name="T12" fmla="*/ 2147483647 w 88"/>
                  <a:gd name="T13" fmla="*/ 2147483647 h 52"/>
                  <a:gd name="T14" fmla="*/ 2147483647 w 88"/>
                  <a:gd name="T15" fmla="*/ 2147483647 h 52"/>
                  <a:gd name="T16" fmla="*/ 2147483647 w 88"/>
                  <a:gd name="T17" fmla="*/ 2147483647 h 52"/>
                  <a:gd name="T18" fmla="*/ 2147483647 w 88"/>
                  <a:gd name="T19" fmla="*/ 2147483647 h 52"/>
                  <a:gd name="T20" fmla="*/ 2147483647 w 88"/>
                  <a:gd name="T21" fmla="*/ 2147483647 h 52"/>
                  <a:gd name="T22" fmla="*/ 2147483647 w 88"/>
                  <a:gd name="T23" fmla="*/ 2147483647 h 52"/>
                  <a:gd name="T24" fmla="*/ 2147483647 w 88"/>
                  <a:gd name="T25" fmla="*/ 2147483647 h 52"/>
                  <a:gd name="T26" fmla="*/ 2147483647 w 88"/>
                  <a:gd name="T27" fmla="*/ 2147483647 h 52"/>
                  <a:gd name="T28" fmla="*/ 2147483647 w 88"/>
                  <a:gd name="T29" fmla="*/ 2147483647 h 52"/>
                  <a:gd name="T30" fmla="*/ 2147483647 w 88"/>
                  <a:gd name="T31" fmla="*/ 2147483647 h 52"/>
                  <a:gd name="T32" fmla="*/ 2147483647 w 88"/>
                  <a:gd name="T33" fmla="*/ 2147483647 h 52"/>
                  <a:gd name="T34" fmla="*/ 2147483647 w 88"/>
                  <a:gd name="T35" fmla="*/ 2147483647 h 52"/>
                  <a:gd name="T36" fmla="*/ 2147483647 w 88"/>
                  <a:gd name="T37" fmla="*/ 2147483647 h 52"/>
                  <a:gd name="T38" fmla="*/ 2147483647 w 88"/>
                  <a:gd name="T39" fmla="*/ 2147483647 h 52"/>
                  <a:gd name="T40" fmla="*/ 2147483647 w 88"/>
                  <a:gd name="T41" fmla="*/ 2147483647 h 52"/>
                  <a:gd name="T42" fmla="*/ 2147483647 w 88"/>
                  <a:gd name="T43" fmla="*/ 0 h 52"/>
                  <a:gd name="T44" fmla="*/ 2147483647 w 88"/>
                  <a:gd name="T45" fmla="*/ 0 h 52"/>
                  <a:gd name="T46" fmla="*/ 2147483647 w 88"/>
                  <a:gd name="T47" fmla="*/ 2147483647 h 52"/>
                  <a:gd name="T48" fmla="*/ 2147483647 w 88"/>
                  <a:gd name="T49" fmla="*/ 2147483647 h 52"/>
                  <a:gd name="T50" fmla="*/ 2147483647 w 88"/>
                  <a:gd name="T51" fmla="*/ 2147483647 h 52"/>
                  <a:gd name="T52" fmla="*/ 2147483647 w 88"/>
                  <a:gd name="T53" fmla="*/ 2147483647 h 52"/>
                  <a:gd name="T54" fmla="*/ 2147483647 w 88"/>
                  <a:gd name="T55" fmla="*/ 2147483647 h 52"/>
                  <a:gd name="T56" fmla="*/ 2147483647 w 88"/>
                  <a:gd name="T57" fmla="*/ 2147483647 h 52"/>
                  <a:gd name="T58" fmla="*/ 2147483647 w 88"/>
                  <a:gd name="T59" fmla="*/ 2147483647 h 52"/>
                  <a:gd name="T60" fmla="*/ 2147483647 w 88"/>
                  <a:gd name="T61" fmla="*/ 2147483647 h 52"/>
                  <a:gd name="T62" fmla="*/ 2147483647 w 88"/>
                  <a:gd name="T63" fmla="*/ 2147483647 h 52"/>
                  <a:gd name="T64" fmla="*/ 2147483647 w 88"/>
                  <a:gd name="T65" fmla="*/ 2147483647 h 52"/>
                  <a:gd name="T66" fmla="*/ 2147483647 w 88"/>
                  <a:gd name="T67" fmla="*/ 2147483647 h 52"/>
                  <a:gd name="T68" fmla="*/ 2147483647 w 88"/>
                  <a:gd name="T69" fmla="*/ 2147483647 h 52"/>
                  <a:gd name="T70" fmla="*/ 2147483647 w 88"/>
                  <a:gd name="T71" fmla="*/ 2147483647 h 52"/>
                  <a:gd name="T72" fmla="*/ 2147483647 w 88"/>
                  <a:gd name="T73" fmla="*/ 2147483647 h 52"/>
                  <a:gd name="T74" fmla="*/ 2147483647 w 88"/>
                  <a:gd name="T75" fmla="*/ 2147483647 h 52"/>
                  <a:gd name="T76" fmla="*/ 2147483647 w 88"/>
                  <a:gd name="T77" fmla="*/ 2147483647 h 52"/>
                  <a:gd name="T78" fmla="*/ 2147483647 w 88"/>
                  <a:gd name="T79" fmla="*/ 2147483647 h 52"/>
                  <a:gd name="T80" fmla="*/ 2147483647 w 88"/>
                  <a:gd name="T81" fmla="*/ 2147483647 h 52"/>
                  <a:gd name="T82" fmla="*/ 2147483647 w 88"/>
                  <a:gd name="T83" fmla="*/ 2147483647 h 52"/>
                  <a:gd name="T84" fmla="*/ 2147483647 w 88"/>
                  <a:gd name="T85" fmla="*/ 2147483647 h 52"/>
                  <a:gd name="T86" fmla="*/ 2147483647 w 88"/>
                  <a:gd name="T87" fmla="*/ 2147483647 h 52"/>
                  <a:gd name="T88" fmla="*/ 2147483647 w 88"/>
                  <a:gd name="T89" fmla="*/ 2147483647 h 52"/>
                  <a:gd name="T90" fmla="*/ 2147483647 w 88"/>
                  <a:gd name="T91" fmla="*/ 2147483647 h 52"/>
                  <a:gd name="T92" fmla="*/ 2147483647 w 88"/>
                  <a:gd name="T93" fmla="*/ 2147483647 h 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52"/>
                  <a:gd name="T143" fmla="*/ 88 w 88"/>
                  <a:gd name="T144" fmla="*/ 52 h 5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52">
                    <a:moveTo>
                      <a:pt x="10" y="48"/>
                    </a:moveTo>
                    <a:lnTo>
                      <a:pt x="8" y="40"/>
                    </a:lnTo>
                    <a:lnTo>
                      <a:pt x="6" y="38"/>
                    </a:lnTo>
                    <a:lnTo>
                      <a:pt x="0" y="36"/>
                    </a:lnTo>
                    <a:lnTo>
                      <a:pt x="2" y="32"/>
                    </a:lnTo>
                    <a:lnTo>
                      <a:pt x="4" y="24"/>
                    </a:lnTo>
                    <a:lnTo>
                      <a:pt x="8" y="18"/>
                    </a:lnTo>
                    <a:lnTo>
                      <a:pt x="4" y="12"/>
                    </a:lnTo>
                    <a:lnTo>
                      <a:pt x="2" y="6"/>
                    </a:lnTo>
                    <a:lnTo>
                      <a:pt x="2" y="4"/>
                    </a:lnTo>
                    <a:lnTo>
                      <a:pt x="2" y="2"/>
                    </a:lnTo>
                    <a:lnTo>
                      <a:pt x="4" y="4"/>
                    </a:lnTo>
                    <a:lnTo>
                      <a:pt x="6" y="4"/>
                    </a:lnTo>
                    <a:lnTo>
                      <a:pt x="10" y="6"/>
                    </a:lnTo>
                    <a:lnTo>
                      <a:pt x="14" y="6"/>
                    </a:lnTo>
                    <a:lnTo>
                      <a:pt x="20" y="6"/>
                    </a:lnTo>
                    <a:lnTo>
                      <a:pt x="24" y="8"/>
                    </a:lnTo>
                    <a:lnTo>
                      <a:pt x="46" y="8"/>
                    </a:lnTo>
                    <a:lnTo>
                      <a:pt x="52" y="8"/>
                    </a:lnTo>
                    <a:lnTo>
                      <a:pt x="56" y="4"/>
                    </a:lnTo>
                    <a:lnTo>
                      <a:pt x="60" y="2"/>
                    </a:lnTo>
                    <a:lnTo>
                      <a:pt x="66" y="0"/>
                    </a:lnTo>
                    <a:lnTo>
                      <a:pt x="70" y="0"/>
                    </a:lnTo>
                    <a:lnTo>
                      <a:pt x="76" y="2"/>
                    </a:lnTo>
                    <a:lnTo>
                      <a:pt x="86" y="8"/>
                    </a:lnTo>
                    <a:lnTo>
                      <a:pt x="84" y="14"/>
                    </a:lnTo>
                    <a:lnTo>
                      <a:pt x="84" y="22"/>
                    </a:lnTo>
                    <a:lnTo>
                      <a:pt x="84" y="30"/>
                    </a:lnTo>
                    <a:lnTo>
                      <a:pt x="88" y="38"/>
                    </a:lnTo>
                    <a:lnTo>
                      <a:pt x="70" y="40"/>
                    </a:lnTo>
                    <a:lnTo>
                      <a:pt x="64" y="42"/>
                    </a:lnTo>
                    <a:lnTo>
                      <a:pt x="62" y="44"/>
                    </a:lnTo>
                    <a:lnTo>
                      <a:pt x="60" y="46"/>
                    </a:lnTo>
                    <a:lnTo>
                      <a:pt x="58" y="46"/>
                    </a:lnTo>
                    <a:lnTo>
                      <a:pt x="56" y="50"/>
                    </a:lnTo>
                    <a:lnTo>
                      <a:pt x="52" y="50"/>
                    </a:lnTo>
                    <a:lnTo>
                      <a:pt x="50" y="52"/>
                    </a:lnTo>
                    <a:lnTo>
                      <a:pt x="48" y="52"/>
                    </a:lnTo>
                    <a:lnTo>
                      <a:pt x="42" y="52"/>
                    </a:lnTo>
                    <a:lnTo>
                      <a:pt x="38" y="50"/>
                    </a:lnTo>
                    <a:lnTo>
                      <a:pt x="36" y="48"/>
                    </a:lnTo>
                    <a:lnTo>
                      <a:pt x="32" y="46"/>
                    </a:lnTo>
                    <a:lnTo>
                      <a:pt x="26" y="48"/>
                    </a:lnTo>
                    <a:lnTo>
                      <a:pt x="20" y="50"/>
                    </a:lnTo>
                    <a:lnTo>
                      <a:pt x="14" y="50"/>
                    </a:lnTo>
                    <a:lnTo>
                      <a:pt x="10" y="50"/>
                    </a:lnTo>
                    <a:lnTo>
                      <a:pt x="10" y="4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64" name="Freeform 202"/>
              <p:cNvSpPr/>
              <p:nvPr/>
            </p:nvSpPr>
            <p:spPr bwMode="auto">
              <a:xfrm>
                <a:off x="4828085" y="2986656"/>
                <a:ext cx="18450" cy="5310"/>
              </a:xfrm>
              <a:custGeom>
                <a:avLst/>
                <a:gdLst>
                  <a:gd name="T0" fmla="*/ 0 w 14"/>
                  <a:gd name="T1" fmla="*/ 2147483647 h 4"/>
                  <a:gd name="T2" fmla="*/ 2147483647 w 14"/>
                  <a:gd name="T3" fmla="*/ 2147483647 h 4"/>
                  <a:gd name="T4" fmla="*/ 2147483647 w 14"/>
                  <a:gd name="T5" fmla="*/ 2147483647 h 4"/>
                  <a:gd name="T6" fmla="*/ 2147483647 w 14"/>
                  <a:gd name="T7" fmla="*/ 2147483647 h 4"/>
                  <a:gd name="T8" fmla="*/ 2147483647 w 14"/>
                  <a:gd name="T9" fmla="*/ 0 h 4"/>
                  <a:gd name="T10" fmla="*/ 2147483647 w 14"/>
                  <a:gd name="T11" fmla="*/ 0 h 4"/>
                  <a:gd name="T12" fmla="*/ 0 w 14"/>
                  <a:gd name="T13" fmla="*/ 2147483647 h 4"/>
                  <a:gd name="T14" fmla="*/ 0 60000 65536"/>
                  <a:gd name="T15" fmla="*/ 0 60000 65536"/>
                  <a:gd name="T16" fmla="*/ 0 60000 65536"/>
                  <a:gd name="T17" fmla="*/ 0 60000 65536"/>
                  <a:gd name="T18" fmla="*/ 0 60000 65536"/>
                  <a:gd name="T19" fmla="*/ 0 60000 65536"/>
                  <a:gd name="T20" fmla="*/ 0 60000 65536"/>
                  <a:gd name="T21" fmla="*/ 0 w 14"/>
                  <a:gd name="T22" fmla="*/ 0 h 4"/>
                  <a:gd name="T23" fmla="*/ 14 w 1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4">
                    <a:moveTo>
                      <a:pt x="0" y="2"/>
                    </a:moveTo>
                    <a:lnTo>
                      <a:pt x="6" y="4"/>
                    </a:lnTo>
                    <a:lnTo>
                      <a:pt x="8" y="4"/>
                    </a:lnTo>
                    <a:lnTo>
                      <a:pt x="14" y="2"/>
                    </a:lnTo>
                    <a:lnTo>
                      <a:pt x="8" y="0"/>
                    </a:lnTo>
                    <a:lnTo>
                      <a:pt x="4" y="0"/>
                    </a:lnTo>
                    <a:lnTo>
                      <a:pt x="0" y="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65" name="Freeform 203"/>
              <p:cNvSpPr/>
              <p:nvPr/>
            </p:nvSpPr>
            <p:spPr bwMode="auto">
              <a:xfrm>
                <a:off x="4649354" y="3337101"/>
                <a:ext cx="21909" cy="11947"/>
              </a:xfrm>
              <a:custGeom>
                <a:avLst/>
                <a:gdLst>
                  <a:gd name="T0" fmla="*/ 2147483647 w 16"/>
                  <a:gd name="T1" fmla="*/ 2147483647 h 8"/>
                  <a:gd name="T2" fmla="*/ 2147483647 w 16"/>
                  <a:gd name="T3" fmla="*/ 2147483647 h 8"/>
                  <a:gd name="T4" fmla="*/ 2147483647 w 16"/>
                  <a:gd name="T5" fmla="*/ 2147483647 h 8"/>
                  <a:gd name="T6" fmla="*/ 2147483647 w 16"/>
                  <a:gd name="T7" fmla="*/ 2147483647 h 8"/>
                  <a:gd name="T8" fmla="*/ 0 w 16"/>
                  <a:gd name="T9" fmla="*/ 2147483647 h 8"/>
                  <a:gd name="T10" fmla="*/ 0 w 16"/>
                  <a:gd name="T11" fmla="*/ 2147483647 h 8"/>
                  <a:gd name="T12" fmla="*/ 2147483647 w 16"/>
                  <a:gd name="T13" fmla="*/ 0 h 8"/>
                  <a:gd name="T14" fmla="*/ 2147483647 w 16"/>
                  <a:gd name="T15" fmla="*/ 0 h 8"/>
                  <a:gd name="T16" fmla="*/ 2147483647 w 16"/>
                  <a:gd name="T17" fmla="*/ 0 h 8"/>
                  <a:gd name="T18" fmla="*/ 2147483647 w 16"/>
                  <a:gd name="T19" fmla="*/ 2147483647 h 8"/>
                  <a:gd name="T20" fmla="*/ 2147483647 w 16"/>
                  <a:gd name="T21" fmla="*/ 2147483647 h 8"/>
                  <a:gd name="T22" fmla="*/ 2147483647 w 16"/>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8"/>
                  <a:gd name="T38" fmla="*/ 16 w 16"/>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8">
                    <a:moveTo>
                      <a:pt x="14" y="4"/>
                    </a:moveTo>
                    <a:lnTo>
                      <a:pt x="12" y="6"/>
                    </a:lnTo>
                    <a:lnTo>
                      <a:pt x="6" y="8"/>
                    </a:lnTo>
                    <a:lnTo>
                      <a:pt x="2" y="8"/>
                    </a:lnTo>
                    <a:lnTo>
                      <a:pt x="0" y="6"/>
                    </a:lnTo>
                    <a:lnTo>
                      <a:pt x="0" y="4"/>
                    </a:lnTo>
                    <a:lnTo>
                      <a:pt x="2" y="0"/>
                    </a:lnTo>
                    <a:lnTo>
                      <a:pt x="6" y="0"/>
                    </a:lnTo>
                    <a:lnTo>
                      <a:pt x="8" y="0"/>
                    </a:lnTo>
                    <a:lnTo>
                      <a:pt x="10" y="2"/>
                    </a:lnTo>
                    <a:lnTo>
                      <a:pt x="16" y="6"/>
                    </a:lnTo>
                    <a:lnTo>
                      <a:pt x="14" y="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66" name="Freeform 204"/>
              <p:cNvSpPr/>
              <p:nvPr/>
            </p:nvSpPr>
            <p:spPr bwMode="auto">
              <a:xfrm>
                <a:off x="4739296" y="3122056"/>
                <a:ext cx="17296" cy="25221"/>
              </a:xfrm>
              <a:custGeom>
                <a:avLst/>
                <a:gdLst>
                  <a:gd name="T0" fmla="*/ 2147483647 w 12"/>
                  <a:gd name="T1" fmla="*/ 0 h 16"/>
                  <a:gd name="T2" fmla="*/ 2147483647 w 12"/>
                  <a:gd name="T3" fmla="*/ 2147483647 h 16"/>
                  <a:gd name="T4" fmla="*/ 2147483647 w 12"/>
                  <a:gd name="T5" fmla="*/ 2147483647 h 16"/>
                  <a:gd name="T6" fmla="*/ 2147483647 w 12"/>
                  <a:gd name="T7" fmla="*/ 2147483647 h 16"/>
                  <a:gd name="T8" fmla="*/ 0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0"/>
                    </a:moveTo>
                    <a:lnTo>
                      <a:pt x="6" y="2"/>
                    </a:lnTo>
                    <a:lnTo>
                      <a:pt x="4" y="4"/>
                    </a:lnTo>
                    <a:lnTo>
                      <a:pt x="2" y="6"/>
                    </a:lnTo>
                    <a:lnTo>
                      <a:pt x="0" y="8"/>
                    </a:lnTo>
                    <a:lnTo>
                      <a:pt x="2" y="12"/>
                    </a:lnTo>
                    <a:lnTo>
                      <a:pt x="2" y="14"/>
                    </a:lnTo>
                    <a:lnTo>
                      <a:pt x="8" y="14"/>
                    </a:lnTo>
                    <a:lnTo>
                      <a:pt x="12" y="16"/>
                    </a:lnTo>
                    <a:lnTo>
                      <a:pt x="12" y="12"/>
                    </a:lnTo>
                    <a:lnTo>
                      <a:pt x="12" y="8"/>
                    </a:lnTo>
                    <a:lnTo>
                      <a:pt x="8"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67" name="Freeform 206"/>
              <p:cNvSpPr/>
              <p:nvPr/>
            </p:nvSpPr>
            <p:spPr bwMode="auto">
              <a:xfrm>
                <a:off x="5416170" y="3641085"/>
                <a:ext cx="485460" cy="471243"/>
              </a:xfrm>
              <a:custGeom>
                <a:avLst/>
                <a:gdLst>
                  <a:gd name="T0" fmla="*/ 2147483647 w 332"/>
                  <a:gd name="T1" fmla="*/ 2147483647 h 298"/>
                  <a:gd name="T2" fmla="*/ 2147483647 w 332"/>
                  <a:gd name="T3" fmla="*/ 2147483647 h 298"/>
                  <a:gd name="T4" fmla="*/ 2147483647 w 332"/>
                  <a:gd name="T5" fmla="*/ 2147483647 h 298"/>
                  <a:gd name="T6" fmla="*/ 2147483647 w 332"/>
                  <a:gd name="T7" fmla="*/ 2147483647 h 298"/>
                  <a:gd name="T8" fmla="*/ 2147483647 w 332"/>
                  <a:gd name="T9" fmla="*/ 2147483647 h 298"/>
                  <a:gd name="T10" fmla="*/ 2147483647 w 332"/>
                  <a:gd name="T11" fmla="*/ 2147483647 h 298"/>
                  <a:gd name="T12" fmla="*/ 2147483647 w 332"/>
                  <a:gd name="T13" fmla="*/ 2147483647 h 298"/>
                  <a:gd name="T14" fmla="*/ 2147483647 w 332"/>
                  <a:gd name="T15" fmla="*/ 2147483647 h 298"/>
                  <a:gd name="T16" fmla="*/ 2147483647 w 332"/>
                  <a:gd name="T17" fmla="*/ 2147483647 h 298"/>
                  <a:gd name="T18" fmla="*/ 2147483647 w 332"/>
                  <a:gd name="T19" fmla="*/ 2147483647 h 298"/>
                  <a:gd name="T20" fmla="*/ 2147483647 w 332"/>
                  <a:gd name="T21" fmla="*/ 2147483647 h 298"/>
                  <a:gd name="T22" fmla="*/ 2147483647 w 332"/>
                  <a:gd name="T23" fmla="*/ 2147483647 h 298"/>
                  <a:gd name="T24" fmla="*/ 2147483647 w 332"/>
                  <a:gd name="T25" fmla="*/ 2147483647 h 298"/>
                  <a:gd name="T26" fmla="*/ 2147483647 w 332"/>
                  <a:gd name="T27" fmla="*/ 2147483647 h 298"/>
                  <a:gd name="T28" fmla="*/ 2147483647 w 332"/>
                  <a:gd name="T29" fmla="*/ 2147483647 h 298"/>
                  <a:gd name="T30" fmla="*/ 2147483647 w 332"/>
                  <a:gd name="T31" fmla="*/ 2147483647 h 298"/>
                  <a:gd name="T32" fmla="*/ 2147483647 w 332"/>
                  <a:gd name="T33" fmla="*/ 2147483647 h 298"/>
                  <a:gd name="T34" fmla="*/ 2147483647 w 332"/>
                  <a:gd name="T35" fmla="*/ 2147483647 h 298"/>
                  <a:gd name="T36" fmla="*/ 2147483647 w 332"/>
                  <a:gd name="T37" fmla="*/ 2147483647 h 298"/>
                  <a:gd name="T38" fmla="*/ 2147483647 w 332"/>
                  <a:gd name="T39" fmla="*/ 2147483647 h 298"/>
                  <a:gd name="T40" fmla="*/ 2147483647 w 332"/>
                  <a:gd name="T41" fmla="*/ 2147483647 h 298"/>
                  <a:gd name="T42" fmla="*/ 2147483647 w 332"/>
                  <a:gd name="T43" fmla="*/ 2147483647 h 298"/>
                  <a:gd name="T44" fmla="*/ 2147483647 w 332"/>
                  <a:gd name="T45" fmla="*/ 2147483647 h 298"/>
                  <a:gd name="T46" fmla="*/ 2147483647 w 332"/>
                  <a:gd name="T47" fmla="*/ 2147483647 h 298"/>
                  <a:gd name="T48" fmla="*/ 2147483647 w 332"/>
                  <a:gd name="T49" fmla="*/ 2147483647 h 298"/>
                  <a:gd name="T50" fmla="*/ 2147483647 w 332"/>
                  <a:gd name="T51" fmla="*/ 2147483647 h 298"/>
                  <a:gd name="T52" fmla="*/ 2147483647 w 332"/>
                  <a:gd name="T53" fmla="*/ 2147483647 h 298"/>
                  <a:gd name="T54" fmla="*/ 2147483647 w 332"/>
                  <a:gd name="T55" fmla="*/ 2147483647 h 298"/>
                  <a:gd name="T56" fmla="*/ 2147483647 w 332"/>
                  <a:gd name="T57" fmla="*/ 2147483647 h 298"/>
                  <a:gd name="T58" fmla="*/ 2147483647 w 332"/>
                  <a:gd name="T59" fmla="*/ 2147483647 h 298"/>
                  <a:gd name="T60" fmla="*/ 2147483647 w 332"/>
                  <a:gd name="T61" fmla="*/ 2147483647 h 298"/>
                  <a:gd name="T62" fmla="*/ 2147483647 w 332"/>
                  <a:gd name="T63" fmla="*/ 0 h 298"/>
                  <a:gd name="T64" fmla="*/ 2147483647 w 332"/>
                  <a:gd name="T65" fmla="*/ 2147483647 h 298"/>
                  <a:gd name="T66" fmla="*/ 2147483647 w 332"/>
                  <a:gd name="T67" fmla="*/ 2147483647 h 298"/>
                  <a:gd name="T68" fmla="*/ 2147483647 w 332"/>
                  <a:gd name="T69" fmla="*/ 2147483647 h 298"/>
                  <a:gd name="T70" fmla="*/ 2147483647 w 332"/>
                  <a:gd name="T71" fmla="*/ 2147483647 h 298"/>
                  <a:gd name="T72" fmla="*/ 2147483647 w 332"/>
                  <a:gd name="T73" fmla="*/ 2147483647 h 298"/>
                  <a:gd name="T74" fmla="*/ 2147483647 w 332"/>
                  <a:gd name="T75" fmla="*/ 2147483647 h 2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32"/>
                  <a:gd name="T115" fmla="*/ 0 h 298"/>
                  <a:gd name="T116" fmla="*/ 332 w 332"/>
                  <a:gd name="T117" fmla="*/ 298 h 29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32" h="298">
                    <a:moveTo>
                      <a:pt x="222" y="62"/>
                    </a:moveTo>
                    <a:lnTo>
                      <a:pt x="224" y="72"/>
                    </a:lnTo>
                    <a:lnTo>
                      <a:pt x="226" y="78"/>
                    </a:lnTo>
                    <a:lnTo>
                      <a:pt x="230" y="80"/>
                    </a:lnTo>
                    <a:lnTo>
                      <a:pt x="234" y="84"/>
                    </a:lnTo>
                    <a:lnTo>
                      <a:pt x="236" y="88"/>
                    </a:lnTo>
                    <a:lnTo>
                      <a:pt x="242" y="96"/>
                    </a:lnTo>
                    <a:lnTo>
                      <a:pt x="244" y="102"/>
                    </a:lnTo>
                    <a:lnTo>
                      <a:pt x="248" y="110"/>
                    </a:lnTo>
                    <a:lnTo>
                      <a:pt x="254" y="118"/>
                    </a:lnTo>
                    <a:lnTo>
                      <a:pt x="258" y="126"/>
                    </a:lnTo>
                    <a:lnTo>
                      <a:pt x="260" y="130"/>
                    </a:lnTo>
                    <a:lnTo>
                      <a:pt x="258" y="136"/>
                    </a:lnTo>
                    <a:lnTo>
                      <a:pt x="268" y="144"/>
                    </a:lnTo>
                    <a:lnTo>
                      <a:pt x="280" y="148"/>
                    </a:lnTo>
                    <a:lnTo>
                      <a:pt x="280" y="156"/>
                    </a:lnTo>
                    <a:lnTo>
                      <a:pt x="324" y="158"/>
                    </a:lnTo>
                    <a:lnTo>
                      <a:pt x="332" y="164"/>
                    </a:lnTo>
                    <a:lnTo>
                      <a:pt x="332" y="198"/>
                    </a:lnTo>
                    <a:lnTo>
                      <a:pt x="282" y="242"/>
                    </a:lnTo>
                    <a:lnTo>
                      <a:pt x="234" y="254"/>
                    </a:lnTo>
                    <a:lnTo>
                      <a:pt x="190" y="298"/>
                    </a:lnTo>
                    <a:lnTo>
                      <a:pt x="188" y="276"/>
                    </a:lnTo>
                    <a:lnTo>
                      <a:pt x="168" y="270"/>
                    </a:lnTo>
                    <a:lnTo>
                      <a:pt x="164" y="268"/>
                    </a:lnTo>
                    <a:lnTo>
                      <a:pt x="162" y="270"/>
                    </a:lnTo>
                    <a:lnTo>
                      <a:pt x="156" y="268"/>
                    </a:lnTo>
                    <a:lnTo>
                      <a:pt x="152" y="264"/>
                    </a:lnTo>
                    <a:lnTo>
                      <a:pt x="150" y="266"/>
                    </a:lnTo>
                    <a:lnTo>
                      <a:pt x="148" y="270"/>
                    </a:lnTo>
                    <a:lnTo>
                      <a:pt x="146" y="276"/>
                    </a:lnTo>
                    <a:lnTo>
                      <a:pt x="144" y="280"/>
                    </a:lnTo>
                    <a:lnTo>
                      <a:pt x="142" y="274"/>
                    </a:lnTo>
                    <a:lnTo>
                      <a:pt x="134" y="264"/>
                    </a:lnTo>
                    <a:lnTo>
                      <a:pt x="124" y="254"/>
                    </a:lnTo>
                    <a:lnTo>
                      <a:pt x="118" y="248"/>
                    </a:lnTo>
                    <a:lnTo>
                      <a:pt x="116" y="240"/>
                    </a:lnTo>
                    <a:lnTo>
                      <a:pt x="108" y="228"/>
                    </a:lnTo>
                    <a:lnTo>
                      <a:pt x="102" y="220"/>
                    </a:lnTo>
                    <a:lnTo>
                      <a:pt x="98" y="214"/>
                    </a:lnTo>
                    <a:lnTo>
                      <a:pt x="90" y="210"/>
                    </a:lnTo>
                    <a:lnTo>
                      <a:pt x="82" y="200"/>
                    </a:lnTo>
                    <a:lnTo>
                      <a:pt x="84" y="200"/>
                    </a:lnTo>
                    <a:lnTo>
                      <a:pt x="82" y="200"/>
                    </a:lnTo>
                    <a:lnTo>
                      <a:pt x="76" y="200"/>
                    </a:lnTo>
                    <a:lnTo>
                      <a:pt x="76" y="162"/>
                    </a:lnTo>
                    <a:lnTo>
                      <a:pt x="68" y="152"/>
                    </a:lnTo>
                    <a:lnTo>
                      <a:pt x="58" y="142"/>
                    </a:lnTo>
                    <a:lnTo>
                      <a:pt x="48" y="134"/>
                    </a:lnTo>
                    <a:lnTo>
                      <a:pt x="42" y="124"/>
                    </a:lnTo>
                    <a:lnTo>
                      <a:pt x="24" y="92"/>
                    </a:lnTo>
                    <a:lnTo>
                      <a:pt x="16" y="76"/>
                    </a:lnTo>
                    <a:lnTo>
                      <a:pt x="10" y="72"/>
                    </a:lnTo>
                    <a:lnTo>
                      <a:pt x="4" y="66"/>
                    </a:lnTo>
                    <a:lnTo>
                      <a:pt x="0" y="54"/>
                    </a:lnTo>
                    <a:lnTo>
                      <a:pt x="16" y="56"/>
                    </a:lnTo>
                    <a:lnTo>
                      <a:pt x="20" y="52"/>
                    </a:lnTo>
                    <a:lnTo>
                      <a:pt x="24" y="46"/>
                    </a:lnTo>
                    <a:lnTo>
                      <a:pt x="30" y="42"/>
                    </a:lnTo>
                    <a:lnTo>
                      <a:pt x="34" y="42"/>
                    </a:lnTo>
                    <a:lnTo>
                      <a:pt x="38" y="36"/>
                    </a:lnTo>
                    <a:lnTo>
                      <a:pt x="44" y="36"/>
                    </a:lnTo>
                    <a:lnTo>
                      <a:pt x="32" y="10"/>
                    </a:lnTo>
                    <a:lnTo>
                      <a:pt x="62" y="0"/>
                    </a:lnTo>
                    <a:lnTo>
                      <a:pt x="118" y="24"/>
                    </a:lnTo>
                    <a:lnTo>
                      <a:pt x="122" y="26"/>
                    </a:lnTo>
                    <a:lnTo>
                      <a:pt x="124" y="30"/>
                    </a:lnTo>
                    <a:lnTo>
                      <a:pt x="128" y="32"/>
                    </a:lnTo>
                    <a:lnTo>
                      <a:pt x="134" y="34"/>
                    </a:lnTo>
                    <a:lnTo>
                      <a:pt x="134" y="44"/>
                    </a:lnTo>
                    <a:lnTo>
                      <a:pt x="152" y="54"/>
                    </a:lnTo>
                    <a:lnTo>
                      <a:pt x="180" y="54"/>
                    </a:lnTo>
                    <a:lnTo>
                      <a:pt x="196" y="58"/>
                    </a:lnTo>
                    <a:lnTo>
                      <a:pt x="200" y="60"/>
                    </a:lnTo>
                    <a:lnTo>
                      <a:pt x="204" y="64"/>
                    </a:lnTo>
                    <a:lnTo>
                      <a:pt x="222" y="64"/>
                    </a:lnTo>
                    <a:lnTo>
                      <a:pt x="222" y="6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68" name="Freeform 207"/>
              <p:cNvSpPr/>
              <p:nvPr/>
            </p:nvSpPr>
            <p:spPr bwMode="auto">
              <a:xfrm>
                <a:off x="5351596" y="3533563"/>
                <a:ext cx="29981" cy="18584"/>
              </a:xfrm>
              <a:custGeom>
                <a:avLst/>
                <a:gdLst>
                  <a:gd name="T0" fmla="*/ 2147483647 w 20"/>
                  <a:gd name="T1" fmla="*/ 2147483647 h 12"/>
                  <a:gd name="T2" fmla="*/ 0 w 20"/>
                  <a:gd name="T3" fmla="*/ 2147483647 h 12"/>
                  <a:gd name="T4" fmla="*/ 0 w 20"/>
                  <a:gd name="T5" fmla="*/ 2147483647 h 12"/>
                  <a:gd name="T6" fmla="*/ 2147483647 w 20"/>
                  <a:gd name="T7" fmla="*/ 2147483647 h 12"/>
                  <a:gd name="T8" fmla="*/ 2147483647 w 20"/>
                  <a:gd name="T9" fmla="*/ 2147483647 h 12"/>
                  <a:gd name="T10" fmla="*/ 2147483647 w 20"/>
                  <a:gd name="T11" fmla="*/ 0 h 12"/>
                  <a:gd name="T12" fmla="*/ 2147483647 w 20"/>
                  <a:gd name="T13" fmla="*/ 2147483647 h 12"/>
                  <a:gd name="T14" fmla="*/ 2147483647 w 20"/>
                  <a:gd name="T15" fmla="*/ 2147483647 h 12"/>
                  <a:gd name="T16" fmla="*/ 2147483647 w 20"/>
                  <a:gd name="T17" fmla="*/ 0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8" y="12"/>
                    </a:moveTo>
                    <a:lnTo>
                      <a:pt x="0" y="12"/>
                    </a:lnTo>
                    <a:lnTo>
                      <a:pt x="0" y="8"/>
                    </a:lnTo>
                    <a:lnTo>
                      <a:pt x="2" y="6"/>
                    </a:lnTo>
                    <a:lnTo>
                      <a:pt x="4" y="4"/>
                    </a:lnTo>
                    <a:lnTo>
                      <a:pt x="6" y="0"/>
                    </a:lnTo>
                    <a:lnTo>
                      <a:pt x="8" y="4"/>
                    </a:lnTo>
                    <a:lnTo>
                      <a:pt x="12" y="4"/>
                    </a:lnTo>
                    <a:lnTo>
                      <a:pt x="20" y="0"/>
                    </a:lnTo>
                    <a:lnTo>
                      <a:pt x="20" y="4"/>
                    </a:lnTo>
                    <a:lnTo>
                      <a:pt x="16" y="8"/>
                    </a:lnTo>
                    <a:lnTo>
                      <a:pt x="8" y="1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69" name="Freeform 208"/>
              <p:cNvSpPr/>
              <p:nvPr/>
            </p:nvSpPr>
            <p:spPr bwMode="auto">
              <a:xfrm>
                <a:off x="5191314" y="3354358"/>
                <a:ext cx="47278" cy="37169"/>
              </a:xfrm>
              <a:custGeom>
                <a:avLst/>
                <a:gdLst>
                  <a:gd name="T0" fmla="*/ 2147483647 w 32"/>
                  <a:gd name="T1" fmla="*/ 0 h 24"/>
                  <a:gd name="T2" fmla="*/ 2147483647 w 32"/>
                  <a:gd name="T3" fmla="*/ 2147483647 h 24"/>
                  <a:gd name="T4" fmla="*/ 2147483647 w 32"/>
                  <a:gd name="T5" fmla="*/ 2147483647 h 24"/>
                  <a:gd name="T6" fmla="*/ 2147483647 w 32"/>
                  <a:gd name="T7" fmla="*/ 2147483647 h 24"/>
                  <a:gd name="T8" fmla="*/ 0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0 h 24"/>
                  <a:gd name="T28" fmla="*/ 2147483647 w 32"/>
                  <a:gd name="T29" fmla="*/ 0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24"/>
                  <a:gd name="T47" fmla="*/ 32 w 32"/>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24">
                    <a:moveTo>
                      <a:pt x="28" y="0"/>
                    </a:moveTo>
                    <a:lnTo>
                      <a:pt x="10" y="2"/>
                    </a:lnTo>
                    <a:lnTo>
                      <a:pt x="4" y="4"/>
                    </a:lnTo>
                    <a:lnTo>
                      <a:pt x="2" y="6"/>
                    </a:lnTo>
                    <a:lnTo>
                      <a:pt x="0" y="8"/>
                    </a:lnTo>
                    <a:lnTo>
                      <a:pt x="2" y="10"/>
                    </a:lnTo>
                    <a:lnTo>
                      <a:pt x="2" y="12"/>
                    </a:lnTo>
                    <a:lnTo>
                      <a:pt x="6" y="14"/>
                    </a:lnTo>
                    <a:lnTo>
                      <a:pt x="6" y="24"/>
                    </a:lnTo>
                    <a:lnTo>
                      <a:pt x="12" y="22"/>
                    </a:lnTo>
                    <a:lnTo>
                      <a:pt x="20" y="18"/>
                    </a:lnTo>
                    <a:lnTo>
                      <a:pt x="32" y="8"/>
                    </a:lnTo>
                    <a:lnTo>
                      <a:pt x="30" y="6"/>
                    </a:lnTo>
                    <a:lnTo>
                      <a:pt x="26" y="0"/>
                    </a:lnTo>
                    <a:lnTo>
                      <a:pt x="28"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70" name="Freeform 209"/>
              <p:cNvSpPr/>
              <p:nvPr/>
            </p:nvSpPr>
            <p:spPr bwMode="auto">
              <a:xfrm>
                <a:off x="5393108" y="3611882"/>
                <a:ext cx="32287" cy="100886"/>
              </a:xfrm>
              <a:custGeom>
                <a:avLst/>
                <a:gdLst>
                  <a:gd name="T0" fmla="*/ 2147483647 w 22"/>
                  <a:gd name="T1" fmla="*/ 0 h 64"/>
                  <a:gd name="T2" fmla="*/ 2147483647 w 22"/>
                  <a:gd name="T3" fmla="*/ 0 h 64"/>
                  <a:gd name="T4" fmla="*/ 2147483647 w 22"/>
                  <a:gd name="T5" fmla="*/ 2147483647 h 64"/>
                  <a:gd name="T6" fmla="*/ 2147483647 w 22"/>
                  <a:gd name="T7" fmla="*/ 2147483647 h 64"/>
                  <a:gd name="T8" fmla="*/ 2147483647 w 22"/>
                  <a:gd name="T9" fmla="*/ 2147483647 h 64"/>
                  <a:gd name="T10" fmla="*/ 2147483647 w 22"/>
                  <a:gd name="T11" fmla="*/ 2147483647 h 64"/>
                  <a:gd name="T12" fmla="*/ 2147483647 w 22"/>
                  <a:gd name="T13" fmla="*/ 2147483647 h 64"/>
                  <a:gd name="T14" fmla="*/ 2147483647 w 22"/>
                  <a:gd name="T15" fmla="*/ 2147483647 h 64"/>
                  <a:gd name="T16" fmla="*/ 2147483647 w 22"/>
                  <a:gd name="T17" fmla="*/ 2147483647 h 64"/>
                  <a:gd name="T18" fmla="*/ 2147483647 w 22"/>
                  <a:gd name="T19" fmla="*/ 2147483647 h 64"/>
                  <a:gd name="T20" fmla="*/ 0 w 22"/>
                  <a:gd name="T21" fmla="*/ 2147483647 h 64"/>
                  <a:gd name="T22" fmla="*/ 2147483647 w 22"/>
                  <a:gd name="T23" fmla="*/ 2147483647 h 64"/>
                  <a:gd name="T24" fmla="*/ 2147483647 w 22"/>
                  <a:gd name="T25" fmla="*/ 2147483647 h 64"/>
                  <a:gd name="T26" fmla="*/ 2147483647 w 22"/>
                  <a:gd name="T27" fmla="*/ 2147483647 h 64"/>
                  <a:gd name="T28" fmla="*/ 2147483647 w 22"/>
                  <a:gd name="T29" fmla="*/ 0 h 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
                  <a:gd name="T46" fmla="*/ 0 h 64"/>
                  <a:gd name="T47" fmla="*/ 22 w 22"/>
                  <a:gd name="T48" fmla="*/ 64 h 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 h="64">
                    <a:moveTo>
                      <a:pt x="14" y="0"/>
                    </a:moveTo>
                    <a:lnTo>
                      <a:pt x="20" y="0"/>
                    </a:lnTo>
                    <a:lnTo>
                      <a:pt x="20" y="8"/>
                    </a:lnTo>
                    <a:lnTo>
                      <a:pt x="16" y="8"/>
                    </a:lnTo>
                    <a:lnTo>
                      <a:pt x="12" y="28"/>
                    </a:lnTo>
                    <a:lnTo>
                      <a:pt x="22" y="28"/>
                    </a:lnTo>
                    <a:lnTo>
                      <a:pt x="16" y="64"/>
                    </a:lnTo>
                    <a:lnTo>
                      <a:pt x="10" y="48"/>
                    </a:lnTo>
                    <a:lnTo>
                      <a:pt x="4" y="40"/>
                    </a:lnTo>
                    <a:lnTo>
                      <a:pt x="2" y="36"/>
                    </a:lnTo>
                    <a:lnTo>
                      <a:pt x="0" y="30"/>
                    </a:lnTo>
                    <a:lnTo>
                      <a:pt x="2" y="26"/>
                    </a:lnTo>
                    <a:lnTo>
                      <a:pt x="4" y="20"/>
                    </a:lnTo>
                    <a:lnTo>
                      <a:pt x="10" y="12"/>
                    </a:lnTo>
                    <a:lnTo>
                      <a:pt x="14"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71" name="Freeform 210"/>
              <p:cNvSpPr/>
              <p:nvPr/>
            </p:nvSpPr>
            <p:spPr bwMode="auto">
              <a:xfrm>
                <a:off x="5421936" y="3491085"/>
                <a:ext cx="138373" cy="140709"/>
              </a:xfrm>
              <a:custGeom>
                <a:avLst/>
                <a:gdLst>
                  <a:gd name="T0" fmla="*/ 0 w 94"/>
                  <a:gd name="T1" fmla="*/ 2147483647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2147483647 w 94"/>
                  <a:gd name="T19" fmla="*/ 2147483647 h 88"/>
                  <a:gd name="T20" fmla="*/ 2147483647 w 94"/>
                  <a:gd name="T21" fmla="*/ 2147483647 h 88"/>
                  <a:gd name="T22" fmla="*/ 2147483647 w 94"/>
                  <a:gd name="T23" fmla="*/ 2147483647 h 88"/>
                  <a:gd name="T24" fmla="*/ 2147483647 w 94"/>
                  <a:gd name="T25" fmla="*/ 2147483647 h 88"/>
                  <a:gd name="T26" fmla="*/ 2147483647 w 94"/>
                  <a:gd name="T27" fmla="*/ 2147483647 h 88"/>
                  <a:gd name="T28" fmla="*/ 2147483647 w 94"/>
                  <a:gd name="T29" fmla="*/ 2147483647 h 88"/>
                  <a:gd name="T30" fmla="*/ 2147483647 w 94"/>
                  <a:gd name="T31" fmla="*/ 2147483647 h 88"/>
                  <a:gd name="T32" fmla="*/ 2147483647 w 94"/>
                  <a:gd name="T33" fmla="*/ 0 h 88"/>
                  <a:gd name="T34" fmla="*/ 2147483647 w 94"/>
                  <a:gd name="T35" fmla="*/ 2147483647 h 88"/>
                  <a:gd name="T36" fmla="*/ 2147483647 w 94"/>
                  <a:gd name="T37" fmla="*/ 2147483647 h 88"/>
                  <a:gd name="T38" fmla="*/ 2147483647 w 94"/>
                  <a:gd name="T39" fmla="*/ 2147483647 h 88"/>
                  <a:gd name="T40" fmla="*/ 2147483647 w 94"/>
                  <a:gd name="T41" fmla="*/ 2147483647 h 88"/>
                  <a:gd name="T42" fmla="*/ 2147483647 w 94"/>
                  <a:gd name="T43" fmla="*/ 2147483647 h 88"/>
                  <a:gd name="T44" fmla="*/ 2147483647 w 94"/>
                  <a:gd name="T45" fmla="*/ 2147483647 h 88"/>
                  <a:gd name="T46" fmla="*/ 2147483647 w 94"/>
                  <a:gd name="T47" fmla="*/ 2147483647 h 88"/>
                  <a:gd name="T48" fmla="*/ 2147483647 w 94"/>
                  <a:gd name="T49" fmla="*/ 2147483647 h 88"/>
                  <a:gd name="T50" fmla="*/ 2147483647 w 94"/>
                  <a:gd name="T51" fmla="*/ 2147483647 h 88"/>
                  <a:gd name="T52" fmla="*/ 2147483647 w 94"/>
                  <a:gd name="T53" fmla="*/ 2147483647 h 88"/>
                  <a:gd name="T54" fmla="*/ 2147483647 w 94"/>
                  <a:gd name="T55" fmla="*/ 2147483647 h 88"/>
                  <a:gd name="T56" fmla="*/ 2147483647 w 94"/>
                  <a:gd name="T57" fmla="*/ 2147483647 h 88"/>
                  <a:gd name="T58" fmla="*/ 2147483647 w 94"/>
                  <a:gd name="T59" fmla="*/ 2147483647 h 88"/>
                  <a:gd name="T60" fmla="*/ 2147483647 w 94"/>
                  <a:gd name="T61" fmla="*/ 2147483647 h 88"/>
                  <a:gd name="T62" fmla="*/ 2147483647 w 94"/>
                  <a:gd name="T63" fmla="*/ 2147483647 h 88"/>
                  <a:gd name="T64" fmla="*/ 2147483647 w 94"/>
                  <a:gd name="T65" fmla="*/ 2147483647 h 88"/>
                  <a:gd name="T66" fmla="*/ 2147483647 w 94"/>
                  <a:gd name="T67" fmla="*/ 2147483647 h 88"/>
                  <a:gd name="T68" fmla="*/ 2147483647 w 94"/>
                  <a:gd name="T69" fmla="*/ 2147483647 h 88"/>
                  <a:gd name="T70" fmla="*/ 2147483647 w 94"/>
                  <a:gd name="T71" fmla="*/ 2147483647 h 88"/>
                  <a:gd name="T72" fmla="*/ 2147483647 w 94"/>
                  <a:gd name="T73" fmla="*/ 2147483647 h 88"/>
                  <a:gd name="T74" fmla="*/ 2147483647 w 94"/>
                  <a:gd name="T75" fmla="*/ 2147483647 h 88"/>
                  <a:gd name="T76" fmla="*/ 2147483647 w 94"/>
                  <a:gd name="T77" fmla="*/ 2147483647 h 88"/>
                  <a:gd name="T78" fmla="*/ 2147483647 w 94"/>
                  <a:gd name="T79" fmla="*/ 2147483647 h 88"/>
                  <a:gd name="T80" fmla="*/ 2147483647 w 94"/>
                  <a:gd name="T81" fmla="*/ 2147483647 h 88"/>
                  <a:gd name="T82" fmla="*/ 2147483647 w 94"/>
                  <a:gd name="T83" fmla="*/ 2147483647 h 88"/>
                  <a:gd name="T84" fmla="*/ 2147483647 w 94"/>
                  <a:gd name="T85" fmla="*/ 2147483647 h 88"/>
                  <a:gd name="T86" fmla="*/ 2147483647 w 94"/>
                  <a:gd name="T87" fmla="*/ 2147483647 h 88"/>
                  <a:gd name="T88" fmla="*/ 0 w 94"/>
                  <a:gd name="T89" fmla="*/ 2147483647 h 88"/>
                  <a:gd name="T90" fmla="*/ 0 w 94"/>
                  <a:gd name="T91" fmla="*/ 2147483647 h 8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4"/>
                  <a:gd name="T139" fmla="*/ 0 h 88"/>
                  <a:gd name="T140" fmla="*/ 94 w 94"/>
                  <a:gd name="T141" fmla="*/ 88 h 8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4" h="88">
                    <a:moveTo>
                      <a:pt x="0" y="82"/>
                    </a:moveTo>
                    <a:lnTo>
                      <a:pt x="10" y="84"/>
                    </a:lnTo>
                    <a:lnTo>
                      <a:pt x="14" y="88"/>
                    </a:lnTo>
                    <a:lnTo>
                      <a:pt x="18" y="88"/>
                    </a:lnTo>
                    <a:lnTo>
                      <a:pt x="20" y="88"/>
                    </a:lnTo>
                    <a:lnTo>
                      <a:pt x="80" y="54"/>
                    </a:lnTo>
                    <a:lnTo>
                      <a:pt x="80" y="46"/>
                    </a:lnTo>
                    <a:lnTo>
                      <a:pt x="80" y="40"/>
                    </a:lnTo>
                    <a:lnTo>
                      <a:pt x="82" y="34"/>
                    </a:lnTo>
                    <a:lnTo>
                      <a:pt x="84" y="28"/>
                    </a:lnTo>
                    <a:lnTo>
                      <a:pt x="82" y="26"/>
                    </a:lnTo>
                    <a:lnTo>
                      <a:pt x="80" y="22"/>
                    </a:lnTo>
                    <a:lnTo>
                      <a:pt x="82" y="16"/>
                    </a:lnTo>
                    <a:lnTo>
                      <a:pt x="84" y="14"/>
                    </a:lnTo>
                    <a:lnTo>
                      <a:pt x="88" y="14"/>
                    </a:lnTo>
                    <a:lnTo>
                      <a:pt x="94" y="4"/>
                    </a:lnTo>
                    <a:lnTo>
                      <a:pt x="94" y="0"/>
                    </a:lnTo>
                    <a:lnTo>
                      <a:pt x="86" y="2"/>
                    </a:lnTo>
                    <a:lnTo>
                      <a:pt x="74" y="4"/>
                    </a:lnTo>
                    <a:lnTo>
                      <a:pt x="68" y="2"/>
                    </a:lnTo>
                    <a:lnTo>
                      <a:pt x="66" y="2"/>
                    </a:lnTo>
                    <a:lnTo>
                      <a:pt x="62" y="4"/>
                    </a:lnTo>
                    <a:lnTo>
                      <a:pt x="56" y="8"/>
                    </a:lnTo>
                    <a:lnTo>
                      <a:pt x="52" y="10"/>
                    </a:lnTo>
                    <a:lnTo>
                      <a:pt x="46" y="10"/>
                    </a:lnTo>
                    <a:lnTo>
                      <a:pt x="40" y="8"/>
                    </a:lnTo>
                    <a:lnTo>
                      <a:pt x="36" y="6"/>
                    </a:lnTo>
                    <a:lnTo>
                      <a:pt x="30" y="8"/>
                    </a:lnTo>
                    <a:lnTo>
                      <a:pt x="24" y="10"/>
                    </a:lnTo>
                    <a:lnTo>
                      <a:pt x="16" y="8"/>
                    </a:lnTo>
                    <a:lnTo>
                      <a:pt x="12" y="8"/>
                    </a:lnTo>
                    <a:lnTo>
                      <a:pt x="12" y="4"/>
                    </a:lnTo>
                    <a:lnTo>
                      <a:pt x="8" y="4"/>
                    </a:lnTo>
                    <a:lnTo>
                      <a:pt x="8" y="22"/>
                    </a:lnTo>
                    <a:lnTo>
                      <a:pt x="4" y="24"/>
                    </a:lnTo>
                    <a:lnTo>
                      <a:pt x="4" y="30"/>
                    </a:lnTo>
                    <a:lnTo>
                      <a:pt x="2" y="46"/>
                    </a:lnTo>
                    <a:lnTo>
                      <a:pt x="12" y="50"/>
                    </a:lnTo>
                    <a:lnTo>
                      <a:pt x="10" y="58"/>
                    </a:lnTo>
                    <a:lnTo>
                      <a:pt x="6" y="60"/>
                    </a:lnTo>
                    <a:lnTo>
                      <a:pt x="2" y="60"/>
                    </a:lnTo>
                    <a:lnTo>
                      <a:pt x="4" y="64"/>
                    </a:lnTo>
                    <a:lnTo>
                      <a:pt x="6" y="66"/>
                    </a:lnTo>
                    <a:lnTo>
                      <a:pt x="4" y="72"/>
                    </a:lnTo>
                    <a:lnTo>
                      <a:pt x="0" y="76"/>
                    </a:lnTo>
                    <a:lnTo>
                      <a:pt x="0" y="8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72" name="Freeform 211"/>
              <p:cNvSpPr/>
              <p:nvPr/>
            </p:nvSpPr>
            <p:spPr bwMode="auto">
              <a:xfrm>
                <a:off x="5495735" y="3489757"/>
                <a:ext cx="224857" cy="234958"/>
              </a:xfrm>
              <a:custGeom>
                <a:avLst/>
                <a:gdLst>
                  <a:gd name="T0" fmla="*/ 2147483647 w 154"/>
                  <a:gd name="T1" fmla="*/ 2147483647 h 150"/>
                  <a:gd name="T2" fmla="*/ 2147483647 w 154"/>
                  <a:gd name="T3" fmla="*/ 2147483647 h 150"/>
                  <a:gd name="T4" fmla="*/ 2147483647 w 154"/>
                  <a:gd name="T5" fmla="*/ 0 h 150"/>
                  <a:gd name="T6" fmla="*/ 2147483647 w 154"/>
                  <a:gd name="T7" fmla="*/ 2147483647 h 150"/>
                  <a:gd name="T8" fmla="*/ 2147483647 w 154"/>
                  <a:gd name="T9" fmla="*/ 2147483647 h 150"/>
                  <a:gd name="T10" fmla="*/ 2147483647 w 154"/>
                  <a:gd name="T11" fmla="*/ 2147483647 h 150"/>
                  <a:gd name="T12" fmla="*/ 2147483647 w 154"/>
                  <a:gd name="T13" fmla="*/ 2147483647 h 150"/>
                  <a:gd name="T14" fmla="*/ 2147483647 w 154"/>
                  <a:gd name="T15" fmla="*/ 2147483647 h 150"/>
                  <a:gd name="T16" fmla="*/ 2147483647 w 154"/>
                  <a:gd name="T17" fmla="*/ 2147483647 h 150"/>
                  <a:gd name="T18" fmla="*/ 2147483647 w 154"/>
                  <a:gd name="T19" fmla="*/ 2147483647 h 150"/>
                  <a:gd name="T20" fmla="*/ 2147483647 w 154"/>
                  <a:gd name="T21" fmla="*/ 2147483647 h 150"/>
                  <a:gd name="T22" fmla="*/ 2147483647 w 154"/>
                  <a:gd name="T23" fmla="*/ 2147483647 h 150"/>
                  <a:gd name="T24" fmla="*/ 2147483647 w 154"/>
                  <a:gd name="T25" fmla="*/ 2147483647 h 150"/>
                  <a:gd name="T26" fmla="*/ 2147483647 w 154"/>
                  <a:gd name="T27" fmla="*/ 2147483647 h 150"/>
                  <a:gd name="T28" fmla="*/ 2147483647 w 154"/>
                  <a:gd name="T29" fmla="*/ 2147483647 h 150"/>
                  <a:gd name="T30" fmla="*/ 2147483647 w 154"/>
                  <a:gd name="T31" fmla="*/ 2147483647 h 150"/>
                  <a:gd name="T32" fmla="*/ 2147483647 w 154"/>
                  <a:gd name="T33" fmla="*/ 2147483647 h 150"/>
                  <a:gd name="T34" fmla="*/ 2147483647 w 154"/>
                  <a:gd name="T35" fmla="*/ 2147483647 h 150"/>
                  <a:gd name="T36" fmla="*/ 2147483647 w 154"/>
                  <a:gd name="T37" fmla="*/ 2147483647 h 150"/>
                  <a:gd name="T38" fmla="*/ 2147483647 w 154"/>
                  <a:gd name="T39" fmla="*/ 2147483647 h 150"/>
                  <a:gd name="T40" fmla="*/ 2147483647 w 154"/>
                  <a:gd name="T41" fmla="*/ 2147483647 h 150"/>
                  <a:gd name="T42" fmla="*/ 2147483647 w 154"/>
                  <a:gd name="T43" fmla="*/ 2147483647 h 150"/>
                  <a:gd name="T44" fmla="*/ 2147483647 w 154"/>
                  <a:gd name="T45" fmla="*/ 2147483647 h 150"/>
                  <a:gd name="T46" fmla="*/ 2147483647 w 154"/>
                  <a:gd name="T47" fmla="*/ 2147483647 h 150"/>
                  <a:gd name="T48" fmla="*/ 2147483647 w 154"/>
                  <a:gd name="T49" fmla="*/ 2147483647 h 150"/>
                  <a:gd name="T50" fmla="*/ 2147483647 w 154"/>
                  <a:gd name="T51" fmla="*/ 2147483647 h 150"/>
                  <a:gd name="T52" fmla="*/ 2147483647 w 154"/>
                  <a:gd name="T53" fmla="*/ 2147483647 h 150"/>
                  <a:gd name="T54" fmla="*/ 2147483647 w 154"/>
                  <a:gd name="T55" fmla="*/ 2147483647 h 150"/>
                  <a:gd name="T56" fmla="*/ 2147483647 w 154"/>
                  <a:gd name="T57" fmla="*/ 2147483647 h 150"/>
                  <a:gd name="T58" fmla="*/ 2147483647 w 154"/>
                  <a:gd name="T59" fmla="*/ 2147483647 h 150"/>
                  <a:gd name="T60" fmla="*/ 2147483647 w 154"/>
                  <a:gd name="T61" fmla="*/ 2147483647 h 150"/>
                  <a:gd name="T62" fmla="*/ 2147483647 w 154"/>
                  <a:gd name="T63" fmla="*/ 2147483647 h 150"/>
                  <a:gd name="T64" fmla="*/ 2147483647 w 154"/>
                  <a:gd name="T65" fmla="*/ 2147483647 h 150"/>
                  <a:gd name="T66" fmla="*/ 2147483647 w 154"/>
                  <a:gd name="T67" fmla="*/ 2147483647 h 150"/>
                  <a:gd name="T68" fmla="*/ 2147483647 w 154"/>
                  <a:gd name="T69" fmla="*/ 2147483647 h 150"/>
                  <a:gd name="T70" fmla="*/ 2147483647 w 154"/>
                  <a:gd name="T71" fmla="*/ 2147483647 h 150"/>
                  <a:gd name="T72" fmla="*/ 2147483647 w 154"/>
                  <a:gd name="T73" fmla="*/ 2147483647 h 150"/>
                  <a:gd name="T74" fmla="*/ 2147483647 w 154"/>
                  <a:gd name="T75" fmla="*/ 2147483647 h 150"/>
                  <a:gd name="T76" fmla="*/ 2147483647 w 154"/>
                  <a:gd name="T77" fmla="*/ 2147483647 h 150"/>
                  <a:gd name="T78" fmla="*/ 2147483647 w 154"/>
                  <a:gd name="T79" fmla="*/ 2147483647 h 150"/>
                  <a:gd name="T80" fmla="*/ 0 w 154"/>
                  <a:gd name="T81" fmla="*/ 2147483647 h 150"/>
                  <a:gd name="T82" fmla="*/ 2147483647 w 154"/>
                  <a:gd name="T83" fmla="*/ 2147483647 h 150"/>
                  <a:gd name="T84" fmla="*/ 2147483647 w 154"/>
                  <a:gd name="T85" fmla="*/ 2147483647 h 150"/>
                  <a:gd name="T86" fmla="*/ 2147483647 w 154"/>
                  <a:gd name="T87" fmla="*/ 2147483647 h 150"/>
                  <a:gd name="T88" fmla="*/ 2147483647 w 154"/>
                  <a:gd name="T89" fmla="*/ 2147483647 h 150"/>
                  <a:gd name="T90" fmla="*/ 2147483647 w 154"/>
                  <a:gd name="T91" fmla="*/ 2147483647 h 150"/>
                  <a:gd name="T92" fmla="*/ 2147483647 w 154"/>
                  <a:gd name="T93" fmla="*/ 2147483647 h 150"/>
                  <a:gd name="T94" fmla="*/ 2147483647 w 154"/>
                  <a:gd name="T95" fmla="*/ 2147483647 h 150"/>
                  <a:gd name="T96" fmla="*/ 2147483647 w 154"/>
                  <a:gd name="T97" fmla="*/ 2147483647 h 150"/>
                  <a:gd name="T98" fmla="*/ 2147483647 w 154"/>
                  <a:gd name="T99" fmla="*/ 2147483647 h 150"/>
                  <a:gd name="T100" fmla="*/ 2147483647 w 154"/>
                  <a:gd name="T101" fmla="*/ 2147483647 h 150"/>
                  <a:gd name="T102" fmla="*/ 2147483647 w 154"/>
                  <a:gd name="T103" fmla="*/ 2147483647 h 150"/>
                  <a:gd name="T104" fmla="*/ 2147483647 w 154"/>
                  <a:gd name="T105" fmla="*/ 2147483647 h 150"/>
                  <a:gd name="T106" fmla="*/ 2147483647 w 154"/>
                  <a:gd name="T107" fmla="*/ 2147483647 h 1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4"/>
                  <a:gd name="T163" fmla="*/ 0 h 150"/>
                  <a:gd name="T164" fmla="*/ 154 w 154"/>
                  <a:gd name="T165" fmla="*/ 150 h 1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4" h="150">
                    <a:moveTo>
                      <a:pt x="48" y="2"/>
                    </a:moveTo>
                    <a:lnTo>
                      <a:pt x="62" y="2"/>
                    </a:lnTo>
                    <a:lnTo>
                      <a:pt x="66" y="0"/>
                    </a:lnTo>
                    <a:lnTo>
                      <a:pt x="70" y="2"/>
                    </a:lnTo>
                    <a:lnTo>
                      <a:pt x="76" y="2"/>
                    </a:lnTo>
                    <a:lnTo>
                      <a:pt x="80" y="12"/>
                    </a:lnTo>
                    <a:lnTo>
                      <a:pt x="88" y="20"/>
                    </a:lnTo>
                    <a:lnTo>
                      <a:pt x="98" y="24"/>
                    </a:lnTo>
                    <a:lnTo>
                      <a:pt x="108" y="28"/>
                    </a:lnTo>
                    <a:lnTo>
                      <a:pt x="102" y="40"/>
                    </a:lnTo>
                    <a:lnTo>
                      <a:pt x="100" y="48"/>
                    </a:lnTo>
                    <a:lnTo>
                      <a:pt x="98" y="56"/>
                    </a:lnTo>
                    <a:lnTo>
                      <a:pt x="100" y="62"/>
                    </a:lnTo>
                    <a:lnTo>
                      <a:pt x="102" y="68"/>
                    </a:lnTo>
                    <a:lnTo>
                      <a:pt x="108" y="74"/>
                    </a:lnTo>
                    <a:lnTo>
                      <a:pt x="112" y="78"/>
                    </a:lnTo>
                    <a:lnTo>
                      <a:pt x="124" y="86"/>
                    </a:lnTo>
                    <a:lnTo>
                      <a:pt x="132" y="92"/>
                    </a:lnTo>
                    <a:lnTo>
                      <a:pt x="136" y="96"/>
                    </a:lnTo>
                    <a:lnTo>
                      <a:pt x="136" y="102"/>
                    </a:lnTo>
                    <a:lnTo>
                      <a:pt x="138" y="112"/>
                    </a:lnTo>
                    <a:lnTo>
                      <a:pt x="142" y="116"/>
                    </a:lnTo>
                    <a:lnTo>
                      <a:pt x="148" y="122"/>
                    </a:lnTo>
                    <a:lnTo>
                      <a:pt x="152" y="126"/>
                    </a:lnTo>
                    <a:lnTo>
                      <a:pt x="154" y="132"/>
                    </a:lnTo>
                    <a:lnTo>
                      <a:pt x="152" y="134"/>
                    </a:lnTo>
                    <a:lnTo>
                      <a:pt x="148" y="132"/>
                    </a:lnTo>
                    <a:lnTo>
                      <a:pt x="142" y="132"/>
                    </a:lnTo>
                    <a:lnTo>
                      <a:pt x="138" y="132"/>
                    </a:lnTo>
                    <a:lnTo>
                      <a:pt x="134" y="136"/>
                    </a:lnTo>
                    <a:lnTo>
                      <a:pt x="130" y="142"/>
                    </a:lnTo>
                    <a:lnTo>
                      <a:pt x="126" y="150"/>
                    </a:lnTo>
                    <a:lnTo>
                      <a:pt x="98" y="150"/>
                    </a:lnTo>
                    <a:lnTo>
                      <a:pt x="80" y="140"/>
                    </a:lnTo>
                    <a:lnTo>
                      <a:pt x="80" y="130"/>
                    </a:lnTo>
                    <a:lnTo>
                      <a:pt x="74" y="128"/>
                    </a:lnTo>
                    <a:lnTo>
                      <a:pt x="70" y="126"/>
                    </a:lnTo>
                    <a:lnTo>
                      <a:pt x="68" y="122"/>
                    </a:lnTo>
                    <a:lnTo>
                      <a:pt x="64" y="120"/>
                    </a:lnTo>
                    <a:lnTo>
                      <a:pt x="8" y="96"/>
                    </a:lnTo>
                    <a:lnTo>
                      <a:pt x="0" y="74"/>
                    </a:lnTo>
                    <a:lnTo>
                      <a:pt x="30" y="56"/>
                    </a:lnTo>
                    <a:lnTo>
                      <a:pt x="30" y="48"/>
                    </a:lnTo>
                    <a:lnTo>
                      <a:pt x="30" y="42"/>
                    </a:lnTo>
                    <a:lnTo>
                      <a:pt x="32" y="36"/>
                    </a:lnTo>
                    <a:lnTo>
                      <a:pt x="34" y="30"/>
                    </a:lnTo>
                    <a:lnTo>
                      <a:pt x="32" y="28"/>
                    </a:lnTo>
                    <a:lnTo>
                      <a:pt x="30" y="24"/>
                    </a:lnTo>
                    <a:lnTo>
                      <a:pt x="32" y="18"/>
                    </a:lnTo>
                    <a:lnTo>
                      <a:pt x="34" y="16"/>
                    </a:lnTo>
                    <a:lnTo>
                      <a:pt x="38" y="16"/>
                    </a:lnTo>
                    <a:lnTo>
                      <a:pt x="44" y="6"/>
                    </a:lnTo>
                    <a:lnTo>
                      <a:pt x="44" y="2"/>
                    </a:lnTo>
                    <a:lnTo>
                      <a:pt x="48" y="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73" name="Freeform 212"/>
              <p:cNvSpPr/>
              <p:nvPr/>
            </p:nvSpPr>
            <p:spPr bwMode="auto">
              <a:xfrm>
                <a:off x="5191314" y="3346394"/>
                <a:ext cx="407047" cy="183187"/>
              </a:xfrm>
              <a:custGeom>
                <a:avLst/>
                <a:gdLst>
                  <a:gd name="T0" fmla="*/ 2147483647 w 278"/>
                  <a:gd name="T1" fmla="*/ 2147483647 h 116"/>
                  <a:gd name="T2" fmla="*/ 2147483647 w 278"/>
                  <a:gd name="T3" fmla="*/ 2147483647 h 116"/>
                  <a:gd name="T4" fmla="*/ 2147483647 w 278"/>
                  <a:gd name="T5" fmla="*/ 2147483647 h 116"/>
                  <a:gd name="T6" fmla="*/ 2147483647 w 278"/>
                  <a:gd name="T7" fmla="*/ 2147483647 h 116"/>
                  <a:gd name="T8" fmla="*/ 2147483647 w 278"/>
                  <a:gd name="T9" fmla="*/ 2147483647 h 116"/>
                  <a:gd name="T10" fmla="*/ 2147483647 w 278"/>
                  <a:gd name="T11" fmla="*/ 2147483647 h 116"/>
                  <a:gd name="T12" fmla="*/ 2147483647 w 278"/>
                  <a:gd name="T13" fmla="*/ 2147483647 h 116"/>
                  <a:gd name="T14" fmla="*/ 2147483647 w 278"/>
                  <a:gd name="T15" fmla="*/ 2147483647 h 116"/>
                  <a:gd name="T16" fmla="*/ 2147483647 w 278"/>
                  <a:gd name="T17" fmla="*/ 2147483647 h 116"/>
                  <a:gd name="T18" fmla="*/ 2147483647 w 278"/>
                  <a:gd name="T19" fmla="*/ 2147483647 h 116"/>
                  <a:gd name="T20" fmla="*/ 2147483647 w 278"/>
                  <a:gd name="T21" fmla="*/ 2147483647 h 116"/>
                  <a:gd name="T22" fmla="*/ 2147483647 w 278"/>
                  <a:gd name="T23" fmla="*/ 2147483647 h 116"/>
                  <a:gd name="T24" fmla="*/ 2147483647 w 278"/>
                  <a:gd name="T25" fmla="*/ 2147483647 h 116"/>
                  <a:gd name="T26" fmla="*/ 2147483647 w 278"/>
                  <a:gd name="T27" fmla="*/ 2147483647 h 116"/>
                  <a:gd name="T28" fmla="*/ 2147483647 w 278"/>
                  <a:gd name="T29" fmla="*/ 2147483647 h 116"/>
                  <a:gd name="T30" fmla="*/ 2147483647 w 278"/>
                  <a:gd name="T31" fmla="*/ 2147483647 h 116"/>
                  <a:gd name="T32" fmla="*/ 2147483647 w 278"/>
                  <a:gd name="T33" fmla="*/ 2147483647 h 116"/>
                  <a:gd name="T34" fmla="*/ 2147483647 w 278"/>
                  <a:gd name="T35" fmla="*/ 2147483647 h 116"/>
                  <a:gd name="T36" fmla="*/ 2147483647 w 278"/>
                  <a:gd name="T37" fmla="*/ 2147483647 h 116"/>
                  <a:gd name="T38" fmla="*/ 2147483647 w 278"/>
                  <a:gd name="T39" fmla="*/ 2147483647 h 116"/>
                  <a:gd name="T40" fmla="*/ 2147483647 w 278"/>
                  <a:gd name="T41" fmla="*/ 2147483647 h 116"/>
                  <a:gd name="T42" fmla="*/ 2147483647 w 278"/>
                  <a:gd name="T43" fmla="*/ 2147483647 h 116"/>
                  <a:gd name="T44" fmla="*/ 2147483647 w 278"/>
                  <a:gd name="T45" fmla="*/ 0 h 116"/>
                  <a:gd name="T46" fmla="*/ 2147483647 w 278"/>
                  <a:gd name="T47" fmla="*/ 2147483647 h 116"/>
                  <a:gd name="T48" fmla="*/ 2147483647 w 278"/>
                  <a:gd name="T49" fmla="*/ 2147483647 h 116"/>
                  <a:gd name="T50" fmla="*/ 2147483647 w 278"/>
                  <a:gd name="T51" fmla="*/ 2147483647 h 116"/>
                  <a:gd name="T52" fmla="*/ 2147483647 w 278"/>
                  <a:gd name="T53" fmla="*/ 2147483647 h 116"/>
                  <a:gd name="T54" fmla="*/ 2147483647 w 278"/>
                  <a:gd name="T55" fmla="*/ 2147483647 h 116"/>
                  <a:gd name="T56" fmla="*/ 2147483647 w 278"/>
                  <a:gd name="T57" fmla="*/ 2147483647 h 116"/>
                  <a:gd name="T58" fmla="*/ 2147483647 w 278"/>
                  <a:gd name="T59" fmla="*/ 2147483647 h 116"/>
                  <a:gd name="T60" fmla="*/ 2147483647 w 278"/>
                  <a:gd name="T61" fmla="*/ 2147483647 h 116"/>
                  <a:gd name="T62" fmla="*/ 0 w 278"/>
                  <a:gd name="T63" fmla="*/ 2147483647 h 116"/>
                  <a:gd name="T64" fmla="*/ 2147483647 w 278"/>
                  <a:gd name="T65" fmla="*/ 2147483647 h 116"/>
                  <a:gd name="T66" fmla="*/ 2147483647 w 278"/>
                  <a:gd name="T67" fmla="*/ 2147483647 h 116"/>
                  <a:gd name="T68" fmla="*/ 2147483647 w 278"/>
                  <a:gd name="T69" fmla="*/ 2147483647 h 116"/>
                  <a:gd name="T70" fmla="*/ 2147483647 w 278"/>
                  <a:gd name="T71" fmla="*/ 2147483647 h 116"/>
                  <a:gd name="T72" fmla="*/ 2147483647 w 278"/>
                  <a:gd name="T73" fmla="*/ 2147483647 h 116"/>
                  <a:gd name="T74" fmla="*/ 2147483647 w 278"/>
                  <a:gd name="T75" fmla="*/ 2147483647 h 116"/>
                  <a:gd name="T76" fmla="*/ 2147483647 w 278"/>
                  <a:gd name="T77" fmla="*/ 2147483647 h 116"/>
                  <a:gd name="T78" fmla="*/ 2147483647 w 278"/>
                  <a:gd name="T79" fmla="*/ 2147483647 h 116"/>
                  <a:gd name="T80" fmla="*/ 2147483647 w 278"/>
                  <a:gd name="T81" fmla="*/ 2147483647 h 116"/>
                  <a:gd name="T82" fmla="*/ 2147483647 w 278"/>
                  <a:gd name="T83" fmla="*/ 2147483647 h 116"/>
                  <a:gd name="T84" fmla="*/ 2147483647 w 278"/>
                  <a:gd name="T85" fmla="*/ 2147483647 h 116"/>
                  <a:gd name="T86" fmla="*/ 2147483647 w 278"/>
                  <a:gd name="T87" fmla="*/ 2147483647 h 116"/>
                  <a:gd name="T88" fmla="*/ 2147483647 w 278"/>
                  <a:gd name="T89" fmla="*/ 2147483647 h 116"/>
                  <a:gd name="T90" fmla="*/ 2147483647 w 278"/>
                  <a:gd name="T91" fmla="*/ 2147483647 h 116"/>
                  <a:gd name="T92" fmla="*/ 2147483647 w 278"/>
                  <a:gd name="T93" fmla="*/ 2147483647 h 116"/>
                  <a:gd name="T94" fmla="*/ 2147483647 w 278"/>
                  <a:gd name="T95" fmla="*/ 2147483647 h 116"/>
                  <a:gd name="T96" fmla="*/ 2147483647 w 278"/>
                  <a:gd name="T97" fmla="*/ 2147483647 h 116"/>
                  <a:gd name="T98" fmla="*/ 2147483647 w 278"/>
                  <a:gd name="T99" fmla="*/ 2147483647 h 116"/>
                  <a:gd name="T100" fmla="*/ 2147483647 w 278"/>
                  <a:gd name="T101" fmla="*/ 2147483647 h 116"/>
                  <a:gd name="T102" fmla="*/ 2147483647 w 278"/>
                  <a:gd name="T103" fmla="*/ 2147483647 h 116"/>
                  <a:gd name="T104" fmla="*/ 2147483647 w 278"/>
                  <a:gd name="T105" fmla="*/ 2147483647 h 116"/>
                  <a:gd name="T106" fmla="*/ 2147483647 w 278"/>
                  <a:gd name="T107" fmla="*/ 2147483647 h 116"/>
                  <a:gd name="T108" fmla="*/ 2147483647 w 278"/>
                  <a:gd name="T109" fmla="*/ 2147483647 h 116"/>
                  <a:gd name="T110" fmla="*/ 2147483647 w 278"/>
                  <a:gd name="T111" fmla="*/ 2147483647 h 1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8"/>
                  <a:gd name="T169" fmla="*/ 0 h 116"/>
                  <a:gd name="T170" fmla="*/ 278 w 278"/>
                  <a:gd name="T171" fmla="*/ 116 h 1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8" h="116">
                    <a:moveTo>
                      <a:pt x="166" y="114"/>
                    </a:moveTo>
                    <a:lnTo>
                      <a:pt x="166" y="96"/>
                    </a:lnTo>
                    <a:lnTo>
                      <a:pt x="170" y="96"/>
                    </a:lnTo>
                    <a:lnTo>
                      <a:pt x="170" y="100"/>
                    </a:lnTo>
                    <a:lnTo>
                      <a:pt x="174" y="100"/>
                    </a:lnTo>
                    <a:lnTo>
                      <a:pt x="182" y="102"/>
                    </a:lnTo>
                    <a:lnTo>
                      <a:pt x="188" y="100"/>
                    </a:lnTo>
                    <a:lnTo>
                      <a:pt x="194" y="98"/>
                    </a:lnTo>
                    <a:lnTo>
                      <a:pt x="198" y="100"/>
                    </a:lnTo>
                    <a:lnTo>
                      <a:pt x="204" y="102"/>
                    </a:lnTo>
                    <a:lnTo>
                      <a:pt x="210" y="102"/>
                    </a:lnTo>
                    <a:lnTo>
                      <a:pt x="214" y="100"/>
                    </a:lnTo>
                    <a:lnTo>
                      <a:pt x="220" y="96"/>
                    </a:lnTo>
                    <a:lnTo>
                      <a:pt x="224" y="94"/>
                    </a:lnTo>
                    <a:lnTo>
                      <a:pt x="226" y="94"/>
                    </a:lnTo>
                    <a:lnTo>
                      <a:pt x="232" y="96"/>
                    </a:lnTo>
                    <a:lnTo>
                      <a:pt x="244" y="94"/>
                    </a:lnTo>
                    <a:lnTo>
                      <a:pt x="252" y="92"/>
                    </a:lnTo>
                    <a:lnTo>
                      <a:pt x="256" y="92"/>
                    </a:lnTo>
                    <a:lnTo>
                      <a:pt x="270" y="92"/>
                    </a:lnTo>
                    <a:lnTo>
                      <a:pt x="274" y="90"/>
                    </a:lnTo>
                    <a:lnTo>
                      <a:pt x="278" y="90"/>
                    </a:lnTo>
                    <a:lnTo>
                      <a:pt x="276" y="80"/>
                    </a:lnTo>
                    <a:lnTo>
                      <a:pt x="274" y="70"/>
                    </a:lnTo>
                    <a:lnTo>
                      <a:pt x="272" y="62"/>
                    </a:lnTo>
                    <a:lnTo>
                      <a:pt x="270" y="52"/>
                    </a:lnTo>
                    <a:lnTo>
                      <a:pt x="272" y="52"/>
                    </a:lnTo>
                    <a:lnTo>
                      <a:pt x="274" y="44"/>
                    </a:lnTo>
                    <a:lnTo>
                      <a:pt x="274" y="40"/>
                    </a:lnTo>
                    <a:lnTo>
                      <a:pt x="268" y="36"/>
                    </a:lnTo>
                    <a:lnTo>
                      <a:pt x="260" y="36"/>
                    </a:lnTo>
                    <a:lnTo>
                      <a:pt x="260" y="32"/>
                    </a:lnTo>
                    <a:lnTo>
                      <a:pt x="260" y="28"/>
                    </a:lnTo>
                    <a:lnTo>
                      <a:pt x="258" y="20"/>
                    </a:lnTo>
                    <a:lnTo>
                      <a:pt x="256" y="14"/>
                    </a:lnTo>
                    <a:lnTo>
                      <a:pt x="252" y="10"/>
                    </a:lnTo>
                    <a:lnTo>
                      <a:pt x="242" y="8"/>
                    </a:lnTo>
                    <a:lnTo>
                      <a:pt x="226" y="10"/>
                    </a:lnTo>
                    <a:lnTo>
                      <a:pt x="210" y="12"/>
                    </a:lnTo>
                    <a:lnTo>
                      <a:pt x="194" y="16"/>
                    </a:lnTo>
                    <a:lnTo>
                      <a:pt x="176" y="18"/>
                    </a:lnTo>
                    <a:lnTo>
                      <a:pt x="170" y="18"/>
                    </a:lnTo>
                    <a:lnTo>
                      <a:pt x="162" y="14"/>
                    </a:lnTo>
                    <a:lnTo>
                      <a:pt x="148" y="10"/>
                    </a:lnTo>
                    <a:lnTo>
                      <a:pt x="134" y="2"/>
                    </a:lnTo>
                    <a:lnTo>
                      <a:pt x="124" y="0"/>
                    </a:lnTo>
                    <a:lnTo>
                      <a:pt x="114" y="0"/>
                    </a:lnTo>
                    <a:lnTo>
                      <a:pt x="102" y="2"/>
                    </a:lnTo>
                    <a:lnTo>
                      <a:pt x="92" y="6"/>
                    </a:lnTo>
                    <a:lnTo>
                      <a:pt x="84" y="12"/>
                    </a:lnTo>
                    <a:lnTo>
                      <a:pt x="76" y="14"/>
                    </a:lnTo>
                    <a:lnTo>
                      <a:pt x="64" y="14"/>
                    </a:lnTo>
                    <a:lnTo>
                      <a:pt x="60" y="14"/>
                    </a:lnTo>
                    <a:lnTo>
                      <a:pt x="60" y="12"/>
                    </a:lnTo>
                    <a:lnTo>
                      <a:pt x="52" y="12"/>
                    </a:lnTo>
                    <a:lnTo>
                      <a:pt x="46" y="12"/>
                    </a:lnTo>
                    <a:lnTo>
                      <a:pt x="34" y="12"/>
                    </a:lnTo>
                    <a:lnTo>
                      <a:pt x="34" y="14"/>
                    </a:lnTo>
                    <a:lnTo>
                      <a:pt x="38" y="18"/>
                    </a:lnTo>
                    <a:lnTo>
                      <a:pt x="44" y="24"/>
                    </a:lnTo>
                    <a:lnTo>
                      <a:pt x="32" y="26"/>
                    </a:lnTo>
                    <a:lnTo>
                      <a:pt x="12" y="28"/>
                    </a:lnTo>
                    <a:lnTo>
                      <a:pt x="6" y="34"/>
                    </a:lnTo>
                    <a:lnTo>
                      <a:pt x="0" y="40"/>
                    </a:lnTo>
                    <a:lnTo>
                      <a:pt x="2" y="40"/>
                    </a:lnTo>
                    <a:lnTo>
                      <a:pt x="4" y="42"/>
                    </a:lnTo>
                    <a:lnTo>
                      <a:pt x="8" y="44"/>
                    </a:lnTo>
                    <a:lnTo>
                      <a:pt x="8" y="46"/>
                    </a:lnTo>
                    <a:lnTo>
                      <a:pt x="10" y="50"/>
                    </a:lnTo>
                    <a:lnTo>
                      <a:pt x="14" y="54"/>
                    </a:lnTo>
                    <a:lnTo>
                      <a:pt x="12" y="58"/>
                    </a:lnTo>
                    <a:lnTo>
                      <a:pt x="10" y="60"/>
                    </a:lnTo>
                    <a:lnTo>
                      <a:pt x="10" y="66"/>
                    </a:lnTo>
                    <a:lnTo>
                      <a:pt x="18" y="66"/>
                    </a:lnTo>
                    <a:lnTo>
                      <a:pt x="18" y="70"/>
                    </a:lnTo>
                    <a:lnTo>
                      <a:pt x="22" y="76"/>
                    </a:lnTo>
                    <a:lnTo>
                      <a:pt x="30" y="84"/>
                    </a:lnTo>
                    <a:lnTo>
                      <a:pt x="30" y="86"/>
                    </a:lnTo>
                    <a:lnTo>
                      <a:pt x="32" y="90"/>
                    </a:lnTo>
                    <a:lnTo>
                      <a:pt x="46" y="96"/>
                    </a:lnTo>
                    <a:lnTo>
                      <a:pt x="60" y="100"/>
                    </a:lnTo>
                    <a:lnTo>
                      <a:pt x="76" y="104"/>
                    </a:lnTo>
                    <a:lnTo>
                      <a:pt x="78" y="100"/>
                    </a:lnTo>
                    <a:lnTo>
                      <a:pt x="78" y="96"/>
                    </a:lnTo>
                    <a:lnTo>
                      <a:pt x="76" y="94"/>
                    </a:lnTo>
                    <a:lnTo>
                      <a:pt x="74" y="94"/>
                    </a:lnTo>
                    <a:lnTo>
                      <a:pt x="78" y="94"/>
                    </a:lnTo>
                    <a:lnTo>
                      <a:pt x="82" y="92"/>
                    </a:lnTo>
                    <a:lnTo>
                      <a:pt x="88" y="92"/>
                    </a:lnTo>
                    <a:lnTo>
                      <a:pt x="90" y="94"/>
                    </a:lnTo>
                    <a:lnTo>
                      <a:pt x="98" y="98"/>
                    </a:lnTo>
                    <a:lnTo>
                      <a:pt x="104" y="106"/>
                    </a:lnTo>
                    <a:lnTo>
                      <a:pt x="108" y="108"/>
                    </a:lnTo>
                    <a:lnTo>
                      <a:pt x="114" y="108"/>
                    </a:lnTo>
                    <a:lnTo>
                      <a:pt x="116" y="108"/>
                    </a:lnTo>
                    <a:lnTo>
                      <a:pt x="120" y="106"/>
                    </a:lnTo>
                    <a:lnTo>
                      <a:pt x="126" y="98"/>
                    </a:lnTo>
                    <a:lnTo>
                      <a:pt x="132" y="94"/>
                    </a:lnTo>
                    <a:lnTo>
                      <a:pt x="134" y="92"/>
                    </a:lnTo>
                    <a:lnTo>
                      <a:pt x="138" y="92"/>
                    </a:lnTo>
                    <a:lnTo>
                      <a:pt x="142" y="92"/>
                    </a:lnTo>
                    <a:lnTo>
                      <a:pt x="142" y="94"/>
                    </a:lnTo>
                    <a:lnTo>
                      <a:pt x="146" y="94"/>
                    </a:lnTo>
                    <a:lnTo>
                      <a:pt x="148" y="96"/>
                    </a:lnTo>
                    <a:lnTo>
                      <a:pt x="152" y="94"/>
                    </a:lnTo>
                    <a:lnTo>
                      <a:pt x="154" y="94"/>
                    </a:lnTo>
                    <a:lnTo>
                      <a:pt x="164" y="94"/>
                    </a:lnTo>
                    <a:lnTo>
                      <a:pt x="162" y="96"/>
                    </a:lnTo>
                    <a:lnTo>
                      <a:pt x="160" y="98"/>
                    </a:lnTo>
                    <a:lnTo>
                      <a:pt x="156" y="98"/>
                    </a:lnTo>
                    <a:lnTo>
                      <a:pt x="158" y="108"/>
                    </a:lnTo>
                    <a:lnTo>
                      <a:pt x="162" y="116"/>
                    </a:lnTo>
                    <a:lnTo>
                      <a:pt x="166" y="11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74" name="Freeform 213"/>
              <p:cNvSpPr/>
              <p:nvPr/>
            </p:nvSpPr>
            <p:spPr bwMode="auto">
              <a:xfrm>
                <a:off x="5788625" y="3809671"/>
                <a:ext cx="21909" cy="37169"/>
              </a:xfrm>
              <a:custGeom>
                <a:avLst/>
                <a:gdLst>
                  <a:gd name="T0" fmla="*/ 0 w 16"/>
                  <a:gd name="T1" fmla="*/ 2147483647 h 24"/>
                  <a:gd name="T2" fmla="*/ 2147483647 w 16"/>
                  <a:gd name="T3" fmla="*/ 2147483647 h 24"/>
                  <a:gd name="T4" fmla="*/ 2147483647 w 16"/>
                  <a:gd name="T5" fmla="*/ 2147483647 h 24"/>
                  <a:gd name="T6" fmla="*/ 2147483647 w 16"/>
                  <a:gd name="T7" fmla="*/ 0 h 24"/>
                  <a:gd name="T8" fmla="*/ 2147483647 w 16"/>
                  <a:gd name="T9" fmla="*/ 0 h 24"/>
                  <a:gd name="T10" fmla="*/ 2147483647 w 16"/>
                  <a:gd name="T11" fmla="*/ 2147483647 h 24"/>
                  <a:gd name="T12" fmla="*/ 2147483647 w 16"/>
                  <a:gd name="T13" fmla="*/ 2147483647 h 24"/>
                  <a:gd name="T14" fmla="*/ 2147483647 w 16"/>
                  <a:gd name="T15" fmla="*/ 2147483647 h 24"/>
                  <a:gd name="T16" fmla="*/ 2147483647 w 16"/>
                  <a:gd name="T17" fmla="*/ 2147483647 h 24"/>
                  <a:gd name="T18" fmla="*/ 2147483647 w 16"/>
                  <a:gd name="T19" fmla="*/ 2147483647 h 24"/>
                  <a:gd name="T20" fmla="*/ 2147483647 w 16"/>
                  <a:gd name="T21" fmla="*/ 2147483647 h 24"/>
                  <a:gd name="T22" fmla="*/ 2147483647 w 16"/>
                  <a:gd name="T23" fmla="*/ 2147483647 h 24"/>
                  <a:gd name="T24" fmla="*/ 0 w 16"/>
                  <a:gd name="T25" fmla="*/ 2147483647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24"/>
                  <a:gd name="T41" fmla="*/ 16 w 16"/>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24">
                    <a:moveTo>
                      <a:pt x="0" y="12"/>
                    </a:moveTo>
                    <a:lnTo>
                      <a:pt x="2" y="10"/>
                    </a:lnTo>
                    <a:lnTo>
                      <a:pt x="4" y="8"/>
                    </a:lnTo>
                    <a:lnTo>
                      <a:pt x="2" y="0"/>
                    </a:lnTo>
                    <a:lnTo>
                      <a:pt x="10" y="0"/>
                    </a:lnTo>
                    <a:lnTo>
                      <a:pt x="12" y="6"/>
                    </a:lnTo>
                    <a:lnTo>
                      <a:pt x="14" y="10"/>
                    </a:lnTo>
                    <a:lnTo>
                      <a:pt x="16" y="12"/>
                    </a:lnTo>
                    <a:lnTo>
                      <a:pt x="14" y="16"/>
                    </a:lnTo>
                    <a:lnTo>
                      <a:pt x="10" y="20"/>
                    </a:lnTo>
                    <a:lnTo>
                      <a:pt x="6" y="24"/>
                    </a:lnTo>
                    <a:lnTo>
                      <a:pt x="4" y="20"/>
                    </a:lnTo>
                    <a:lnTo>
                      <a:pt x="0" y="1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75" name="Freeform 214"/>
              <p:cNvSpPr/>
              <p:nvPr/>
            </p:nvSpPr>
            <p:spPr bwMode="auto">
              <a:xfrm>
                <a:off x="5828984" y="3836220"/>
                <a:ext cx="175272" cy="237612"/>
              </a:xfrm>
              <a:custGeom>
                <a:avLst/>
                <a:gdLst>
                  <a:gd name="T0" fmla="*/ 2147483647 w 120"/>
                  <a:gd name="T1" fmla="*/ 2147483647 h 150"/>
                  <a:gd name="T2" fmla="*/ 2147483647 w 120"/>
                  <a:gd name="T3" fmla="*/ 2147483647 h 150"/>
                  <a:gd name="T4" fmla="*/ 2147483647 w 120"/>
                  <a:gd name="T5" fmla="*/ 2147483647 h 150"/>
                  <a:gd name="T6" fmla="*/ 2147483647 w 120"/>
                  <a:gd name="T7" fmla="*/ 2147483647 h 150"/>
                  <a:gd name="T8" fmla="*/ 2147483647 w 120"/>
                  <a:gd name="T9" fmla="*/ 2147483647 h 150"/>
                  <a:gd name="T10" fmla="*/ 2147483647 w 120"/>
                  <a:gd name="T11" fmla="*/ 2147483647 h 150"/>
                  <a:gd name="T12" fmla="*/ 2147483647 w 120"/>
                  <a:gd name="T13" fmla="*/ 2147483647 h 150"/>
                  <a:gd name="T14" fmla="*/ 2147483647 w 120"/>
                  <a:gd name="T15" fmla="*/ 2147483647 h 150"/>
                  <a:gd name="T16" fmla="*/ 2147483647 w 120"/>
                  <a:gd name="T17" fmla="*/ 2147483647 h 150"/>
                  <a:gd name="T18" fmla="*/ 2147483647 w 120"/>
                  <a:gd name="T19" fmla="*/ 2147483647 h 150"/>
                  <a:gd name="T20" fmla="*/ 2147483647 w 120"/>
                  <a:gd name="T21" fmla="*/ 2147483647 h 150"/>
                  <a:gd name="T22" fmla="*/ 2147483647 w 120"/>
                  <a:gd name="T23" fmla="*/ 2147483647 h 150"/>
                  <a:gd name="T24" fmla="*/ 2147483647 w 120"/>
                  <a:gd name="T25" fmla="*/ 2147483647 h 150"/>
                  <a:gd name="T26" fmla="*/ 2147483647 w 120"/>
                  <a:gd name="T27" fmla="*/ 2147483647 h 150"/>
                  <a:gd name="T28" fmla="*/ 2147483647 w 120"/>
                  <a:gd name="T29" fmla="*/ 2147483647 h 150"/>
                  <a:gd name="T30" fmla="*/ 2147483647 w 120"/>
                  <a:gd name="T31" fmla="*/ 2147483647 h 150"/>
                  <a:gd name="T32" fmla="*/ 2147483647 w 120"/>
                  <a:gd name="T33" fmla="*/ 2147483647 h 150"/>
                  <a:gd name="T34" fmla="*/ 2147483647 w 120"/>
                  <a:gd name="T35" fmla="*/ 2147483647 h 150"/>
                  <a:gd name="T36" fmla="*/ 2147483647 w 120"/>
                  <a:gd name="T37" fmla="*/ 2147483647 h 150"/>
                  <a:gd name="T38" fmla="*/ 2147483647 w 120"/>
                  <a:gd name="T39" fmla="*/ 2147483647 h 150"/>
                  <a:gd name="T40" fmla="*/ 2147483647 w 120"/>
                  <a:gd name="T41" fmla="*/ 2147483647 h 150"/>
                  <a:gd name="T42" fmla="*/ 2147483647 w 120"/>
                  <a:gd name="T43" fmla="*/ 2147483647 h 150"/>
                  <a:gd name="T44" fmla="*/ 2147483647 w 120"/>
                  <a:gd name="T45" fmla="*/ 2147483647 h 150"/>
                  <a:gd name="T46" fmla="*/ 2147483647 w 120"/>
                  <a:gd name="T47" fmla="*/ 2147483647 h 150"/>
                  <a:gd name="T48" fmla="*/ 2147483647 w 120"/>
                  <a:gd name="T49" fmla="*/ 2147483647 h 150"/>
                  <a:gd name="T50" fmla="*/ 2147483647 w 120"/>
                  <a:gd name="T51" fmla="*/ 2147483647 h 150"/>
                  <a:gd name="T52" fmla="*/ 2147483647 w 120"/>
                  <a:gd name="T53" fmla="*/ 2147483647 h 150"/>
                  <a:gd name="T54" fmla="*/ 2147483647 w 120"/>
                  <a:gd name="T55" fmla="*/ 2147483647 h 150"/>
                  <a:gd name="T56" fmla="*/ 2147483647 w 120"/>
                  <a:gd name="T57" fmla="*/ 2147483647 h 150"/>
                  <a:gd name="T58" fmla="*/ 2147483647 w 120"/>
                  <a:gd name="T59" fmla="*/ 2147483647 h 150"/>
                  <a:gd name="T60" fmla="*/ 2147483647 w 120"/>
                  <a:gd name="T61" fmla="*/ 2147483647 h 150"/>
                  <a:gd name="T62" fmla="*/ 2147483647 w 120"/>
                  <a:gd name="T63" fmla="*/ 2147483647 h 150"/>
                  <a:gd name="T64" fmla="*/ 2147483647 w 120"/>
                  <a:gd name="T65" fmla="*/ 2147483647 h 150"/>
                  <a:gd name="T66" fmla="*/ 0 w 120"/>
                  <a:gd name="T67" fmla="*/ 2147483647 h 150"/>
                  <a:gd name="T68" fmla="*/ 0 w 120"/>
                  <a:gd name="T69" fmla="*/ 2147483647 h 150"/>
                  <a:gd name="T70" fmla="*/ 2147483647 w 120"/>
                  <a:gd name="T71" fmla="*/ 2147483647 h 150"/>
                  <a:gd name="T72" fmla="*/ 2147483647 w 120"/>
                  <a:gd name="T73" fmla="*/ 2147483647 h 150"/>
                  <a:gd name="T74" fmla="*/ 2147483647 w 120"/>
                  <a:gd name="T75" fmla="*/ 2147483647 h 150"/>
                  <a:gd name="T76" fmla="*/ 2147483647 w 120"/>
                  <a:gd name="T77" fmla="*/ 0 h 150"/>
                  <a:gd name="T78" fmla="*/ 2147483647 w 120"/>
                  <a:gd name="T79" fmla="*/ 2147483647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
                  <a:gd name="T121" fmla="*/ 0 h 150"/>
                  <a:gd name="T122" fmla="*/ 120 w 120"/>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 h="150">
                    <a:moveTo>
                      <a:pt x="66" y="4"/>
                    </a:moveTo>
                    <a:lnTo>
                      <a:pt x="72" y="12"/>
                    </a:lnTo>
                    <a:lnTo>
                      <a:pt x="76" y="22"/>
                    </a:lnTo>
                    <a:lnTo>
                      <a:pt x="82" y="26"/>
                    </a:lnTo>
                    <a:lnTo>
                      <a:pt x="88" y="28"/>
                    </a:lnTo>
                    <a:lnTo>
                      <a:pt x="102" y="30"/>
                    </a:lnTo>
                    <a:lnTo>
                      <a:pt x="110" y="34"/>
                    </a:lnTo>
                    <a:lnTo>
                      <a:pt x="116" y="38"/>
                    </a:lnTo>
                    <a:lnTo>
                      <a:pt x="118" y="42"/>
                    </a:lnTo>
                    <a:lnTo>
                      <a:pt x="120" y="50"/>
                    </a:lnTo>
                    <a:lnTo>
                      <a:pt x="118" y="58"/>
                    </a:lnTo>
                    <a:lnTo>
                      <a:pt x="116" y="64"/>
                    </a:lnTo>
                    <a:lnTo>
                      <a:pt x="104" y="76"/>
                    </a:lnTo>
                    <a:lnTo>
                      <a:pt x="98" y="82"/>
                    </a:lnTo>
                    <a:lnTo>
                      <a:pt x="94" y="86"/>
                    </a:lnTo>
                    <a:lnTo>
                      <a:pt x="92" y="90"/>
                    </a:lnTo>
                    <a:lnTo>
                      <a:pt x="92" y="98"/>
                    </a:lnTo>
                    <a:lnTo>
                      <a:pt x="92" y="110"/>
                    </a:lnTo>
                    <a:lnTo>
                      <a:pt x="84" y="112"/>
                    </a:lnTo>
                    <a:lnTo>
                      <a:pt x="78" y="110"/>
                    </a:lnTo>
                    <a:lnTo>
                      <a:pt x="78" y="120"/>
                    </a:lnTo>
                    <a:lnTo>
                      <a:pt x="78" y="122"/>
                    </a:lnTo>
                    <a:lnTo>
                      <a:pt x="78" y="126"/>
                    </a:lnTo>
                    <a:lnTo>
                      <a:pt x="72" y="128"/>
                    </a:lnTo>
                    <a:lnTo>
                      <a:pt x="66" y="130"/>
                    </a:lnTo>
                    <a:lnTo>
                      <a:pt x="64" y="132"/>
                    </a:lnTo>
                    <a:lnTo>
                      <a:pt x="62" y="136"/>
                    </a:lnTo>
                    <a:lnTo>
                      <a:pt x="58" y="140"/>
                    </a:lnTo>
                    <a:lnTo>
                      <a:pt x="56" y="144"/>
                    </a:lnTo>
                    <a:lnTo>
                      <a:pt x="44" y="146"/>
                    </a:lnTo>
                    <a:lnTo>
                      <a:pt x="36" y="148"/>
                    </a:lnTo>
                    <a:lnTo>
                      <a:pt x="30" y="148"/>
                    </a:lnTo>
                    <a:lnTo>
                      <a:pt x="20" y="150"/>
                    </a:lnTo>
                    <a:lnTo>
                      <a:pt x="0" y="126"/>
                    </a:lnTo>
                    <a:lnTo>
                      <a:pt x="0" y="118"/>
                    </a:lnTo>
                    <a:lnTo>
                      <a:pt x="50" y="74"/>
                    </a:lnTo>
                    <a:lnTo>
                      <a:pt x="50" y="40"/>
                    </a:lnTo>
                    <a:lnTo>
                      <a:pt x="42" y="34"/>
                    </a:lnTo>
                    <a:lnTo>
                      <a:pt x="66" y="0"/>
                    </a:lnTo>
                    <a:lnTo>
                      <a:pt x="66" y="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76" name="Freeform 215"/>
              <p:cNvSpPr/>
              <p:nvPr/>
            </p:nvSpPr>
            <p:spPr bwMode="auto">
              <a:xfrm>
                <a:off x="5905089" y="3799051"/>
                <a:ext cx="13837" cy="27876"/>
              </a:xfrm>
              <a:custGeom>
                <a:avLst/>
                <a:gdLst>
                  <a:gd name="T0" fmla="*/ 0 w 10"/>
                  <a:gd name="T1" fmla="*/ 2147483647 h 18"/>
                  <a:gd name="T2" fmla="*/ 2147483647 w 10"/>
                  <a:gd name="T3" fmla="*/ 0 h 18"/>
                  <a:gd name="T4" fmla="*/ 2147483647 w 10"/>
                  <a:gd name="T5" fmla="*/ 2147483647 h 18"/>
                  <a:gd name="T6" fmla="*/ 2147483647 w 10"/>
                  <a:gd name="T7" fmla="*/ 2147483647 h 18"/>
                  <a:gd name="T8" fmla="*/ 2147483647 w 10"/>
                  <a:gd name="T9" fmla="*/ 2147483647 h 18"/>
                  <a:gd name="T10" fmla="*/ 2147483647 w 10"/>
                  <a:gd name="T11" fmla="*/ 2147483647 h 18"/>
                  <a:gd name="T12" fmla="*/ 2147483647 w 10"/>
                  <a:gd name="T13" fmla="*/ 2147483647 h 18"/>
                  <a:gd name="T14" fmla="*/ 0 w 10"/>
                  <a:gd name="T15" fmla="*/ 2147483647 h 1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8"/>
                  <a:gd name="T26" fmla="*/ 10 w 10"/>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8">
                    <a:moveTo>
                      <a:pt x="0" y="8"/>
                    </a:moveTo>
                    <a:lnTo>
                      <a:pt x="6" y="0"/>
                    </a:lnTo>
                    <a:lnTo>
                      <a:pt x="10" y="6"/>
                    </a:lnTo>
                    <a:lnTo>
                      <a:pt x="10" y="14"/>
                    </a:lnTo>
                    <a:lnTo>
                      <a:pt x="6" y="18"/>
                    </a:lnTo>
                    <a:lnTo>
                      <a:pt x="4" y="16"/>
                    </a:lnTo>
                    <a:lnTo>
                      <a:pt x="2" y="12"/>
                    </a:lnTo>
                    <a:lnTo>
                      <a:pt x="0"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77" name="Freeform 216"/>
              <p:cNvSpPr/>
              <p:nvPr/>
            </p:nvSpPr>
            <p:spPr bwMode="auto">
              <a:xfrm>
                <a:off x="5794390" y="3812326"/>
                <a:ext cx="130301" cy="76991"/>
              </a:xfrm>
              <a:custGeom>
                <a:avLst/>
                <a:gdLst>
                  <a:gd name="T0" fmla="*/ 2147483647 w 90"/>
                  <a:gd name="T1" fmla="*/ 2147483647 h 50"/>
                  <a:gd name="T2" fmla="*/ 2147483647 w 90"/>
                  <a:gd name="T3" fmla="*/ 2147483647 h 50"/>
                  <a:gd name="T4" fmla="*/ 2147483647 w 90"/>
                  <a:gd name="T5" fmla="*/ 2147483647 h 50"/>
                  <a:gd name="T6" fmla="*/ 2147483647 w 90"/>
                  <a:gd name="T7" fmla="*/ 2147483647 h 50"/>
                  <a:gd name="T8" fmla="*/ 2147483647 w 90"/>
                  <a:gd name="T9" fmla="*/ 2147483647 h 50"/>
                  <a:gd name="T10" fmla="*/ 2147483647 w 90"/>
                  <a:gd name="T11" fmla="*/ 2147483647 h 50"/>
                  <a:gd name="T12" fmla="*/ 2147483647 w 90"/>
                  <a:gd name="T13" fmla="*/ 0 h 50"/>
                  <a:gd name="T14" fmla="*/ 2147483647 w 90"/>
                  <a:gd name="T15" fmla="*/ 2147483647 h 50"/>
                  <a:gd name="T16" fmla="*/ 2147483647 w 90"/>
                  <a:gd name="T17" fmla="*/ 2147483647 h 50"/>
                  <a:gd name="T18" fmla="*/ 2147483647 w 90"/>
                  <a:gd name="T19" fmla="*/ 2147483647 h 50"/>
                  <a:gd name="T20" fmla="*/ 2147483647 w 90"/>
                  <a:gd name="T21" fmla="*/ 2147483647 h 50"/>
                  <a:gd name="T22" fmla="*/ 2147483647 w 90"/>
                  <a:gd name="T23" fmla="*/ 2147483647 h 50"/>
                  <a:gd name="T24" fmla="*/ 2147483647 w 90"/>
                  <a:gd name="T25" fmla="*/ 2147483647 h 50"/>
                  <a:gd name="T26" fmla="*/ 2147483647 w 90"/>
                  <a:gd name="T27" fmla="*/ 2147483647 h 50"/>
                  <a:gd name="T28" fmla="*/ 2147483647 w 90"/>
                  <a:gd name="T29" fmla="*/ 2147483647 h 50"/>
                  <a:gd name="T30" fmla="*/ 2147483647 w 90"/>
                  <a:gd name="T31" fmla="*/ 2147483647 h 50"/>
                  <a:gd name="T32" fmla="*/ 0 w 90"/>
                  <a:gd name="T33" fmla="*/ 2147483647 h 50"/>
                  <a:gd name="T34" fmla="*/ 2147483647 w 90"/>
                  <a:gd name="T35" fmla="*/ 2147483647 h 50"/>
                  <a:gd name="T36" fmla="*/ 2147483647 w 90"/>
                  <a:gd name="T37" fmla="*/ 2147483647 h 50"/>
                  <a:gd name="T38" fmla="*/ 2147483647 w 90"/>
                  <a:gd name="T39" fmla="*/ 2147483647 h 50"/>
                  <a:gd name="T40" fmla="*/ 2147483647 w 90"/>
                  <a:gd name="T41" fmla="*/ 2147483647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0"/>
                  <a:gd name="T64" fmla="*/ 0 h 50"/>
                  <a:gd name="T65" fmla="*/ 90 w 90"/>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0" h="50">
                    <a:moveTo>
                      <a:pt x="66" y="50"/>
                    </a:moveTo>
                    <a:lnTo>
                      <a:pt x="90" y="16"/>
                    </a:lnTo>
                    <a:lnTo>
                      <a:pt x="86" y="6"/>
                    </a:lnTo>
                    <a:lnTo>
                      <a:pt x="82" y="10"/>
                    </a:lnTo>
                    <a:lnTo>
                      <a:pt x="80" y="8"/>
                    </a:lnTo>
                    <a:lnTo>
                      <a:pt x="78" y="4"/>
                    </a:lnTo>
                    <a:lnTo>
                      <a:pt x="76" y="0"/>
                    </a:lnTo>
                    <a:lnTo>
                      <a:pt x="66" y="12"/>
                    </a:lnTo>
                    <a:lnTo>
                      <a:pt x="58" y="22"/>
                    </a:lnTo>
                    <a:lnTo>
                      <a:pt x="52" y="28"/>
                    </a:lnTo>
                    <a:lnTo>
                      <a:pt x="44" y="30"/>
                    </a:lnTo>
                    <a:lnTo>
                      <a:pt x="36" y="34"/>
                    </a:lnTo>
                    <a:lnTo>
                      <a:pt x="26" y="34"/>
                    </a:lnTo>
                    <a:lnTo>
                      <a:pt x="20" y="34"/>
                    </a:lnTo>
                    <a:lnTo>
                      <a:pt x="12" y="30"/>
                    </a:lnTo>
                    <a:lnTo>
                      <a:pt x="2" y="22"/>
                    </a:lnTo>
                    <a:lnTo>
                      <a:pt x="0" y="28"/>
                    </a:lnTo>
                    <a:lnTo>
                      <a:pt x="10" y="36"/>
                    </a:lnTo>
                    <a:lnTo>
                      <a:pt x="22" y="40"/>
                    </a:lnTo>
                    <a:lnTo>
                      <a:pt x="22" y="48"/>
                    </a:lnTo>
                    <a:lnTo>
                      <a:pt x="66" y="5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78" name="Freeform 217"/>
              <p:cNvSpPr/>
              <p:nvPr/>
            </p:nvSpPr>
            <p:spPr bwMode="auto">
              <a:xfrm>
                <a:off x="5619118" y="4023389"/>
                <a:ext cx="239846" cy="167258"/>
              </a:xfrm>
              <a:custGeom>
                <a:avLst/>
                <a:gdLst>
                  <a:gd name="T0" fmla="*/ 2147483647 w 164"/>
                  <a:gd name="T1" fmla="*/ 2147483647 h 106"/>
                  <a:gd name="T2" fmla="*/ 2147483647 w 164"/>
                  <a:gd name="T3" fmla="*/ 2147483647 h 106"/>
                  <a:gd name="T4" fmla="*/ 2147483647 w 164"/>
                  <a:gd name="T5" fmla="*/ 0 h 106"/>
                  <a:gd name="T6" fmla="*/ 2147483647 w 164"/>
                  <a:gd name="T7" fmla="*/ 2147483647 h 106"/>
                  <a:gd name="T8" fmla="*/ 2147483647 w 164"/>
                  <a:gd name="T9" fmla="*/ 2147483647 h 106"/>
                  <a:gd name="T10" fmla="*/ 2147483647 w 164"/>
                  <a:gd name="T11" fmla="*/ 2147483647 h 106"/>
                  <a:gd name="T12" fmla="*/ 2147483647 w 164"/>
                  <a:gd name="T13" fmla="*/ 2147483647 h 106"/>
                  <a:gd name="T14" fmla="*/ 2147483647 w 164"/>
                  <a:gd name="T15" fmla="*/ 2147483647 h 106"/>
                  <a:gd name="T16" fmla="*/ 2147483647 w 164"/>
                  <a:gd name="T17" fmla="*/ 2147483647 h 106"/>
                  <a:gd name="T18" fmla="*/ 2147483647 w 164"/>
                  <a:gd name="T19" fmla="*/ 2147483647 h 106"/>
                  <a:gd name="T20" fmla="*/ 2147483647 w 164"/>
                  <a:gd name="T21" fmla="*/ 2147483647 h 106"/>
                  <a:gd name="T22" fmla="*/ 2147483647 w 164"/>
                  <a:gd name="T23" fmla="*/ 2147483647 h 106"/>
                  <a:gd name="T24" fmla="*/ 2147483647 w 164"/>
                  <a:gd name="T25" fmla="*/ 2147483647 h 106"/>
                  <a:gd name="T26" fmla="*/ 2147483647 w 164"/>
                  <a:gd name="T27" fmla="*/ 2147483647 h 106"/>
                  <a:gd name="T28" fmla="*/ 2147483647 w 164"/>
                  <a:gd name="T29" fmla="*/ 2147483647 h 106"/>
                  <a:gd name="T30" fmla="*/ 2147483647 w 164"/>
                  <a:gd name="T31" fmla="*/ 2147483647 h 106"/>
                  <a:gd name="T32" fmla="*/ 0 w 164"/>
                  <a:gd name="T33" fmla="*/ 2147483647 h 106"/>
                  <a:gd name="T34" fmla="*/ 2147483647 w 164"/>
                  <a:gd name="T35" fmla="*/ 2147483647 h 106"/>
                  <a:gd name="T36" fmla="*/ 2147483647 w 164"/>
                  <a:gd name="T37" fmla="*/ 2147483647 h 106"/>
                  <a:gd name="T38" fmla="*/ 2147483647 w 164"/>
                  <a:gd name="T39" fmla="*/ 2147483647 h 106"/>
                  <a:gd name="T40" fmla="*/ 2147483647 w 164"/>
                  <a:gd name="T41" fmla="*/ 2147483647 h 106"/>
                  <a:gd name="T42" fmla="*/ 2147483647 w 164"/>
                  <a:gd name="T43" fmla="*/ 2147483647 h 106"/>
                  <a:gd name="T44" fmla="*/ 2147483647 w 164"/>
                  <a:gd name="T45" fmla="*/ 2147483647 h 106"/>
                  <a:gd name="T46" fmla="*/ 2147483647 w 164"/>
                  <a:gd name="T47" fmla="*/ 2147483647 h 106"/>
                  <a:gd name="T48" fmla="*/ 2147483647 w 164"/>
                  <a:gd name="T49" fmla="*/ 2147483647 h 106"/>
                  <a:gd name="T50" fmla="*/ 2147483647 w 164"/>
                  <a:gd name="T51" fmla="*/ 2147483647 h 106"/>
                  <a:gd name="T52" fmla="*/ 2147483647 w 164"/>
                  <a:gd name="T53" fmla="*/ 2147483647 h 106"/>
                  <a:gd name="T54" fmla="*/ 2147483647 w 164"/>
                  <a:gd name="T55" fmla="*/ 2147483647 h 106"/>
                  <a:gd name="T56" fmla="*/ 2147483647 w 164"/>
                  <a:gd name="T57" fmla="*/ 2147483647 h 106"/>
                  <a:gd name="T58" fmla="*/ 2147483647 w 164"/>
                  <a:gd name="T59" fmla="*/ 2147483647 h 106"/>
                  <a:gd name="T60" fmla="*/ 2147483647 w 164"/>
                  <a:gd name="T61" fmla="*/ 2147483647 h 106"/>
                  <a:gd name="T62" fmla="*/ 2147483647 w 164"/>
                  <a:gd name="T63" fmla="*/ 2147483647 h 106"/>
                  <a:gd name="T64" fmla="*/ 2147483647 w 164"/>
                  <a:gd name="T65" fmla="*/ 2147483647 h 106"/>
                  <a:gd name="T66" fmla="*/ 2147483647 w 164"/>
                  <a:gd name="T67" fmla="*/ 2147483647 h 106"/>
                  <a:gd name="T68" fmla="*/ 2147483647 w 164"/>
                  <a:gd name="T69" fmla="*/ 2147483647 h 106"/>
                  <a:gd name="T70" fmla="*/ 2147483647 w 164"/>
                  <a:gd name="T71" fmla="*/ 2147483647 h 106"/>
                  <a:gd name="T72" fmla="*/ 2147483647 w 164"/>
                  <a:gd name="T73" fmla="*/ 2147483647 h 106"/>
                  <a:gd name="T74" fmla="*/ 2147483647 w 164"/>
                  <a:gd name="T75" fmla="*/ 2147483647 h 106"/>
                  <a:gd name="T76" fmla="*/ 2147483647 w 164"/>
                  <a:gd name="T77" fmla="*/ 2147483647 h 106"/>
                  <a:gd name="T78" fmla="*/ 2147483647 w 164"/>
                  <a:gd name="T79" fmla="*/ 2147483647 h 106"/>
                  <a:gd name="T80" fmla="*/ 2147483647 w 164"/>
                  <a:gd name="T81" fmla="*/ 2147483647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4"/>
                  <a:gd name="T124" fmla="*/ 0 h 106"/>
                  <a:gd name="T125" fmla="*/ 164 w 164"/>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4" h="106">
                    <a:moveTo>
                      <a:pt x="164" y="32"/>
                    </a:moveTo>
                    <a:lnTo>
                      <a:pt x="144" y="8"/>
                    </a:lnTo>
                    <a:lnTo>
                      <a:pt x="144" y="0"/>
                    </a:lnTo>
                    <a:lnTo>
                      <a:pt x="96" y="12"/>
                    </a:lnTo>
                    <a:lnTo>
                      <a:pt x="52" y="56"/>
                    </a:lnTo>
                    <a:lnTo>
                      <a:pt x="50" y="34"/>
                    </a:lnTo>
                    <a:lnTo>
                      <a:pt x="30" y="28"/>
                    </a:lnTo>
                    <a:lnTo>
                      <a:pt x="26" y="26"/>
                    </a:lnTo>
                    <a:lnTo>
                      <a:pt x="24" y="28"/>
                    </a:lnTo>
                    <a:lnTo>
                      <a:pt x="18" y="26"/>
                    </a:lnTo>
                    <a:lnTo>
                      <a:pt x="14" y="22"/>
                    </a:lnTo>
                    <a:lnTo>
                      <a:pt x="12" y="24"/>
                    </a:lnTo>
                    <a:lnTo>
                      <a:pt x="10" y="28"/>
                    </a:lnTo>
                    <a:lnTo>
                      <a:pt x="8" y="34"/>
                    </a:lnTo>
                    <a:lnTo>
                      <a:pt x="6" y="38"/>
                    </a:lnTo>
                    <a:lnTo>
                      <a:pt x="4" y="46"/>
                    </a:lnTo>
                    <a:lnTo>
                      <a:pt x="0" y="54"/>
                    </a:lnTo>
                    <a:lnTo>
                      <a:pt x="10" y="78"/>
                    </a:lnTo>
                    <a:lnTo>
                      <a:pt x="14" y="92"/>
                    </a:lnTo>
                    <a:lnTo>
                      <a:pt x="14" y="106"/>
                    </a:lnTo>
                    <a:lnTo>
                      <a:pt x="20" y="106"/>
                    </a:lnTo>
                    <a:lnTo>
                      <a:pt x="30" y="106"/>
                    </a:lnTo>
                    <a:lnTo>
                      <a:pt x="40" y="102"/>
                    </a:lnTo>
                    <a:lnTo>
                      <a:pt x="44" y="98"/>
                    </a:lnTo>
                    <a:lnTo>
                      <a:pt x="52" y="94"/>
                    </a:lnTo>
                    <a:lnTo>
                      <a:pt x="66" y="90"/>
                    </a:lnTo>
                    <a:lnTo>
                      <a:pt x="76" y="88"/>
                    </a:lnTo>
                    <a:lnTo>
                      <a:pt x="86" y="84"/>
                    </a:lnTo>
                    <a:lnTo>
                      <a:pt x="96" y="82"/>
                    </a:lnTo>
                    <a:lnTo>
                      <a:pt x="100" y="78"/>
                    </a:lnTo>
                    <a:lnTo>
                      <a:pt x="104" y="76"/>
                    </a:lnTo>
                    <a:lnTo>
                      <a:pt x="106" y="70"/>
                    </a:lnTo>
                    <a:lnTo>
                      <a:pt x="112" y="68"/>
                    </a:lnTo>
                    <a:lnTo>
                      <a:pt x="130" y="64"/>
                    </a:lnTo>
                    <a:lnTo>
                      <a:pt x="140" y="60"/>
                    </a:lnTo>
                    <a:lnTo>
                      <a:pt x="150" y="54"/>
                    </a:lnTo>
                    <a:lnTo>
                      <a:pt x="152" y="50"/>
                    </a:lnTo>
                    <a:lnTo>
                      <a:pt x="154" y="44"/>
                    </a:lnTo>
                    <a:lnTo>
                      <a:pt x="158" y="36"/>
                    </a:lnTo>
                    <a:lnTo>
                      <a:pt x="160" y="34"/>
                    </a:lnTo>
                    <a:lnTo>
                      <a:pt x="164" y="3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79" name="Freeform 218"/>
              <p:cNvSpPr/>
              <p:nvPr/>
            </p:nvSpPr>
            <p:spPr bwMode="auto">
              <a:xfrm>
                <a:off x="5679080" y="3696838"/>
                <a:ext cx="61115" cy="43805"/>
              </a:xfrm>
              <a:custGeom>
                <a:avLst/>
                <a:gdLst>
                  <a:gd name="T0" fmla="*/ 2147483647 w 42"/>
                  <a:gd name="T1" fmla="*/ 2147483647 h 28"/>
                  <a:gd name="T2" fmla="*/ 2147483647 w 42"/>
                  <a:gd name="T3" fmla="*/ 2147483647 h 28"/>
                  <a:gd name="T4" fmla="*/ 2147483647 w 42"/>
                  <a:gd name="T5" fmla="*/ 2147483647 h 28"/>
                  <a:gd name="T6" fmla="*/ 2147483647 w 42"/>
                  <a:gd name="T7" fmla="*/ 2147483647 h 28"/>
                  <a:gd name="T8" fmla="*/ 0 w 42"/>
                  <a:gd name="T9" fmla="*/ 2147483647 h 28"/>
                  <a:gd name="T10" fmla="*/ 2147483647 w 42"/>
                  <a:gd name="T11" fmla="*/ 2147483647 h 28"/>
                  <a:gd name="T12" fmla="*/ 2147483647 w 42"/>
                  <a:gd name="T13" fmla="*/ 2147483647 h 28"/>
                  <a:gd name="T14" fmla="*/ 2147483647 w 42"/>
                  <a:gd name="T15" fmla="*/ 0 h 28"/>
                  <a:gd name="T16" fmla="*/ 2147483647 w 42"/>
                  <a:gd name="T17" fmla="*/ 0 h 28"/>
                  <a:gd name="T18" fmla="*/ 2147483647 w 42"/>
                  <a:gd name="T19" fmla="*/ 0 h 28"/>
                  <a:gd name="T20" fmla="*/ 2147483647 w 42"/>
                  <a:gd name="T21" fmla="*/ 2147483647 h 28"/>
                  <a:gd name="T22" fmla="*/ 2147483647 w 42"/>
                  <a:gd name="T23" fmla="*/ 0 h 28"/>
                  <a:gd name="T24" fmla="*/ 2147483647 w 42"/>
                  <a:gd name="T25" fmla="*/ 2147483647 h 28"/>
                  <a:gd name="T26" fmla="*/ 2147483647 w 42"/>
                  <a:gd name="T27" fmla="*/ 2147483647 h 28"/>
                  <a:gd name="T28" fmla="*/ 2147483647 w 42"/>
                  <a:gd name="T29" fmla="*/ 2147483647 h 28"/>
                  <a:gd name="T30" fmla="*/ 2147483647 w 42"/>
                  <a:gd name="T31" fmla="*/ 2147483647 h 28"/>
                  <a:gd name="T32" fmla="*/ 2147483647 w 42"/>
                  <a:gd name="T33" fmla="*/ 2147483647 h 28"/>
                  <a:gd name="T34" fmla="*/ 2147483647 w 42"/>
                  <a:gd name="T35" fmla="*/ 2147483647 h 28"/>
                  <a:gd name="T36" fmla="*/ 2147483647 w 42"/>
                  <a:gd name="T37" fmla="*/ 2147483647 h 28"/>
                  <a:gd name="T38" fmla="*/ 2147483647 w 42"/>
                  <a:gd name="T39" fmla="*/ 2147483647 h 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28"/>
                  <a:gd name="T62" fmla="*/ 42 w 42"/>
                  <a:gd name="T63" fmla="*/ 28 h 2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28">
                    <a:moveTo>
                      <a:pt x="42" y="28"/>
                    </a:moveTo>
                    <a:lnTo>
                      <a:pt x="24" y="28"/>
                    </a:lnTo>
                    <a:lnTo>
                      <a:pt x="20" y="24"/>
                    </a:lnTo>
                    <a:lnTo>
                      <a:pt x="16" y="22"/>
                    </a:lnTo>
                    <a:lnTo>
                      <a:pt x="0" y="18"/>
                    </a:lnTo>
                    <a:lnTo>
                      <a:pt x="4" y="10"/>
                    </a:lnTo>
                    <a:lnTo>
                      <a:pt x="8" y="4"/>
                    </a:lnTo>
                    <a:lnTo>
                      <a:pt x="12" y="0"/>
                    </a:lnTo>
                    <a:lnTo>
                      <a:pt x="18" y="0"/>
                    </a:lnTo>
                    <a:lnTo>
                      <a:pt x="22" y="0"/>
                    </a:lnTo>
                    <a:lnTo>
                      <a:pt x="26" y="2"/>
                    </a:lnTo>
                    <a:lnTo>
                      <a:pt x="28" y="0"/>
                    </a:lnTo>
                    <a:lnTo>
                      <a:pt x="30" y="2"/>
                    </a:lnTo>
                    <a:lnTo>
                      <a:pt x="24" y="4"/>
                    </a:lnTo>
                    <a:lnTo>
                      <a:pt x="26" y="10"/>
                    </a:lnTo>
                    <a:lnTo>
                      <a:pt x="28" y="14"/>
                    </a:lnTo>
                    <a:lnTo>
                      <a:pt x="38" y="20"/>
                    </a:lnTo>
                    <a:lnTo>
                      <a:pt x="40" y="24"/>
                    </a:lnTo>
                    <a:lnTo>
                      <a:pt x="42" y="26"/>
                    </a:lnTo>
                    <a:lnTo>
                      <a:pt x="42" y="2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80" name="Freeform 219"/>
              <p:cNvSpPr/>
              <p:nvPr/>
            </p:nvSpPr>
            <p:spPr bwMode="auto">
              <a:xfrm>
                <a:off x="5586831" y="3410111"/>
                <a:ext cx="485460" cy="418144"/>
              </a:xfrm>
              <a:custGeom>
                <a:avLst/>
                <a:gdLst>
                  <a:gd name="T0" fmla="*/ 2147483647 w 332"/>
                  <a:gd name="T1" fmla="*/ 2147483647 h 266"/>
                  <a:gd name="T2" fmla="*/ 2147483647 w 332"/>
                  <a:gd name="T3" fmla="*/ 2147483647 h 266"/>
                  <a:gd name="T4" fmla="*/ 2147483647 w 332"/>
                  <a:gd name="T5" fmla="*/ 2147483647 h 266"/>
                  <a:gd name="T6" fmla="*/ 2147483647 w 332"/>
                  <a:gd name="T7" fmla="*/ 2147483647 h 266"/>
                  <a:gd name="T8" fmla="*/ 2147483647 w 332"/>
                  <a:gd name="T9" fmla="*/ 2147483647 h 266"/>
                  <a:gd name="T10" fmla="*/ 2147483647 w 332"/>
                  <a:gd name="T11" fmla="*/ 2147483647 h 266"/>
                  <a:gd name="T12" fmla="*/ 2147483647 w 332"/>
                  <a:gd name="T13" fmla="*/ 2147483647 h 266"/>
                  <a:gd name="T14" fmla="*/ 2147483647 w 332"/>
                  <a:gd name="T15" fmla="*/ 2147483647 h 266"/>
                  <a:gd name="T16" fmla="*/ 2147483647 w 332"/>
                  <a:gd name="T17" fmla="*/ 2147483647 h 266"/>
                  <a:gd name="T18" fmla="*/ 2147483647 w 332"/>
                  <a:gd name="T19" fmla="*/ 2147483647 h 266"/>
                  <a:gd name="T20" fmla="*/ 2147483647 w 332"/>
                  <a:gd name="T21" fmla="*/ 2147483647 h 266"/>
                  <a:gd name="T22" fmla="*/ 2147483647 w 332"/>
                  <a:gd name="T23" fmla="*/ 2147483647 h 266"/>
                  <a:gd name="T24" fmla="*/ 2147483647 w 332"/>
                  <a:gd name="T25" fmla="*/ 2147483647 h 266"/>
                  <a:gd name="T26" fmla="*/ 2147483647 w 332"/>
                  <a:gd name="T27" fmla="*/ 2147483647 h 266"/>
                  <a:gd name="T28" fmla="*/ 2147483647 w 332"/>
                  <a:gd name="T29" fmla="*/ 2147483647 h 266"/>
                  <a:gd name="T30" fmla="*/ 2147483647 w 332"/>
                  <a:gd name="T31" fmla="*/ 2147483647 h 266"/>
                  <a:gd name="T32" fmla="*/ 2147483647 w 332"/>
                  <a:gd name="T33" fmla="*/ 2147483647 h 266"/>
                  <a:gd name="T34" fmla="*/ 2147483647 w 332"/>
                  <a:gd name="T35" fmla="*/ 2147483647 h 266"/>
                  <a:gd name="T36" fmla="*/ 2147483647 w 332"/>
                  <a:gd name="T37" fmla="*/ 2147483647 h 266"/>
                  <a:gd name="T38" fmla="*/ 2147483647 w 332"/>
                  <a:gd name="T39" fmla="*/ 2147483647 h 266"/>
                  <a:gd name="T40" fmla="*/ 2147483647 w 332"/>
                  <a:gd name="T41" fmla="*/ 2147483647 h 266"/>
                  <a:gd name="T42" fmla="*/ 2147483647 w 332"/>
                  <a:gd name="T43" fmla="*/ 2147483647 h 266"/>
                  <a:gd name="T44" fmla="*/ 2147483647 w 332"/>
                  <a:gd name="T45" fmla="*/ 2147483647 h 266"/>
                  <a:gd name="T46" fmla="*/ 2147483647 w 332"/>
                  <a:gd name="T47" fmla="*/ 2147483647 h 266"/>
                  <a:gd name="T48" fmla="*/ 2147483647 w 332"/>
                  <a:gd name="T49" fmla="*/ 2147483647 h 266"/>
                  <a:gd name="T50" fmla="*/ 2147483647 w 332"/>
                  <a:gd name="T51" fmla="*/ 2147483647 h 266"/>
                  <a:gd name="T52" fmla="*/ 2147483647 w 332"/>
                  <a:gd name="T53" fmla="*/ 2147483647 h 266"/>
                  <a:gd name="T54" fmla="*/ 2147483647 w 332"/>
                  <a:gd name="T55" fmla="*/ 2147483647 h 266"/>
                  <a:gd name="T56" fmla="*/ 2147483647 w 332"/>
                  <a:gd name="T57" fmla="*/ 2147483647 h 266"/>
                  <a:gd name="T58" fmla="*/ 2147483647 w 332"/>
                  <a:gd name="T59" fmla="*/ 2147483647 h 266"/>
                  <a:gd name="T60" fmla="*/ 2147483647 w 332"/>
                  <a:gd name="T61" fmla="*/ 2147483647 h 266"/>
                  <a:gd name="T62" fmla="*/ 2147483647 w 332"/>
                  <a:gd name="T63" fmla="*/ 2147483647 h 266"/>
                  <a:gd name="T64" fmla="*/ 2147483647 w 332"/>
                  <a:gd name="T65" fmla="*/ 0 h 266"/>
                  <a:gd name="T66" fmla="*/ 0 w 332"/>
                  <a:gd name="T67" fmla="*/ 2147483647 h 266"/>
                  <a:gd name="T68" fmla="*/ 2147483647 w 332"/>
                  <a:gd name="T69" fmla="*/ 2147483647 h 266"/>
                  <a:gd name="T70" fmla="*/ 2147483647 w 332"/>
                  <a:gd name="T71" fmla="*/ 2147483647 h 266"/>
                  <a:gd name="T72" fmla="*/ 2147483647 w 332"/>
                  <a:gd name="T73" fmla="*/ 2147483647 h 266"/>
                  <a:gd name="T74" fmla="*/ 2147483647 w 332"/>
                  <a:gd name="T75" fmla="*/ 2147483647 h 266"/>
                  <a:gd name="T76" fmla="*/ 2147483647 w 332"/>
                  <a:gd name="T77" fmla="*/ 2147483647 h 266"/>
                  <a:gd name="T78" fmla="*/ 2147483647 w 332"/>
                  <a:gd name="T79" fmla="*/ 2147483647 h 266"/>
                  <a:gd name="T80" fmla="*/ 2147483647 w 332"/>
                  <a:gd name="T81" fmla="*/ 2147483647 h 266"/>
                  <a:gd name="T82" fmla="*/ 2147483647 w 332"/>
                  <a:gd name="T83" fmla="*/ 2147483647 h 2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2"/>
                  <a:gd name="T127" fmla="*/ 0 h 266"/>
                  <a:gd name="T128" fmla="*/ 332 w 332"/>
                  <a:gd name="T129" fmla="*/ 266 h 26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2" h="266">
                    <a:moveTo>
                      <a:pt x="94" y="184"/>
                    </a:moveTo>
                    <a:lnTo>
                      <a:pt x="98" y="180"/>
                    </a:lnTo>
                    <a:lnTo>
                      <a:pt x="100" y="172"/>
                    </a:lnTo>
                    <a:lnTo>
                      <a:pt x="112" y="180"/>
                    </a:lnTo>
                    <a:lnTo>
                      <a:pt x="122" y="190"/>
                    </a:lnTo>
                    <a:lnTo>
                      <a:pt x="144" y="212"/>
                    </a:lnTo>
                    <a:lnTo>
                      <a:pt x="154" y="222"/>
                    </a:lnTo>
                    <a:lnTo>
                      <a:pt x="166" y="230"/>
                    </a:lnTo>
                    <a:lnTo>
                      <a:pt x="180" y="238"/>
                    </a:lnTo>
                    <a:lnTo>
                      <a:pt x="188" y="238"/>
                    </a:lnTo>
                    <a:lnTo>
                      <a:pt x="198" y="240"/>
                    </a:lnTo>
                    <a:lnTo>
                      <a:pt x="206" y="238"/>
                    </a:lnTo>
                    <a:lnTo>
                      <a:pt x="214" y="234"/>
                    </a:lnTo>
                    <a:lnTo>
                      <a:pt x="222" y="230"/>
                    </a:lnTo>
                    <a:lnTo>
                      <a:pt x="228" y="228"/>
                    </a:lnTo>
                    <a:lnTo>
                      <a:pt x="234" y="228"/>
                    </a:lnTo>
                    <a:lnTo>
                      <a:pt x="236" y="230"/>
                    </a:lnTo>
                    <a:lnTo>
                      <a:pt x="236" y="234"/>
                    </a:lnTo>
                    <a:lnTo>
                      <a:pt x="238" y="240"/>
                    </a:lnTo>
                    <a:lnTo>
                      <a:pt x="236" y="246"/>
                    </a:lnTo>
                    <a:lnTo>
                      <a:pt x="240" y="248"/>
                    </a:lnTo>
                    <a:lnTo>
                      <a:pt x="246" y="252"/>
                    </a:lnTo>
                    <a:lnTo>
                      <a:pt x="262" y="258"/>
                    </a:lnTo>
                    <a:lnTo>
                      <a:pt x="282" y="264"/>
                    </a:lnTo>
                    <a:lnTo>
                      <a:pt x="294" y="266"/>
                    </a:lnTo>
                    <a:lnTo>
                      <a:pt x="302" y="266"/>
                    </a:lnTo>
                    <a:lnTo>
                      <a:pt x="308" y="266"/>
                    </a:lnTo>
                    <a:lnTo>
                      <a:pt x="308" y="258"/>
                    </a:lnTo>
                    <a:lnTo>
                      <a:pt x="310" y="254"/>
                    </a:lnTo>
                    <a:lnTo>
                      <a:pt x="312" y="248"/>
                    </a:lnTo>
                    <a:lnTo>
                      <a:pt x="316" y="246"/>
                    </a:lnTo>
                    <a:lnTo>
                      <a:pt x="326" y="240"/>
                    </a:lnTo>
                    <a:lnTo>
                      <a:pt x="330" y="238"/>
                    </a:lnTo>
                    <a:lnTo>
                      <a:pt x="332" y="234"/>
                    </a:lnTo>
                    <a:lnTo>
                      <a:pt x="328" y="230"/>
                    </a:lnTo>
                    <a:lnTo>
                      <a:pt x="322" y="226"/>
                    </a:lnTo>
                    <a:lnTo>
                      <a:pt x="320" y="218"/>
                    </a:lnTo>
                    <a:lnTo>
                      <a:pt x="318" y="212"/>
                    </a:lnTo>
                    <a:lnTo>
                      <a:pt x="314" y="210"/>
                    </a:lnTo>
                    <a:lnTo>
                      <a:pt x="310" y="210"/>
                    </a:lnTo>
                    <a:lnTo>
                      <a:pt x="304" y="204"/>
                    </a:lnTo>
                    <a:lnTo>
                      <a:pt x="298" y="196"/>
                    </a:lnTo>
                    <a:lnTo>
                      <a:pt x="292" y="192"/>
                    </a:lnTo>
                    <a:lnTo>
                      <a:pt x="286" y="190"/>
                    </a:lnTo>
                    <a:lnTo>
                      <a:pt x="282" y="186"/>
                    </a:lnTo>
                    <a:lnTo>
                      <a:pt x="282" y="182"/>
                    </a:lnTo>
                    <a:lnTo>
                      <a:pt x="284" y="178"/>
                    </a:lnTo>
                    <a:lnTo>
                      <a:pt x="288" y="172"/>
                    </a:lnTo>
                    <a:lnTo>
                      <a:pt x="294" y="164"/>
                    </a:lnTo>
                    <a:lnTo>
                      <a:pt x="296" y="162"/>
                    </a:lnTo>
                    <a:lnTo>
                      <a:pt x="296" y="158"/>
                    </a:lnTo>
                    <a:lnTo>
                      <a:pt x="288" y="156"/>
                    </a:lnTo>
                    <a:lnTo>
                      <a:pt x="282" y="152"/>
                    </a:lnTo>
                    <a:lnTo>
                      <a:pt x="280" y="148"/>
                    </a:lnTo>
                    <a:lnTo>
                      <a:pt x="278" y="142"/>
                    </a:lnTo>
                    <a:lnTo>
                      <a:pt x="274" y="130"/>
                    </a:lnTo>
                    <a:lnTo>
                      <a:pt x="270" y="118"/>
                    </a:lnTo>
                    <a:lnTo>
                      <a:pt x="270" y="110"/>
                    </a:lnTo>
                    <a:lnTo>
                      <a:pt x="270" y="104"/>
                    </a:lnTo>
                    <a:lnTo>
                      <a:pt x="272" y="94"/>
                    </a:lnTo>
                    <a:lnTo>
                      <a:pt x="274" y="84"/>
                    </a:lnTo>
                    <a:lnTo>
                      <a:pt x="274" y="76"/>
                    </a:lnTo>
                    <a:lnTo>
                      <a:pt x="274" y="72"/>
                    </a:lnTo>
                    <a:lnTo>
                      <a:pt x="272" y="68"/>
                    </a:lnTo>
                    <a:lnTo>
                      <a:pt x="268" y="64"/>
                    </a:lnTo>
                    <a:lnTo>
                      <a:pt x="264" y="62"/>
                    </a:lnTo>
                    <a:lnTo>
                      <a:pt x="256" y="60"/>
                    </a:lnTo>
                    <a:lnTo>
                      <a:pt x="250" y="56"/>
                    </a:lnTo>
                    <a:lnTo>
                      <a:pt x="226" y="40"/>
                    </a:lnTo>
                    <a:lnTo>
                      <a:pt x="210" y="32"/>
                    </a:lnTo>
                    <a:lnTo>
                      <a:pt x="200" y="28"/>
                    </a:lnTo>
                    <a:lnTo>
                      <a:pt x="194" y="28"/>
                    </a:lnTo>
                    <a:lnTo>
                      <a:pt x="184" y="30"/>
                    </a:lnTo>
                    <a:lnTo>
                      <a:pt x="174" y="32"/>
                    </a:lnTo>
                    <a:lnTo>
                      <a:pt x="162" y="42"/>
                    </a:lnTo>
                    <a:lnTo>
                      <a:pt x="156" y="46"/>
                    </a:lnTo>
                    <a:lnTo>
                      <a:pt x="148" y="50"/>
                    </a:lnTo>
                    <a:lnTo>
                      <a:pt x="140" y="54"/>
                    </a:lnTo>
                    <a:lnTo>
                      <a:pt x="126" y="54"/>
                    </a:lnTo>
                    <a:lnTo>
                      <a:pt x="112" y="52"/>
                    </a:lnTo>
                    <a:lnTo>
                      <a:pt x="94" y="46"/>
                    </a:lnTo>
                    <a:lnTo>
                      <a:pt x="88" y="40"/>
                    </a:lnTo>
                    <a:lnTo>
                      <a:pt x="82" y="34"/>
                    </a:lnTo>
                    <a:lnTo>
                      <a:pt x="78" y="30"/>
                    </a:lnTo>
                    <a:lnTo>
                      <a:pt x="76" y="26"/>
                    </a:lnTo>
                    <a:lnTo>
                      <a:pt x="68" y="22"/>
                    </a:lnTo>
                    <a:lnTo>
                      <a:pt x="64" y="18"/>
                    </a:lnTo>
                    <a:lnTo>
                      <a:pt x="64" y="12"/>
                    </a:lnTo>
                    <a:lnTo>
                      <a:pt x="62" y="4"/>
                    </a:lnTo>
                    <a:lnTo>
                      <a:pt x="54" y="4"/>
                    </a:lnTo>
                    <a:lnTo>
                      <a:pt x="44" y="14"/>
                    </a:lnTo>
                    <a:lnTo>
                      <a:pt x="36" y="20"/>
                    </a:lnTo>
                    <a:lnTo>
                      <a:pt x="32" y="20"/>
                    </a:lnTo>
                    <a:lnTo>
                      <a:pt x="28" y="22"/>
                    </a:lnTo>
                    <a:lnTo>
                      <a:pt x="24" y="22"/>
                    </a:lnTo>
                    <a:lnTo>
                      <a:pt x="18" y="18"/>
                    </a:lnTo>
                    <a:lnTo>
                      <a:pt x="14" y="12"/>
                    </a:lnTo>
                    <a:lnTo>
                      <a:pt x="8" y="4"/>
                    </a:lnTo>
                    <a:lnTo>
                      <a:pt x="4" y="0"/>
                    </a:lnTo>
                    <a:lnTo>
                      <a:pt x="4" y="4"/>
                    </a:lnTo>
                    <a:lnTo>
                      <a:pt x="2" y="12"/>
                    </a:lnTo>
                    <a:lnTo>
                      <a:pt x="0" y="12"/>
                    </a:lnTo>
                    <a:lnTo>
                      <a:pt x="2" y="22"/>
                    </a:lnTo>
                    <a:lnTo>
                      <a:pt x="4" y="30"/>
                    </a:lnTo>
                    <a:lnTo>
                      <a:pt x="6" y="40"/>
                    </a:lnTo>
                    <a:lnTo>
                      <a:pt x="8" y="52"/>
                    </a:lnTo>
                    <a:lnTo>
                      <a:pt x="14" y="52"/>
                    </a:lnTo>
                    <a:lnTo>
                      <a:pt x="18" y="62"/>
                    </a:lnTo>
                    <a:lnTo>
                      <a:pt x="26" y="70"/>
                    </a:lnTo>
                    <a:lnTo>
                      <a:pt x="36" y="74"/>
                    </a:lnTo>
                    <a:lnTo>
                      <a:pt x="46" y="78"/>
                    </a:lnTo>
                    <a:lnTo>
                      <a:pt x="40" y="90"/>
                    </a:lnTo>
                    <a:lnTo>
                      <a:pt x="38" y="98"/>
                    </a:lnTo>
                    <a:lnTo>
                      <a:pt x="36" y="106"/>
                    </a:lnTo>
                    <a:lnTo>
                      <a:pt x="38" y="112"/>
                    </a:lnTo>
                    <a:lnTo>
                      <a:pt x="40" y="118"/>
                    </a:lnTo>
                    <a:lnTo>
                      <a:pt x="46" y="124"/>
                    </a:lnTo>
                    <a:lnTo>
                      <a:pt x="50" y="128"/>
                    </a:lnTo>
                    <a:lnTo>
                      <a:pt x="62" y="136"/>
                    </a:lnTo>
                    <a:lnTo>
                      <a:pt x="70" y="142"/>
                    </a:lnTo>
                    <a:lnTo>
                      <a:pt x="74" y="146"/>
                    </a:lnTo>
                    <a:lnTo>
                      <a:pt x="74" y="152"/>
                    </a:lnTo>
                    <a:lnTo>
                      <a:pt x="76" y="162"/>
                    </a:lnTo>
                    <a:lnTo>
                      <a:pt x="80" y="166"/>
                    </a:lnTo>
                    <a:lnTo>
                      <a:pt x="86" y="172"/>
                    </a:lnTo>
                    <a:lnTo>
                      <a:pt x="90" y="176"/>
                    </a:lnTo>
                    <a:lnTo>
                      <a:pt x="92" y="182"/>
                    </a:lnTo>
                    <a:lnTo>
                      <a:pt x="94" y="18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81" name="Freeform 220"/>
              <p:cNvSpPr/>
              <p:nvPr/>
            </p:nvSpPr>
            <p:spPr bwMode="auto">
              <a:xfrm>
                <a:off x="5416170" y="3605245"/>
                <a:ext cx="89943" cy="124780"/>
              </a:xfrm>
              <a:custGeom>
                <a:avLst/>
                <a:gdLst>
                  <a:gd name="T0" fmla="*/ 0 w 62"/>
                  <a:gd name="T1" fmla="*/ 2147483647 h 78"/>
                  <a:gd name="T2" fmla="*/ 2147483647 w 62"/>
                  <a:gd name="T3" fmla="*/ 2147483647 h 78"/>
                  <a:gd name="T4" fmla="*/ 2147483647 w 62"/>
                  <a:gd name="T5" fmla="*/ 2147483647 h 78"/>
                  <a:gd name="T6" fmla="*/ 2147483647 w 62"/>
                  <a:gd name="T7" fmla="*/ 2147483647 h 78"/>
                  <a:gd name="T8" fmla="*/ 2147483647 w 62"/>
                  <a:gd name="T9" fmla="*/ 2147483647 h 78"/>
                  <a:gd name="T10" fmla="*/ 2147483647 w 62"/>
                  <a:gd name="T11" fmla="*/ 2147483647 h 78"/>
                  <a:gd name="T12" fmla="*/ 2147483647 w 62"/>
                  <a:gd name="T13" fmla="*/ 2147483647 h 78"/>
                  <a:gd name="T14" fmla="*/ 2147483647 w 62"/>
                  <a:gd name="T15" fmla="*/ 2147483647 h 78"/>
                  <a:gd name="T16" fmla="*/ 2147483647 w 62"/>
                  <a:gd name="T17" fmla="*/ 2147483647 h 78"/>
                  <a:gd name="T18" fmla="*/ 2147483647 w 62"/>
                  <a:gd name="T19" fmla="*/ 2147483647 h 78"/>
                  <a:gd name="T20" fmla="*/ 2147483647 w 62"/>
                  <a:gd name="T21" fmla="*/ 0 h 78"/>
                  <a:gd name="T22" fmla="*/ 2147483647 w 62"/>
                  <a:gd name="T23" fmla="*/ 2147483647 h 78"/>
                  <a:gd name="T24" fmla="*/ 2147483647 w 62"/>
                  <a:gd name="T25" fmla="*/ 2147483647 h 78"/>
                  <a:gd name="T26" fmla="*/ 2147483647 w 62"/>
                  <a:gd name="T27" fmla="*/ 2147483647 h 78"/>
                  <a:gd name="T28" fmla="*/ 2147483647 w 62"/>
                  <a:gd name="T29" fmla="*/ 2147483647 h 78"/>
                  <a:gd name="T30" fmla="*/ 2147483647 w 62"/>
                  <a:gd name="T31" fmla="*/ 2147483647 h 78"/>
                  <a:gd name="T32" fmla="*/ 2147483647 w 62"/>
                  <a:gd name="T33" fmla="*/ 2147483647 h 78"/>
                  <a:gd name="T34" fmla="*/ 2147483647 w 62"/>
                  <a:gd name="T35" fmla="*/ 2147483647 h 78"/>
                  <a:gd name="T36" fmla="*/ 2147483647 w 62"/>
                  <a:gd name="T37" fmla="*/ 2147483647 h 78"/>
                  <a:gd name="T38" fmla="*/ 0 w 62"/>
                  <a:gd name="T39" fmla="*/ 2147483647 h 78"/>
                  <a:gd name="T40" fmla="*/ 0 w 62"/>
                  <a:gd name="T41" fmla="*/ 2147483647 h 78"/>
                  <a:gd name="T42" fmla="*/ 0 w 62"/>
                  <a:gd name="T43" fmla="*/ 2147483647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2"/>
                  <a:gd name="T67" fmla="*/ 0 h 78"/>
                  <a:gd name="T68" fmla="*/ 62 w 62"/>
                  <a:gd name="T69" fmla="*/ 78 h 7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2" h="78">
                    <a:moveTo>
                      <a:pt x="0" y="76"/>
                    </a:moveTo>
                    <a:lnTo>
                      <a:pt x="16" y="78"/>
                    </a:lnTo>
                    <a:lnTo>
                      <a:pt x="20" y="74"/>
                    </a:lnTo>
                    <a:lnTo>
                      <a:pt x="24" y="68"/>
                    </a:lnTo>
                    <a:lnTo>
                      <a:pt x="30" y="64"/>
                    </a:lnTo>
                    <a:lnTo>
                      <a:pt x="34" y="64"/>
                    </a:lnTo>
                    <a:lnTo>
                      <a:pt x="38" y="58"/>
                    </a:lnTo>
                    <a:lnTo>
                      <a:pt x="44" y="58"/>
                    </a:lnTo>
                    <a:lnTo>
                      <a:pt x="32" y="32"/>
                    </a:lnTo>
                    <a:lnTo>
                      <a:pt x="62" y="22"/>
                    </a:lnTo>
                    <a:lnTo>
                      <a:pt x="54" y="0"/>
                    </a:lnTo>
                    <a:lnTo>
                      <a:pt x="24" y="16"/>
                    </a:lnTo>
                    <a:lnTo>
                      <a:pt x="22" y="16"/>
                    </a:lnTo>
                    <a:lnTo>
                      <a:pt x="18" y="16"/>
                    </a:lnTo>
                    <a:lnTo>
                      <a:pt x="14" y="12"/>
                    </a:lnTo>
                    <a:lnTo>
                      <a:pt x="4" y="10"/>
                    </a:lnTo>
                    <a:lnTo>
                      <a:pt x="4" y="12"/>
                    </a:lnTo>
                    <a:lnTo>
                      <a:pt x="4" y="32"/>
                    </a:lnTo>
                    <a:lnTo>
                      <a:pt x="6" y="32"/>
                    </a:lnTo>
                    <a:lnTo>
                      <a:pt x="0" y="68"/>
                    </a:lnTo>
                    <a:lnTo>
                      <a:pt x="0" y="72"/>
                    </a:lnTo>
                    <a:lnTo>
                      <a:pt x="0" y="7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82" name="Freeform 221"/>
              <p:cNvSpPr/>
              <p:nvPr/>
            </p:nvSpPr>
            <p:spPr bwMode="auto">
              <a:xfrm>
                <a:off x="5413864" y="3564094"/>
                <a:ext cx="25369" cy="47788"/>
              </a:xfrm>
              <a:custGeom>
                <a:avLst/>
                <a:gdLst>
                  <a:gd name="T0" fmla="*/ 0 w 18"/>
                  <a:gd name="T1" fmla="*/ 2147483647 h 30"/>
                  <a:gd name="T2" fmla="*/ 2147483647 w 18"/>
                  <a:gd name="T3" fmla="*/ 0 h 30"/>
                  <a:gd name="T4" fmla="*/ 2147483647 w 18"/>
                  <a:gd name="T5" fmla="*/ 2147483647 h 30"/>
                  <a:gd name="T6" fmla="*/ 2147483647 w 18"/>
                  <a:gd name="T7" fmla="*/ 2147483647 h 30"/>
                  <a:gd name="T8" fmla="*/ 2147483647 w 18"/>
                  <a:gd name="T9" fmla="*/ 2147483647 h 30"/>
                  <a:gd name="T10" fmla="*/ 2147483647 w 18"/>
                  <a:gd name="T11" fmla="*/ 2147483647 h 30"/>
                  <a:gd name="T12" fmla="*/ 2147483647 w 18"/>
                  <a:gd name="T13" fmla="*/ 2147483647 h 30"/>
                  <a:gd name="T14" fmla="*/ 2147483647 w 18"/>
                  <a:gd name="T15" fmla="*/ 2147483647 h 30"/>
                  <a:gd name="T16" fmla="*/ 2147483647 w 18"/>
                  <a:gd name="T17" fmla="*/ 2147483647 h 30"/>
                  <a:gd name="T18" fmla="*/ 2147483647 w 18"/>
                  <a:gd name="T19" fmla="*/ 2147483647 h 30"/>
                  <a:gd name="T20" fmla="*/ 0 w 18"/>
                  <a:gd name="T21" fmla="*/ 2147483647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30"/>
                  <a:gd name="T35" fmla="*/ 18 w 18"/>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30">
                    <a:moveTo>
                      <a:pt x="0" y="30"/>
                    </a:moveTo>
                    <a:lnTo>
                      <a:pt x="8" y="0"/>
                    </a:lnTo>
                    <a:lnTo>
                      <a:pt x="18" y="4"/>
                    </a:lnTo>
                    <a:lnTo>
                      <a:pt x="16" y="12"/>
                    </a:lnTo>
                    <a:lnTo>
                      <a:pt x="12" y="14"/>
                    </a:lnTo>
                    <a:lnTo>
                      <a:pt x="8" y="14"/>
                    </a:lnTo>
                    <a:lnTo>
                      <a:pt x="10" y="18"/>
                    </a:lnTo>
                    <a:lnTo>
                      <a:pt x="12" y="20"/>
                    </a:lnTo>
                    <a:lnTo>
                      <a:pt x="10" y="26"/>
                    </a:lnTo>
                    <a:lnTo>
                      <a:pt x="6" y="30"/>
                    </a:lnTo>
                    <a:lnTo>
                      <a:pt x="0" y="3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83" name="Freeform 222"/>
              <p:cNvSpPr/>
              <p:nvPr/>
            </p:nvSpPr>
            <p:spPr bwMode="auto">
              <a:xfrm>
                <a:off x="5411558" y="3625157"/>
                <a:ext cx="13837" cy="31859"/>
              </a:xfrm>
              <a:custGeom>
                <a:avLst/>
                <a:gdLst>
                  <a:gd name="T0" fmla="*/ 2147483647 w 10"/>
                  <a:gd name="T1" fmla="*/ 2147483647 h 20"/>
                  <a:gd name="T2" fmla="*/ 2147483647 w 10"/>
                  <a:gd name="T3" fmla="*/ 0 h 20"/>
                  <a:gd name="T4" fmla="*/ 2147483647 w 10"/>
                  <a:gd name="T5" fmla="*/ 0 h 20"/>
                  <a:gd name="T6" fmla="*/ 0 w 10"/>
                  <a:gd name="T7" fmla="*/ 2147483647 h 20"/>
                  <a:gd name="T8" fmla="*/ 2147483647 w 10"/>
                  <a:gd name="T9" fmla="*/ 2147483647 h 20"/>
                  <a:gd name="T10" fmla="*/ 2147483647 w 10"/>
                  <a:gd name="T11" fmla="*/ 2147483647 h 20"/>
                  <a:gd name="T12" fmla="*/ 0 60000 65536"/>
                  <a:gd name="T13" fmla="*/ 0 60000 65536"/>
                  <a:gd name="T14" fmla="*/ 0 60000 65536"/>
                  <a:gd name="T15" fmla="*/ 0 60000 65536"/>
                  <a:gd name="T16" fmla="*/ 0 60000 65536"/>
                  <a:gd name="T17" fmla="*/ 0 60000 65536"/>
                  <a:gd name="T18" fmla="*/ 0 w 10"/>
                  <a:gd name="T19" fmla="*/ 0 h 20"/>
                  <a:gd name="T20" fmla="*/ 10 w 10"/>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0" h="20">
                    <a:moveTo>
                      <a:pt x="8" y="20"/>
                    </a:moveTo>
                    <a:lnTo>
                      <a:pt x="8" y="0"/>
                    </a:lnTo>
                    <a:lnTo>
                      <a:pt x="4" y="0"/>
                    </a:lnTo>
                    <a:lnTo>
                      <a:pt x="0" y="20"/>
                    </a:lnTo>
                    <a:lnTo>
                      <a:pt x="10" y="20"/>
                    </a:lnTo>
                    <a:lnTo>
                      <a:pt x="8" y="2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84" name="Freeform 224"/>
              <p:cNvSpPr/>
              <p:nvPr/>
            </p:nvSpPr>
            <p:spPr bwMode="auto">
              <a:xfrm>
                <a:off x="5448458" y="2604352"/>
                <a:ext cx="39206" cy="23894"/>
              </a:xfrm>
              <a:custGeom>
                <a:avLst/>
                <a:gdLst>
                  <a:gd name="T0" fmla="*/ 2147483647 w 26"/>
                  <a:gd name="T1" fmla="*/ 2147483647 h 16"/>
                  <a:gd name="T2" fmla="*/ 2147483647 w 26"/>
                  <a:gd name="T3" fmla="*/ 2147483647 h 16"/>
                  <a:gd name="T4" fmla="*/ 2147483647 w 26"/>
                  <a:gd name="T5" fmla="*/ 2147483647 h 16"/>
                  <a:gd name="T6" fmla="*/ 2147483647 w 26"/>
                  <a:gd name="T7" fmla="*/ 2147483647 h 16"/>
                  <a:gd name="T8" fmla="*/ 2147483647 w 26"/>
                  <a:gd name="T9" fmla="*/ 2147483647 h 16"/>
                  <a:gd name="T10" fmla="*/ 2147483647 w 26"/>
                  <a:gd name="T11" fmla="*/ 2147483647 h 16"/>
                  <a:gd name="T12" fmla="*/ 0 w 26"/>
                  <a:gd name="T13" fmla="*/ 2147483647 h 16"/>
                  <a:gd name="T14" fmla="*/ 2147483647 w 26"/>
                  <a:gd name="T15" fmla="*/ 0 h 16"/>
                  <a:gd name="T16" fmla="*/ 2147483647 w 26"/>
                  <a:gd name="T17" fmla="*/ 2147483647 h 16"/>
                  <a:gd name="T18" fmla="*/ 2147483647 w 26"/>
                  <a:gd name="T19" fmla="*/ 2147483647 h 16"/>
                  <a:gd name="T20" fmla="*/ 2147483647 w 26"/>
                  <a:gd name="T21" fmla="*/ 2147483647 h 16"/>
                  <a:gd name="T22" fmla="*/ 2147483647 w 26"/>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16"/>
                  <a:gd name="T38" fmla="*/ 26 w 26"/>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16">
                    <a:moveTo>
                      <a:pt x="26" y="10"/>
                    </a:moveTo>
                    <a:lnTo>
                      <a:pt x="20" y="14"/>
                    </a:lnTo>
                    <a:lnTo>
                      <a:pt x="14" y="16"/>
                    </a:lnTo>
                    <a:lnTo>
                      <a:pt x="8" y="16"/>
                    </a:lnTo>
                    <a:lnTo>
                      <a:pt x="4" y="12"/>
                    </a:lnTo>
                    <a:lnTo>
                      <a:pt x="2" y="8"/>
                    </a:lnTo>
                    <a:lnTo>
                      <a:pt x="0" y="2"/>
                    </a:lnTo>
                    <a:lnTo>
                      <a:pt x="8" y="0"/>
                    </a:lnTo>
                    <a:lnTo>
                      <a:pt x="12" y="2"/>
                    </a:lnTo>
                    <a:lnTo>
                      <a:pt x="16" y="2"/>
                    </a:lnTo>
                    <a:lnTo>
                      <a:pt x="20" y="4"/>
                    </a:lnTo>
                    <a:lnTo>
                      <a:pt x="26" y="1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85" name="Freeform 225"/>
              <p:cNvSpPr/>
              <p:nvPr/>
            </p:nvSpPr>
            <p:spPr bwMode="auto">
              <a:xfrm>
                <a:off x="5478438" y="2433112"/>
                <a:ext cx="213325" cy="147346"/>
              </a:xfrm>
              <a:custGeom>
                <a:avLst/>
                <a:gdLst>
                  <a:gd name="T0" fmla="*/ 2147483647 w 146"/>
                  <a:gd name="T1" fmla="*/ 2147483647 h 94"/>
                  <a:gd name="T2" fmla="*/ 2147483647 w 146"/>
                  <a:gd name="T3" fmla="*/ 2147483647 h 94"/>
                  <a:gd name="T4" fmla="*/ 2147483647 w 146"/>
                  <a:gd name="T5" fmla="*/ 2147483647 h 94"/>
                  <a:gd name="T6" fmla="*/ 2147483647 w 146"/>
                  <a:gd name="T7" fmla="*/ 2147483647 h 94"/>
                  <a:gd name="T8" fmla="*/ 2147483647 w 146"/>
                  <a:gd name="T9" fmla="*/ 2147483647 h 94"/>
                  <a:gd name="T10" fmla="*/ 2147483647 w 146"/>
                  <a:gd name="T11" fmla="*/ 2147483647 h 94"/>
                  <a:gd name="T12" fmla="*/ 2147483647 w 146"/>
                  <a:gd name="T13" fmla="*/ 2147483647 h 94"/>
                  <a:gd name="T14" fmla="*/ 0 w 146"/>
                  <a:gd name="T15" fmla="*/ 2147483647 h 94"/>
                  <a:gd name="T16" fmla="*/ 0 w 146"/>
                  <a:gd name="T17" fmla="*/ 2147483647 h 94"/>
                  <a:gd name="T18" fmla="*/ 2147483647 w 146"/>
                  <a:gd name="T19" fmla="*/ 2147483647 h 94"/>
                  <a:gd name="T20" fmla="*/ 2147483647 w 146"/>
                  <a:gd name="T21" fmla="*/ 2147483647 h 94"/>
                  <a:gd name="T22" fmla="*/ 2147483647 w 146"/>
                  <a:gd name="T23" fmla="*/ 2147483647 h 94"/>
                  <a:gd name="T24" fmla="*/ 2147483647 w 146"/>
                  <a:gd name="T25" fmla="*/ 2147483647 h 94"/>
                  <a:gd name="T26" fmla="*/ 2147483647 w 146"/>
                  <a:gd name="T27" fmla="*/ 2147483647 h 94"/>
                  <a:gd name="T28" fmla="*/ 2147483647 w 146"/>
                  <a:gd name="T29" fmla="*/ 2147483647 h 94"/>
                  <a:gd name="T30" fmla="*/ 2147483647 w 146"/>
                  <a:gd name="T31" fmla="*/ 2147483647 h 94"/>
                  <a:gd name="T32" fmla="*/ 2147483647 w 146"/>
                  <a:gd name="T33" fmla="*/ 2147483647 h 94"/>
                  <a:gd name="T34" fmla="*/ 2147483647 w 146"/>
                  <a:gd name="T35" fmla="*/ 2147483647 h 94"/>
                  <a:gd name="T36" fmla="*/ 2147483647 w 146"/>
                  <a:gd name="T37" fmla="*/ 2147483647 h 94"/>
                  <a:gd name="T38" fmla="*/ 2147483647 w 146"/>
                  <a:gd name="T39" fmla="*/ 2147483647 h 94"/>
                  <a:gd name="T40" fmla="*/ 2147483647 w 146"/>
                  <a:gd name="T41" fmla="*/ 2147483647 h 94"/>
                  <a:gd name="T42" fmla="*/ 2147483647 w 146"/>
                  <a:gd name="T43" fmla="*/ 2147483647 h 94"/>
                  <a:gd name="T44" fmla="*/ 2147483647 w 146"/>
                  <a:gd name="T45" fmla="*/ 2147483647 h 94"/>
                  <a:gd name="T46" fmla="*/ 2147483647 w 146"/>
                  <a:gd name="T47" fmla="*/ 0 h 94"/>
                  <a:gd name="T48" fmla="*/ 2147483647 w 146"/>
                  <a:gd name="T49" fmla="*/ 0 h 94"/>
                  <a:gd name="T50" fmla="*/ 2147483647 w 146"/>
                  <a:gd name="T51" fmla="*/ 0 h 94"/>
                  <a:gd name="T52" fmla="*/ 2147483647 w 146"/>
                  <a:gd name="T53" fmla="*/ 2147483647 h 94"/>
                  <a:gd name="T54" fmla="*/ 2147483647 w 146"/>
                  <a:gd name="T55" fmla="*/ 2147483647 h 94"/>
                  <a:gd name="T56" fmla="*/ 2147483647 w 146"/>
                  <a:gd name="T57" fmla="*/ 2147483647 h 94"/>
                  <a:gd name="T58" fmla="*/ 2147483647 w 146"/>
                  <a:gd name="T59" fmla="*/ 2147483647 h 94"/>
                  <a:gd name="T60" fmla="*/ 2147483647 w 146"/>
                  <a:gd name="T61" fmla="*/ 2147483647 h 94"/>
                  <a:gd name="T62" fmla="*/ 2147483647 w 146"/>
                  <a:gd name="T63" fmla="*/ 2147483647 h 94"/>
                  <a:gd name="T64" fmla="*/ 2147483647 w 146"/>
                  <a:gd name="T65" fmla="*/ 2147483647 h 94"/>
                  <a:gd name="T66" fmla="*/ 2147483647 w 146"/>
                  <a:gd name="T67" fmla="*/ 2147483647 h 94"/>
                  <a:gd name="T68" fmla="*/ 2147483647 w 146"/>
                  <a:gd name="T69" fmla="*/ 2147483647 h 94"/>
                  <a:gd name="T70" fmla="*/ 2147483647 w 146"/>
                  <a:gd name="T71" fmla="*/ 2147483647 h 94"/>
                  <a:gd name="T72" fmla="*/ 2147483647 w 146"/>
                  <a:gd name="T73" fmla="*/ 2147483647 h 94"/>
                  <a:gd name="T74" fmla="*/ 2147483647 w 146"/>
                  <a:gd name="T75" fmla="*/ 2147483647 h 94"/>
                  <a:gd name="T76" fmla="*/ 2147483647 w 146"/>
                  <a:gd name="T77" fmla="*/ 2147483647 h 94"/>
                  <a:gd name="T78" fmla="*/ 2147483647 w 146"/>
                  <a:gd name="T79" fmla="*/ 2147483647 h 94"/>
                  <a:gd name="T80" fmla="*/ 2147483647 w 146"/>
                  <a:gd name="T81" fmla="*/ 2147483647 h 94"/>
                  <a:gd name="T82" fmla="*/ 2147483647 w 146"/>
                  <a:gd name="T83" fmla="*/ 2147483647 h 94"/>
                  <a:gd name="T84" fmla="*/ 2147483647 w 146"/>
                  <a:gd name="T85" fmla="*/ 2147483647 h 94"/>
                  <a:gd name="T86" fmla="*/ 2147483647 w 146"/>
                  <a:gd name="T87" fmla="*/ 2147483647 h 94"/>
                  <a:gd name="T88" fmla="*/ 2147483647 w 146"/>
                  <a:gd name="T89" fmla="*/ 2147483647 h 94"/>
                  <a:gd name="T90" fmla="*/ 2147483647 w 146"/>
                  <a:gd name="T91" fmla="*/ 2147483647 h 94"/>
                  <a:gd name="T92" fmla="*/ 2147483647 w 146"/>
                  <a:gd name="T93" fmla="*/ 2147483647 h 94"/>
                  <a:gd name="T94" fmla="*/ 2147483647 w 146"/>
                  <a:gd name="T95" fmla="*/ 2147483647 h 9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
                  <a:gd name="T145" fmla="*/ 0 h 94"/>
                  <a:gd name="T146" fmla="*/ 146 w 146"/>
                  <a:gd name="T147" fmla="*/ 94 h 9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 h="94">
                    <a:moveTo>
                      <a:pt x="38" y="94"/>
                    </a:moveTo>
                    <a:lnTo>
                      <a:pt x="34" y="92"/>
                    </a:lnTo>
                    <a:lnTo>
                      <a:pt x="30" y="86"/>
                    </a:lnTo>
                    <a:lnTo>
                      <a:pt x="24" y="76"/>
                    </a:lnTo>
                    <a:lnTo>
                      <a:pt x="16" y="76"/>
                    </a:lnTo>
                    <a:lnTo>
                      <a:pt x="8" y="76"/>
                    </a:lnTo>
                    <a:lnTo>
                      <a:pt x="4" y="74"/>
                    </a:lnTo>
                    <a:lnTo>
                      <a:pt x="0" y="72"/>
                    </a:lnTo>
                    <a:lnTo>
                      <a:pt x="0" y="70"/>
                    </a:lnTo>
                    <a:lnTo>
                      <a:pt x="4" y="68"/>
                    </a:lnTo>
                    <a:lnTo>
                      <a:pt x="6" y="66"/>
                    </a:lnTo>
                    <a:lnTo>
                      <a:pt x="10" y="60"/>
                    </a:lnTo>
                    <a:lnTo>
                      <a:pt x="12" y="54"/>
                    </a:lnTo>
                    <a:lnTo>
                      <a:pt x="16" y="54"/>
                    </a:lnTo>
                    <a:lnTo>
                      <a:pt x="22" y="52"/>
                    </a:lnTo>
                    <a:lnTo>
                      <a:pt x="24" y="42"/>
                    </a:lnTo>
                    <a:lnTo>
                      <a:pt x="26" y="34"/>
                    </a:lnTo>
                    <a:lnTo>
                      <a:pt x="30" y="28"/>
                    </a:lnTo>
                    <a:lnTo>
                      <a:pt x="36" y="22"/>
                    </a:lnTo>
                    <a:lnTo>
                      <a:pt x="52" y="16"/>
                    </a:lnTo>
                    <a:lnTo>
                      <a:pt x="68" y="10"/>
                    </a:lnTo>
                    <a:lnTo>
                      <a:pt x="100" y="10"/>
                    </a:lnTo>
                    <a:lnTo>
                      <a:pt x="114" y="2"/>
                    </a:lnTo>
                    <a:lnTo>
                      <a:pt x="122" y="0"/>
                    </a:lnTo>
                    <a:lnTo>
                      <a:pt x="132" y="0"/>
                    </a:lnTo>
                    <a:lnTo>
                      <a:pt x="140" y="0"/>
                    </a:lnTo>
                    <a:lnTo>
                      <a:pt x="146" y="2"/>
                    </a:lnTo>
                    <a:lnTo>
                      <a:pt x="146" y="6"/>
                    </a:lnTo>
                    <a:lnTo>
                      <a:pt x="144" y="10"/>
                    </a:lnTo>
                    <a:lnTo>
                      <a:pt x="138" y="12"/>
                    </a:lnTo>
                    <a:lnTo>
                      <a:pt x="124" y="16"/>
                    </a:lnTo>
                    <a:lnTo>
                      <a:pt x="86" y="26"/>
                    </a:lnTo>
                    <a:lnTo>
                      <a:pt x="70" y="32"/>
                    </a:lnTo>
                    <a:lnTo>
                      <a:pt x="56" y="40"/>
                    </a:lnTo>
                    <a:lnTo>
                      <a:pt x="52" y="44"/>
                    </a:lnTo>
                    <a:lnTo>
                      <a:pt x="46" y="50"/>
                    </a:lnTo>
                    <a:lnTo>
                      <a:pt x="42" y="56"/>
                    </a:lnTo>
                    <a:lnTo>
                      <a:pt x="40" y="62"/>
                    </a:lnTo>
                    <a:lnTo>
                      <a:pt x="42" y="70"/>
                    </a:lnTo>
                    <a:lnTo>
                      <a:pt x="46" y="74"/>
                    </a:lnTo>
                    <a:lnTo>
                      <a:pt x="50" y="78"/>
                    </a:lnTo>
                    <a:lnTo>
                      <a:pt x="56" y="80"/>
                    </a:lnTo>
                    <a:lnTo>
                      <a:pt x="68" y="86"/>
                    </a:lnTo>
                    <a:lnTo>
                      <a:pt x="74" y="88"/>
                    </a:lnTo>
                    <a:lnTo>
                      <a:pt x="78" y="92"/>
                    </a:lnTo>
                    <a:lnTo>
                      <a:pt x="68" y="92"/>
                    </a:lnTo>
                    <a:lnTo>
                      <a:pt x="58" y="92"/>
                    </a:lnTo>
                    <a:lnTo>
                      <a:pt x="38" y="9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86" name="Freeform 226"/>
              <p:cNvSpPr/>
              <p:nvPr/>
            </p:nvSpPr>
            <p:spPr bwMode="auto">
              <a:xfrm>
                <a:off x="5963898" y="2350811"/>
                <a:ext cx="154517" cy="46460"/>
              </a:xfrm>
              <a:custGeom>
                <a:avLst/>
                <a:gdLst>
                  <a:gd name="T0" fmla="*/ 2147483647 w 106"/>
                  <a:gd name="T1" fmla="*/ 2147483647 h 30"/>
                  <a:gd name="T2" fmla="*/ 2147483647 w 106"/>
                  <a:gd name="T3" fmla="*/ 2147483647 h 30"/>
                  <a:gd name="T4" fmla="*/ 2147483647 w 106"/>
                  <a:gd name="T5" fmla="*/ 2147483647 h 30"/>
                  <a:gd name="T6" fmla="*/ 2147483647 w 106"/>
                  <a:gd name="T7" fmla="*/ 2147483647 h 30"/>
                  <a:gd name="T8" fmla="*/ 2147483647 w 106"/>
                  <a:gd name="T9" fmla="*/ 2147483647 h 30"/>
                  <a:gd name="T10" fmla="*/ 2147483647 w 106"/>
                  <a:gd name="T11" fmla="*/ 2147483647 h 30"/>
                  <a:gd name="T12" fmla="*/ 2147483647 w 106"/>
                  <a:gd name="T13" fmla="*/ 2147483647 h 30"/>
                  <a:gd name="T14" fmla="*/ 2147483647 w 106"/>
                  <a:gd name="T15" fmla="*/ 2147483647 h 30"/>
                  <a:gd name="T16" fmla="*/ 2147483647 w 106"/>
                  <a:gd name="T17" fmla="*/ 2147483647 h 30"/>
                  <a:gd name="T18" fmla="*/ 2147483647 w 106"/>
                  <a:gd name="T19" fmla="*/ 2147483647 h 30"/>
                  <a:gd name="T20" fmla="*/ 2147483647 w 106"/>
                  <a:gd name="T21" fmla="*/ 2147483647 h 30"/>
                  <a:gd name="T22" fmla="*/ 2147483647 w 106"/>
                  <a:gd name="T23" fmla="*/ 2147483647 h 30"/>
                  <a:gd name="T24" fmla="*/ 2147483647 w 106"/>
                  <a:gd name="T25" fmla="*/ 2147483647 h 30"/>
                  <a:gd name="T26" fmla="*/ 2147483647 w 106"/>
                  <a:gd name="T27" fmla="*/ 2147483647 h 30"/>
                  <a:gd name="T28" fmla="*/ 2147483647 w 106"/>
                  <a:gd name="T29" fmla="*/ 2147483647 h 30"/>
                  <a:gd name="T30" fmla="*/ 2147483647 w 106"/>
                  <a:gd name="T31" fmla="*/ 2147483647 h 30"/>
                  <a:gd name="T32" fmla="*/ 0 w 106"/>
                  <a:gd name="T33" fmla="*/ 2147483647 h 30"/>
                  <a:gd name="T34" fmla="*/ 2147483647 w 106"/>
                  <a:gd name="T35" fmla="*/ 2147483647 h 30"/>
                  <a:gd name="T36" fmla="*/ 2147483647 w 106"/>
                  <a:gd name="T37" fmla="*/ 2147483647 h 30"/>
                  <a:gd name="T38" fmla="*/ 2147483647 w 106"/>
                  <a:gd name="T39" fmla="*/ 0 h 30"/>
                  <a:gd name="T40" fmla="*/ 2147483647 w 106"/>
                  <a:gd name="T41" fmla="*/ 0 h 30"/>
                  <a:gd name="T42" fmla="*/ 2147483647 w 106"/>
                  <a:gd name="T43" fmla="*/ 0 h 30"/>
                  <a:gd name="T44" fmla="*/ 2147483647 w 106"/>
                  <a:gd name="T45" fmla="*/ 2147483647 h 30"/>
                  <a:gd name="T46" fmla="*/ 2147483647 w 106"/>
                  <a:gd name="T47" fmla="*/ 2147483647 h 30"/>
                  <a:gd name="T48" fmla="*/ 2147483647 w 106"/>
                  <a:gd name="T49" fmla="*/ 2147483647 h 30"/>
                  <a:gd name="T50" fmla="*/ 2147483647 w 106"/>
                  <a:gd name="T51" fmla="*/ 2147483647 h 30"/>
                  <a:gd name="T52" fmla="*/ 2147483647 w 106"/>
                  <a:gd name="T53" fmla="*/ 2147483647 h 30"/>
                  <a:gd name="T54" fmla="*/ 2147483647 w 106"/>
                  <a:gd name="T55" fmla="*/ 2147483647 h 30"/>
                  <a:gd name="T56" fmla="*/ 2147483647 w 106"/>
                  <a:gd name="T57" fmla="*/ 2147483647 h 30"/>
                  <a:gd name="T58" fmla="*/ 2147483647 w 106"/>
                  <a:gd name="T59" fmla="*/ 2147483647 h 30"/>
                  <a:gd name="T60" fmla="*/ 2147483647 w 106"/>
                  <a:gd name="T61" fmla="*/ 2147483647 h 30"/>
                  <a:gd name="T62" fmla="*/ 2147483647 w 106"/>
                  <a:gd name="T63" fmla="*/ 2147483647 h 30"/>
                  <a:gd name="T64" fmla="*/ 2147483647 w 106"/>
                  <a:gd name="T65" fmla="*/ 2147483647 h 30"/>
                  <a:gd name="T66" fmla="*/ 2147483647 w 106"/>
                  <a:gd name="T67" fmla="*/ 2147483647 h 30"/>
                  <a:gd name="T68" fmla="*/ 2147483647 w 106"/>
                  <a:gd name="T69" fmla="*/ 2147483647 h 30"/>
                  <a:gd name="T70" fmla="*/ 2147483647 w 106"/>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6"/>
                  <a:gd name="T109" fmla="*/ 0 h 30"/>
                  <a:gd name="T110" fmla="*/ 106 w 106"/>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6" h="30">
                    <a:moveTo>
                      <a:pt x="106" y="26"/>
                    </a:moveTo>
                    <a:lnTo>
                      <a:pt x="98" y="28"/>
                    </a:lnTo>
                    <a:lnTo>
                      <a:pt x="92" y="28"/>
                    </a:lnTo>
                    <a:lnTo>
                      <a:pt x="82" y="26"/>
                    </a:lnTo>
                    <a:lnTo>
                      <a:pt x="80" y="28"/>
                    </a:lnTo>
                    <a:lnTo>
                      <a:pt x="78" y="30"/>
                    </a:lnTo>
                    <a:lnTo>
                      <a:pt x="64" y="28"/>
                    </a:lnTo>
                    <a:lnTo>
                      <a:pt x="50" y="24"/>
                    </a:lnTo>
                    <a:lnTo>
                      <a:pt x="44" y="22"/>
                    </a:lnTo>
                    <a:lnTo>
                      <a:pt x="38" y="18"/>
                    </a:lnTo>
                    <a:lnTo>
                      <a:pt x="36" y="14"/>
                    </a:lnTo>
                    <a:lnTo>
                      <a:pt x="36" y="10"/>
                    </a:lnTo>
                    <a:lnTo>
                      <a:pt x="20" y="10"/>
                    </a:lnTo>
                    <a:lnTo>
                      <a:pt x="10" y="10"/>
                    </a:lnTo>
                    <a:lnTo>
                      <a:pt x="4" y="8"/>
                    </a:lnTo>
                    <a:lnTo>
                      <a:pt x="2" y="6"/>
                    </a:lnTo>
                    <a:lnTo>
                      <a:pt x="0" y="4"/>
                    </a:lnTo>
                    <a:lnTo>
                      <a:pt x="2" y="2"/>
                    </a:lnTo>
                    <a:lnTo>
                      <a:pt x="4" y="2"/>
                    </a:lnTo>
                    <a:lnTo>
                      <a:pt x="12" y="0"/>
                    </a:lnTo>
                    <a:lnTo>
                      <a:pt x="24" y="0"/>
                    </a:lnTo>
                    <a:lnTo>
                      <a:pt x="34" y="0"/>
                    </a:lnTo>
                    <a:lnTo>
                      <a:pt x="44" y="2"/>
                    </a:lnTo>
                    <a:lnTo>
                      <a:pt x="52" y="4"/>
                    </a:lnTo>
                    <a:lnTo>
                      <a:pt x="54" y="8"/>
                    </a:lnTo>
                    <a:lnTo>
                      <a:pt x="54" y="10"/>
                    </a:lnTo>
                    <a:lnTo>
                      <a:pt x="48" y="10"/>
                    </a:lnTo>
                    <a:lnTo>
                      <a:pt x="60" y="12"/>
                    </a:lnTo>
                    <a:lnTo>
                      <a:pt x="66" y="14"/>
                    </a:lnTo>
                    <a:lnTo>
                      <a:pt x="70" y="14"/>
                    </a:lnTo>
                    <a:lnTo>
                      <a:pt x="74" y="14"/>
                    </a:lnTo>
                    <a:lnTo>
                      <a:pt x="78" y="12"/>
                    </a:lnTo>
                    <a:lnTo>
                      <a:pt x="86" y="14"/>
                    </a:lnTo>
                    <a:lnTo>
                      <a:pt x="92" y="16"/>
                    </a:lnTo>
                    <a:lnTo>
                      <a:pt x="102" y="26"/>
                    </a:lnTo>
                    <a:lnTo>
                      <a:pt x="106" y="2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87" name="Freeform 227"/>
              <p:cNvSpPr/>
              <p:nvPr/>
            </p:nvSpPr>
            <p:spPr bwMode="auto">
              <a:xfrm>
                <a:off x="6132251" y="2382670"/>
                <a:ext cx="77258" cy="34513"/>
              </a:xfrm>
              <a:custGeom>
                <a:avLst/>
                <a:gdLst>
                  <a:gd name="T0" fmla="*/ 2147483647 w 52"/>
                  <a:gd name="T1" fmla="*/ 2147483647 h 22"/>
                  <a:gd name="T2" fmla="*/ 2147483647 w 52"/>
                  <a:gd name="T3" fmla="*/ 2147483647 h 22"/>
                  <a:gd name="T4" fmla="*/ 2147483647 w 52"/>
                  <a:gd name="T5" fmla="*/ 2147483647 h 22"/>
                  <a:gd name="T6" fmla="*/ 0 w 52"/>
                  <a:gd name="T7" fmla="*/ 2147483647 h 22"/>
                  <a:gd name="T8" fmla="*/ 0 w 52"/>
                  <a:gd name="T9" fmla="*/ 2147483647 h 22"/>
                  <a:gd name="T10" fmla="*/ 2147483647 w 52"/>
                  <a:gd name="T11" fmla="*/ 2147483647 h 22"/>
                  <a:gd name="T12" fmla="*/ 2147483647 w 52"/>
                  <a:gd name="T13" fmla="*/ 0 h 22"/>
                  <a:gd name="T14" fmla="*/ 2147483647 w 52"/>
                  <a:gd name="T15" fmla="*/ 0 h 22"/>
                  <a:gd name="T16" fmla="*/ 2147483647 w 52"/>
                  <a:gd name="T17" fmla="*/ 2147483647 h 22"/>
                  <a:gd name="T18" fmla="*/ 2147483647 w 52"/>
                  <a:gd name="T19" fmla="*/ 2147483647 h 22"/>
                  <a:gd name="T20" fmla="*/ 2147483647 w 52"/>
                  <a:gd name="T21" fmla="*/ 2147483647 h 22"/>
                  <a:gd name="T22" fmla="*/ 2147483647 w 52"/>
                  <a:gd name="T23" fmla="*/ 2147483647 h 22"/>
                  <a:gd name="T24" fmla="*/ 2147483647 w 52"/>
                  <a:gd name="T25" fmla="*/ 2147483647 h 22"/>
                  <a:gd name="T26" fmla="*/ 2147483647 w 52"/>
                  <a:gd name="T27" fmla="*/ 2147483647 h 22"/>
                  <a:gd name="T28" fmla="*/ 2147483647 w 52"/>
                  <a:gd name="T29" fmla="*/ 2147483647 h 22"/>
                  <a:gd name="T30" fmla="*/ 2147483647 w 52"/>
                  <a:gd name="T31" fmla="*/ 2147483647 h 22"/>
                  <a:gd name="T32" fmla="*/ 2147483647 w 52"/>
                  <a:gd name="T33" fmla="*/ 2147483647 h 22"/>
                  <a:gd name="T34" fmla="*/ 2147483647 w 52"/>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2"/>
                  <a:gd name="T55" fmla="*/ 0 h 22"/>
                  <a:gd name="T56" fmla="*/ 52 w 52"/>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2" h="22">
                    <a:moveTo>
                      <a:pt x="6" y="22"/>
                    </a:moveTo>
                    <a:lnTo>
                      <a:pt x="4" y="22"/>
                    </a:lnTo>
                    <a:lnTo>
                      <a:pt x="2" y="20"/>
                    </a:lnTo>
                    <a:lnTo>
                      <a:pt x="0" y="18"/>
                    </a:lnTo>
                    <a:lnTo>
                      <a:pt x="0" y="6"/>
                    </a:lnTo>
                    <a:lnTo>
                      <a:pt x="4" y="2"/>
                    </a:lnTo>
                    <a:lnTo>
                      <a:pt x="6" y="0"/>
                    </a:lnTo>
                    <a:lnTo>
                      <a:pt x="14" y="0"/>
                    </a:lnTo>
                    <a:lnTo>
                      <a:pt x="20" y="4"/>
                    </a:lnTo>
                    <a:lnTo>
                      <a:pt x="32" y="6"/>
                    </a:lnTo>
                    <a:lnTo>
                      <a:pt x="52" y="10"/>
                    </a:lnTo>
                    <a:lnTo>
                      <a:pt x="50" y="14"/>
                    </a:lnTo>
                    <a:lnTo>
                      <a:pt x="46" y="16"/>
                    </a:lnTo>
                    <a:lnTo>
                      <a:pt x="40" y="18"/>
                    </a:lnTo>
                    <a:lnTo>
                      <a:pt x="28" y="18"/>
                    </a:lnTo>
                    <a:lnTo>
                      <a:pt x="20" y="20"/>
                    </a:lnTo>
                    <a:lnTo>
                      <a:pt x="14" y="22"/>
                    </a:lnTo>
                    <a:lnTo>
                      <a:pt x="6" y="2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88" name="Freeform 228"/>
              <p:cNvSpPr/>
              <p:nvPr/>
            </p:nvSpPr>
            <p:spPr bwMode="auto">
              <a:xfrm>
                <a:off x="6781453" y="2449043"/>
                <a:ext cx="136067" cy="26549"/>
              </a:xfrm>
              <a:custGeom>
                <a:avLst/>
                <a:gdLst>
                  <a:gd name="T0" fmla="*/ 2147483647 w 92"/>
                  <a:gd name="T1" fmla="*/ 2147483647 h 18"/>
                  <a:gd name="T2" fmla="*/ 2147483647 w 92"/>
                  <a:gd name="T3" fmla="*/ 2147483647 h 18"/>
                  <a:gd name="T4" fmla="*/ 2147483647 w 92"/>
                  <a:gd name="T5" fmla="*/ 2147483647 h 18"/>
                  <a:gd name="T6" fmla="*/ 2147483647 w 92"/>
                  <a:gd name="T7" fmla="*/ 2147483647 h 18"/>
                  <a:gd name="T8" fmla="*/ 2147483647 w 92"/>
                  <a:gd name="T9" fmla="*/ 2147483647 h 18"/>
                  <a:gd name="T10" fmla="*/ 2147483647 w 92"/>
                  <a:gd name="T11" fmla="*/ 2147483647 h 18"/>
                  <a:gd name="T12" fmla="*/ 2147483647 w 92"/>
                  <a:gd name="T13" fmla="*/ 2147483647 h 18"/>
                  <a:gd name="T14" fmla="*/ 0 w 92"/>
                  <a:gd name="T15" fmla="*/ 2147483647 h 18"/>
                  <a:gd name="T16" fmla="*/ 0 w 92"/>
                  <a:gd name="T17" fmla="*/ 2147483647 h 18"/>
                  <a:gd name="T18" fmla="*/ 0 w 92"/>
                  <a:gd name="T19" fmla="*/ 2147483647 h 18"/>
                  <a:gd name="T20" fmla="*/ 2147483647 w 92"/>
                  <a:gd name="T21" fmla="*/ 2147483647 h 18"/>
                  <a:gd name="T22" fmla="*/ 2147483647 w 92"/>
                  <a:gd name="T23" fmla="*/ 0 h 18"/>
                  <a:gd name="T24" fmla="*/ 2147483647 w 92"/>
                  <a:gd name="T25" fmla="*/ 0 h 18"/>
                  <a:gd name="T26" fmla="*/ 2147483647 w 92"/>
                  <a:gd name="T27" fmla="*/ 2147483647 h 18"/>
                  <a:gd name="T28" fmla="*/ 2147483647 w 92"/>
                  <a:gd name="T29" fmla="*/ 2147483647 h 18"/>
                  <a:gd name="T30" fmla="*/ 2147483647 w 92"/>
                  <a:gd name="T31" fmla="*/ 2147483647 h 18"/>
                  <a:gd name="T32" fmla="*/ 2147483647 w 92"/>
                  <a:gd name="T33" fmla="*/ 2147483647 h 18"/>
                  <a:gd name="T34" fmla="*/ 2147483647 w 92"/>
                  <a:gd name="T35" fmla="*/ 2147483647 h 18"/>
                  <a:gd name="T36" fmla="*/ 2147483647 w 92"/>
                  <a:gd name="T37" fmla="*/ 2147483647 h 18"/>
                  <a:gd name="T38" fmla="*/ 2147483647 w 92"/>
                  <a:gd name="T39" fmla="*/ 2147483647 h 18"/>
                  <a:gd name="T40" fmla="*/ 2147483647 w 92"/>
                  <a:gd name="T41" fmla="*/ 2147483647 h 18"/>
                  <a:gd name="T42" fmla="*/ 2147483647 w 92"/>
                  <a:gd name="T43" fmla="*/ 2147483647 h 18"/>
                  <a:gd name="T44" fmla="*/ 2147483647 w 92"/>
                  <a:gd name="T45" fmla="*/ 2147483647 h 18"/>
                  <a:gd name="T46" fmla="*/ 2147483647 w 92"/>
                  <a:gd name="T47" fmla="*/ 2147483647 h 18"/>
                  <a:gd name="T48" fmla="*/ 2147483647 w 92"/>
                  <a:gd name="T49" fmla="*/ 2147483647 h 18"/>
                  <a:gd name="T50" fmla="*/ 2147483647 w 92"/>
                  <a:gd name="T51" fmla="*/ 2147483647 h 18"/>
                  <a:gd name="T52" fmla="*/ 2147483647 w 92"/>
                  <a:gd name="T53" fmla="*/ 2147483647 h 18"/>
                  <a:gd name="T54" fmla="*/ 2147483647 w 92"/>
                  <a:gd name="T55" fmla="*/ 2147483647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2"/>
                  <a:gd name="T85" fmla="*/ 0 h 18"/>
                  <a:gd name="T86" fmla="*/ 92 w 92"/>
                  <a:gd name="T87" fmla="*/ 18 h 1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2" h="18">
                    <a:moveTo>
                      <a:pt x="72" y="12"/>
                    </a:moveTo>
                    <a:lnTo>
                      <a:pt x="72" y="18"/>
                    </a:lnTo>
                    <a:lnTo>
                      <a:pt x="38" y="18"/>
                    </a:lnTo>
                    <a:lnTo>
                      <a:pt x="28" y="18"/>
                    </a:lnTo>
                    <a:lnTo>
                      <a:pt x="14" y="18"/>
                    </a:lnTo>
                    <a:lnTo>
                      <a:pt x="10" y="16"/>
                    </a:lnTo>
                    <a:lnTo>
                      <a:pt x="4" y="12"/>
                    </a:lnTo>
                    <a:lnTo>
                      <a:pt x="0" y="10"/>
                    </a:lnTo>
                    <a:lnTo>
                      <a:pt x="0" y="6"/>
                    </a:lnTo>
                    <a:lnTo>
                      <a:pt x="0" y="4"/>
                    </a:lnTo>
                    <a:lnTo>
                      <a:pt x="4" y="2"/>
                    </a:lnTo>
                    <a:lnTo>
                      <a:pt x="10" y="0"/>
                    </a:lnTo>
                    <a:lnTo>
                      <a:pt x="14" y="0"/>
                    </a:lnTo>
                    <a:lnTo>
                      <a:pt x="20" y="4"/>
                    </a:lnTo>
                    <a:lnTo>
                      <a:pt x="26" y="6"/>
                    </a:lnTo>
                    <a:lnTo>
                      <a:pt x="32" y="6"/>
                    </a:lnTo>
                    <a:lnTo>
                      <a:pt x="36" y="6"/>
                    </a:lnTo>
                    <a:lnTo>
                      <a:pt x="36" y="4"/>
                    </a:lnTo>
                    <a:lnTo>
                      <a:pt x="38" y="2"/>
                    </a:lnTo>
                    <a:lnTo>
                      <a:pt x="40" y="2"/>
                    </a:lnTo>
                    <a:lnTo>
                      <a:pt x="54" y="2"/>
                    </a:lnTo>
                    <a:lnTo>
                      <a:pt x="68" y="4"/>
                    </a:lnTo>
                    <a:lnTo>
                      <a:pt x="84" y="6"/>
                    </a:lnTo>
                    <a:lnTo>
                      <a:pt x="90" y="8"/>
                    </a:lnTo>
                    <a:lnTo>
                      <a:pt x="92" y="12"/>
                    </a:lnTo>
                    <a:lnTo>
                      <a:pt x="82" y="16"/>
                    </a:lnTo>
                    <a:lnTo>
                      <a:pt x="76" y="16"/>
                    </a:lnTo>
                    <a:lnTo>
                      <a:pt x="72" y="1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89" name="Freeform 229"/>
              <p:cNvSpPr/>
              <p:nvPr/>
            </p:nvSpPr>
            <p:spPr bwMode="auto">
              <a:xfrm>
                <a:off x="6938275" y="2459662"/>
                <a:ext cx="76106" cy="23894"/>
              </a:xfrm>
              <a:custGeom>
                <a:avLst/>
                <a:gdLst>
                  <a:gd name="T0" fmla="*/ 2147483647 w 52"/>
                  <a:gd name="T1" fmla="*/ 2147483647 h 16"/>
                  <a:gd name="T2" fmla="*/ 2147483647 w 52"/>
                  <a:gd name="T3" fmla="*/ 2147483647 h 16"/>
                  <a:gd name="T4" fmla="*/ 2147483647 w 52"/>
                  <a:gd name="T5" fmla="*/ 2147483647 h 16"/>
                  <a:gd name="T6" fmla="*/ 2147483647 w 52"/>
                  <a:gd name="T7" fmla="*/ 2147483647 h 16"/>
                  <a:gd name="T8" fmla="*/ 2147483647 w 52"/>
                  <a:gd name="T9" fmla="*/ 2147483647 h 16"/>
                  <a:gd name="T10" fmla="*/ 0 w 52"/>
                  <a:gd name="T11" fmla="*/ 0 h 16"/>
                  <a:gd name="T12" fmla="*/ 2147483647 w 52"/>
                  <a:gd name="T13" fmla="*/ 0 h 16"/>
                  <a:gd name="T14" fmla="*/ 2147483647 w 52"/>
                  <a:gd name="T15" fmla="*/ 2147483647 h 16"/>
                  <a:gd name="T16" fmla="*/ 2147483647 w 52"/>
                  <a:gd name="T17" fmla="*/ 2147483647 h 16"/>
                  <a:gd name="T18" fmla="*/ 2147483647 w 52"/>
                  <a:gd name="T19" fmla="*/ 2147483647 h 16"/>
                  <a:gd name="T20" fmla="*/ 2147483647 w 52"/>
                  <a:gd name="T21" fmla="*/ 2147483647 h 16"/>
                  <a:gd name="T22" fmla="*/ 2147483647 w 52"/>
                  <a:gd name="T23" fmla="*/ 2147483647 h 16"/>
                  <a:gd name="T24" fmla="*/ 2147483647 w 52"/>
                  <a:gd name="T25" fmla="*/ 2147483647 h 16"/>
                  <a:gd name="T26" fmla="*/ 2147483647 w 52"/>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16"/>
                  <a:gd name="T44" fmla="*/ 52 w 52"/>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16">
                    <a:moveTo>
                      <a:pt x="42" y="16"/>
                    </a:moveTo>
                    <a:lnTo>
                      <a:pt x="32" y="16"/>
                    </a:lnTo>
                    <a:lnTo>
                      <a:pt x="18" y="12"/>
                    </a:lnTo>
                    <a:lnTo>
                      <a:pt x="6" y="8"/>
                    </a:lnTo>
                    <a:lnTo>
                      <a:pt x="2" y="4"/>
                    </a:lnTo>
                    <a:lnTo>
                      <a:pt x="0" y="0"/>
                    </a:lnTo>
                    <a:lnTo>
                      <a:pt x="8" y="0"/>
                    </a:lnTo>
                    <a:lnTo>
                      <a:pt x="18" y="4"/>
                    </a:lnTo>
                    <a:lnTo>
                      <a:pt x="30" y="4"/>
                    </a:lnTo>
                    <a:lnTo>
                      <a:pt x="42" y="6"/>
                    </a:lnTo>
                    <a:lnTo>
                      <a:pt x="46" y="6"/>
                    </a:lnTo>
                    <a:lnTo>
                      <a:pt x="52" y="8"/>
                    </a:lnTo>
                    <a:lnTo>
                      <a:pt x="48" y="14"/>
                    </a:lnTo>
                    <a:lnTo>
                      <a:pt x="42" y="1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90" name="Freeform 230"/>
              <p:cNvSpPr/>
              <p:nvPr/>
            </p:nvSpPr>
            <p:spPr bwMode="auto">
              <a:xfrm>
                <a:off x="7615150" y="2551255"/>
                <a:ext cx="55349" cy="23894"/>
              </a:xfrm>
              <a:custGeom>
                <a:avLst/>
                <a:gdLst>
                  <a:gd name="T0" fmla="*/ 2147483647 w 38"/>
                  <a:gd name="T1" fmla="*/ 2147483647 h 14"/>
                  <a:gd name="T2" fmla="*/ 2147483647 w 38"/>
                  <a:gd name="T3" fmla="*/ 2147483647 h 14"/>
                  <a:gd name="T4" fmla="*/ 2147483647 w 38"/>
                  <a:gd name="T5" fmla="*/ 2147483647 h 14"/>
                  <a:gd name="T6" fmla="*/ 2147483647 w 38"/>
                  <a:gd name="T7" fmla="*/ 2147483647 h 14"/>
                  <a:gd name="T8" fmla="*/ 2147483647 w 38"/>
                  <a:gd name="T9" fmla="*/ 2147483647 h 14"/>
                  <a:gd name="T10" fmla="*/ 0 w 38"/>
                  <a:gd name="T11" fmla="*/ 2147483647 h 14"/>
                  <a:gd name="T12" fmla="*/ 2147483647 w 38"/>
                  <a:gd name="T13" fmla="*/ 2147483647 h 14"/>
                  <a:gd name="T14" fmla="*/ 2147483647 w 38"/>
                  <a:gd name="T15" fmla="*/ 2147483647 h 14"/>
                  <a:gd name="T16" fmla="*/ 2147483647 w 38"/>
                  <a:gd name="T17" fmla="*/ 0 h 14"/>
                  <a:gd name="T18" fmla="*/ 2147483647 w 38"/>
                  <a:gd name="T19" fmla="*/ 0 h 14"/>
                  <a:gd name="T20" fmla="*/ 2147483647 w 38"/>
                  <a:gd name="T21" fmla="*/ 2147483647 h 14"/>
                  <a:gd name="T22" fmla="*/ 2147483647 w 38"/>
                  <a:gd name="T23" fmla="*/ 2147483647 h 14"/>
                  <a:gd name="T24" fmla="*/ 2147483647 w 38"/>
                  <a:gd name="T25" fmla="*/ 2147483647 h 14"/>
                  <a:gd name="T26" fmla="*/ 2147483647 w 38"/>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4"/>
                  <a:gd name="T44" fmla="*/ 38 w 3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4">
                    <a:moveTo>
                      <a:pt x="18" y="10"/>
                    </a:moveTo>
                    <a:lnTo>
                      <a:pt x="14" y="12"/>
                    </a:lnTo>
                    <a:lnTo>
                      <a:pt x="10" y="14"/>
                    </a:lnTo>
                    <a:lnTo>
                      <a:pt x="6" y="14"/>
                    </a:lnTo>
                    <a:lnTo>
                      <a:pt x="2" y="12"/>
                    </a:lnTo>
                    <a:lnTo>
                      <a:pt x="0" y="8"/>
                    </a:lnTo>
                    <a:lnTo>
                      <a:pt x="2" y="6"/>
                    </a:lnTo>
                    <a:lnTo>
                      <a:pt x="8" y="2"/>
                    </a:lnTo>
                    <a:lnTo>
                      <a:pt x="14" y="0"/>
                    </a:lnTo>
                    <a:lnTo>
                      <a:pt x="22" y="0"/>
                    </a:lnTo>
                    <a:lnTo>
                      <a:pt x="28" y="4"/>
                    </a:lnTo>
                    <a:lnTo>
                      <a:pt x="38" y="10"/>
                    </a:lnTo>
                    <a:lnTo>
                      <a:pt x="28" y="12"/>
                    </a:lnTo>
                    <a:lnTo>
                      <a:pt x="18" y="1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91" name="Freeform 231"/>
              <p:cNvSpPr/>
              <p:nvPr/>
            </p:nvSpPr>
            <p:spPr bwMode="auto">
              <a:xfrm>
                <a:off x="7460634" y="3007896"/>
                <a:ext cx="175272" cy="232302"/>
              </a:xfrm>
              <a:custGeom>
                <a:avLst/>
                <a:gdLst>
                  <a:gd name="T0" fmla="*/ 0 w 120"/>
                  <a:gd name="T1" fmla="*/ 0 h 146"/>
                  <a:gd name="T2" fmla="*/ 2147483647 w 120"/>
                  <a:gd name="T3" fmla="*/ 2147483647 h 146"/>
                  <a:gd name="T4" fmla="*/ 2147483647 w 120"/>
                  <a:gd name="T5" fmla="*/ 2147483647 h 146"/>
                  <a:gd name="T6" fmla="*/ 2147483647 w 120"/>
                  <a:gd name="T7" fmla="*/ 2147483647 h 146"/>
                  <a:gd name="T8" fmla="*/ 2147483647 w 120"/>
                  <a:gd name="T9" fmla="*/ 2147483647 h 146"/>
                  <a:gd name="T10" fmla="*/ 2147483647 w 120"/>
                  <a:gd name="T11" fmla="*/ 2147483647 h 146"/>
                  <a:gd name="T12" fmla="*/ 2147483647 w 120"/>
                  <a:gd name="T13" fmla="*/ 2147483647 h 146"/>
                  <a:gd name="T14" fmla="*/ 2147483647 w 120"/>
                  <a:gd name="T15" fmla="*/ 2147483647 h 146"/>
                  <a:gd name="T16" fmla="*/ 2147483647 w 120"/>
                  <a:gd name="T17" fmla="*/ 2147483647 h 146"/>
                  <a:gd name="T18" fmla="*/ 2147483647 w 120"/>
                  <a:gd name="T19" fmla="*/ 2147483647 h 146"/>
                  <a:gd name="T20" fmla="*/ 2147483647 w 120"/>
                  <a:gd name="T21" fmla="*/ 2147483647 h 146"/>
                  <a:gd name="T22" fmla="*/ 2147483647 w 120"/>
                  <a:gd name="T23" fmla="*/ 2147483647 h 146"/>
                  <a:gd name="T24" fmla="*/ 2147483647 w 120"/>
                  <a:gd name="T25" fmla="*/ 2147483647 h 146"/>
                  <a:gd name="T26" fmla="*/ 2147483647 w 120"/>
                  <a:gd name="T27" fmla="*/ 2147483647 h 146"/>
                  <a:gd name="T28" fmla="*/ 2147483647 w 120"/>
                  <a:gd name="T29" fmla="*/ 2147483647 h 146"/>
                  <a:gd name="T30" fmla="*/ 2147483647 w 120"/>
                  <a:gd name="T31" fmla="*/ 2147483647 h 146"/>
                  <a:gd name="T32" fmla="*/ 2147483647 w 120"/>
                  <a:gd name="T33" fmla="*/ 2147483647 h 146"/>
                  <a:gd name="T34" fmla="*/ 2147483647 w 120"/>
                  <a:gd name="T35" fmla="*/ 2147483647 h 146"/>
                  <a:gd name="T36" fmla="*/ 2147483647 w 120"/>
                  <a:gd name="T37" fmla="*/ 2147483647 h 146"/>
                  <a:gd name="T38" fmla="*/ 2147483647 w 120"/>
                  <a:gd name="T39" fmla="*/ 2147483647 h 146"/>
                  <a:gd name="T40" fmla="*/ 2147483647 w 120"/>
                  <a:gd name="T41" fmla="*/ 2147483647 h 146"/>
                  <a:gd name="T42" fmla="*/ 2147483647 w 120"/>
                  <a:gd name="T43" fmla="*/ 2147483647 h 146"/>
                  <a:gd name="T44" fmla="*/ 2147483647 w 120"/>
                  <a:gd name="T45" fmla="*/ 2147483647 h 146"/>
                  <a:gd name="T46" fmla="*/ 2147483647 w 120"/>
                  <a:gd name="T47" fmla="*/ 2147483647 h 146"/>
                  <a:gd name="T48" fmla="*/ 2147483647 w 120"/>
                  <a:gd name="T49" fmla="*/ 2147483647 h 146"/>
                  <a:gd name="T50" fmla="*/ 2147483647 w 120"/>
                  <a:gd name="T51" fmla="*/ 2147483647 h 146"/>
                  <a:gd name="T52" fmla="*/ 2147483647 w 120"/>
                  <a:gd name="T53" fmla="*/ 2147483647 h 146"/>
                  <a:gd name="T54" fmla="*/ 2147483647 w 120"/>
                  <a:gd name="T55" fmla="*/ 2147483647 h 146"/>
                  <a:gd name="T56" fmla="*/ 2147483647 w 120"/>
                  <a:gd name="T57" fmla="*/ 2147483647 h 146"/>
                  <a:gd name="T58" fmla="*/ 2147483647 w 120"/>
                  <a:gd name="T59" fmla="*/ 2147483647 h 146"/>
                  <a:gd name="T60" fmla="*/ 2147483647 w 120"/>
                  <a:gd name="T61" fmla="*/ 2147483647 h 146"/>
                  <a:gd name="T62" fmla="*/ 0 w 120"/>
                  <a:gd name="T63" fmla="*/ 0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0"/>
                  <a:gd name="T97" fmla="*/ 0 h 146"/>
                  <a:gd name="T98" fmla="*/ 120 w 120"/>
                  <a:gd name="T99" fmla="*/ 146 h 14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0" h="146">
                    <a:moveTo>
                      <a:pt x="0" y="0"/>
                    </a:moveTo>
                    <a:lnTo>
                      <a:pt x="98" y="90"/>
                    </a:lnTo>
                    <a:lnTo>
                      <a:pt x="94" y="90"/>
                    </a:lnTo>
                    <a:lnTo>
                      <a:pt x="92" y="90"/>
                    </a:lnTo>
                    <a:lnTo>
                      <a:pt x="88" y="88"/>
                    </a:lnTo>
                    <a:lnTo>
                      <a:pt x="82" y="86"/>
                    </a:lnTo>
                    <a:lnTo>
                      <a:pt x="78" y="88"/>
                    </a:lnTo>
                    <a:lnTo>
                      <a:pt x="76" y="90"/>
                    </a:lnTo>
                    <a:lnTo>
                      <a:pt x="78" y="98"/>
                    </a:lnTo>
                    <a:lnTo>
                      <a:pt x="82" y="106"/>
                    </a:lnTo>
                    <a:lnTo>
                      <a:pt x="88" y="114"/>
                    </a:lnTo>
                    <a:lnTo>
                      <a:pt x="92" y="118"/>
                    </a:lnTo>
                    <a:lnTo>
                      <a:pt x="108" y="130"/>
                    </a:lnTo>
                    <a:lnTo>
                      <a:pt x="120" y="138"/>
                    </a:lnTo>
                    <a:lnTo>
                      <a:pt x="112" y="138"/>
                    </a:lnTo>
                    <a:lnTo>
                      <a:pt x="108" y="136"/>
                    </a:lnTo>
                    <a:lnTo>
                      <a:pt x="102" y="134"/>
                    </a:lnTo>
                    <a:lnTo>
                      <a:pt x="102" y="146"/>
                    </a:lnTo>
                    <a:lnTo>
                      <a:pt x="94" y="140"/>
                    </a:lnTo>
                    <a:lnTo>
                      <a:pt x="88" y="130"/>
                    </a:lnTo>
                    <a:lnTo>
                      <a:pt x="76" y="114"/>
                    </a:lnTo>
                    <a:lnTo>
                      <a:pt x="66" y="94"/>
                    </a:lnTo>
                    <a:lnTo>
                      <a:pt x="54" y="76"/>
                    </a:lnTo>
                    <a:lnTo>
                      <a:pt x="44" y="62"/>
                    </a:lnTo>
                    <a:lnTo>
                      <a:pt x="34" y="50"/>
                    </a:lnTo>
                    <a:lnTo>
                      <a:pt x="24" y="42"/>
                    </a:lnTo>
                    <a:lnTo>
                      <a:pt x="12" y="36"/>
                    </a:lnTo>
                    <a:lnTo>
                      <a:pt x="10" y="32"/>
                    </a:lnTo>
                    <a:lnTo>
                      <a:pt x="6" y="28"/>
                    </a:lnTo>
                    <a:lnTo>
                      <a:pt x="4" y="22"/>
                    </a:lnTo>
                    <a:lnTo>
                      <a:pt x="2" y="16"/>
                    </a:lnTo>
                    <a:lnTo>
                      <a:pt x="0"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92" name="Freeform 232"/>
              <p:cNvSpPr/>
              <p:nvPr/>
            </p:nvSpPr>
            <p:spPr bwMode="auto">
              <a:xfrm>
                <a:off x="5767869" y="3337101"/>
                <a:ext cx="336708" cy="204426"/>
              </a:xfrm>
              <a:custGeom>
                <a:avLst/>
                <a:gdLst>
                  <a:gd name="T0" fmla="*/ 2147483647 w 230"/>
                  <a:gd name="T1" fmla="*/ 2147483647 h 130"/>
                  <a:gd name="T2" fmla="*/ 2147483647 w 230"/>
                  <a:gd name="T3" fmla="*/ 2147483647 h 130"/>
                  <a:gd name="T4" fmla="*/ 2147483647 w 230"/>
                  <a:gd name="T5" fmla="*/ 2147483647 h 130"/>
                  <a:gd name="T6" fmla="*/ 2147483647 w 230"/>
                  <a:gd name="T7" fmla="*/ 2147483647 h 130"/>
                  <a:gd name="T8" fmla="*/ 2147483647 w 230"/>
                  <a:gd name="T9" fmla="*/ 2147483647 h 130"/>
                  <a:gd name="T10" fmla="*/ 2147483647 w 230"/>
                  <a:gd name="T11" fmla="*/ 2147483647 h 130"/>
                  <a:gd name="T12" fmla="*/ 2147483647 w 230"/>
                  <a:gd name="T13" fmla="*/ 2147483647 h 130"/>
                  <a:gd name="T14" fmla="*/ 2147483647 w 230"/>
                  <a:gd name="T15" fmla="*/ 2147483647 h 130"/>
                  <a:gd name="T16" fmla="*/ 2147483647 w 230"/>
                  <a:gd name="T17" fmla="*/ 2147483647 h 130"/>
                  <a:gd name="T18" fmla="*/ 2147483647 w 230"/>
                  <a:gd name="T19" fmla="*/ 2147483647 h 130"/>
                  <a:gd name="T20" fmla="*/ 2147483647 w 230"/>
                  <a:gd name="T21" fmla="*/ 2147483647 h 130"/>
                  <a:gd name="T22" fmla="*/ 2147483647 w 230"/>
                  <a:gd name="T23" fmla="*/ 2147483647 h 130"/>
                  <a:gd name="T24" fmla="*/ 2147483647 w 230"/>
                  <a:gd name="T25" fmla="*/ 2147483647 h 130"/>
                  <a:gd name="T26" fmla="*/ 2147483647 w 230"/>
                  <a:gd name="T27" fmla="*/ 2147483647 h 130"/>
                  <a:gd name="T28" fmla="*/ 2147483647 w 230"/>
                  <a:gd name="T29" fmla="*/ 2147483647 h 130"/>
                  <a:gd name="T30" fmla="*/ 2147483647 w 230"/>
                  <a:gd name="T31" fmla="*/ 2147483647 h 130"/>
                  <a:gd name="T32" fmla="*/ 2147483647 w 230"/>
                  <a:gd name="T33" fmla="*/ 2147483647 h 130"/>
                  <a:gd name="T34" fmla="*/ 2147483647 w 230"/>
                  <a:gd name="T35" fmla="*/ 2147483647 h 130"/>
                  <a:gd name="T36" fmla="*/ 2147483647 w 230"/>
                  <a:gd name="T37" fmla="*/ 2147483647 h 130"/>
                  <a:gd name="T38" fmla="*/ 2147483647 w 230"/>
                  <a:gd name="T39" fmla="*/ 2147483647 h 130"/>
                  <a:gd name="T40" fmla="*/ 2147483647 w 230"/>
                  <a:gd name="T41" fmla="*/ 2147483647 h 130"/>
                  <a:gd name="T42" fmla="*/ 2147483647 w 230"/>
                  <a:gd name="T43" fmla="*/ 2147483647 h 130"/>
                  <a:gd name="T44" fmla="*/ 2147483647 w 230"/>
                  <a:gd name="T45" fmla="*/ 2147483647 h 130"/>
                  <a:gd name="T46" fmla="*/ 2147483647 w 230"/>
                  <a:gd name="T47" fmla="*/ 2147483647 h 130"/>
                  <a:gd name="T48" fmla="*/ 2147483647 w 230"/>
                  <a:gd name="T49" fmla="*/ 2147483647 h 130"/>
                  <a:gd name="T50" fmla="*/ 2147483647 w 230"/>
                  <a:gd name="T51" fmla="*/ 2147483647 h 130"/>
                  <a:gd name="T52" fmla="*/ 2147483647 w 230"/>
                  <a:gd name="T53" fmla="*/ 2147483647 h 130"/>
                  <a:gd name="T54" fmla="*/ 0 w 230"/>
                  <a:gd name="T55" fmla="*/ 2147483647 h 130"/>
                  <a:gd name="T56" fmla="*/ 2147483647 w 230"/>
                  <a:gd name="T57" fmla="*/ 2147483647 h 130"/>
                  <a:gd name="T58" fmla="*/ 2147483647 w 230"/>
                  <a:gd name="T59" fmla="*/ 2147483647 h 130"/>
                  <a:gd name="T60" fmla="*/ 2147483647 w 230"/>
                  <a:gd name="T61" fmla="*/ 2147483647 h 130"/>
                  <a:gd name="T62" fmla="*/ 2147483647 w 230"/>
                  <a:gd name="T63" fmla="*/ 2147483647 h 1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0"/>
                  <a:gd name="T97" fmla="*/ 0 h 130"/>
                  <a:gd name="T98" fmla="*/ 230 w 230"/>
                  <a:gd name="T99" fmla="*/ 130 h 1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0" h="130">
                    <a:moveTo>
                      <a:pt x="6" y="6"/>
                    </a:moveTo>
                    <a:lnTo>
                      <a:pt x="18" y="6"/>
                    </a:lnTo>
                    <a:lnTo>
                      <a:pt x="28" y="10"/>
                    </a:lnTo>
                    <a:lnTo>
                      <a:pt x="42" y="22"/>
                    </a:lnTo>
                    <a:lnTo>
                      <a:pt x="50" y="22"/>
                    </a:lnTo>
                    <a:lnTo>
                      <a:pt x="66" y="24"/>
                    </a:lnTo>
                    <a:lnTo>
                      <a:pt x="66" y="14"/>
                    </a:lnTo>
                    <a:lnTo>
                      <a:pt x="78" y="4"/>
                    </a:lnTo>
                    <a:lnTo>
                      <a:pt x="88" y="0"/>
                    </a:lnTo>
                    <a:lnTo>
                      <a:pt x="104" y="6"/>
                    </a:lnTo>
                    <a:lnTo>
                      <a:pt x="110" y="12"/>
                    </a:lnTo>
                    <a:lnTo>
                      <a:pt x="112" y="18"/>
                    </a:lnTo>
                    <a:lnTo>
                      <a:pt x="114" y="22"/>
                    </a:lnTo>
                    <a:lnTo>
                      <a:pt x="114" y="26"/>
                    </a:lnTo>
                    <a:lnTo>
                      <a:pt x="120" y="28"/>
                    </a:lnTo>
                    <a:lnTo>
                      <a:pt x="130" y="28"/>
                    </a:lnTo>
                    <a:lnTo>
                      <a:pt x="140" y="28"/>
                    </a:lnTo>
                    <a:lnTo>
                      <a:pt x="146" y="38"/>
                    </a:lnTo>
                    <a:lnTo>
                      <a:pt x="158" y="52"/>
                    </a:lnTo>
                    <a:lnTo>
                      <a:pt x="170" y="60"/>
                    </a:lnTo>
                    <a:lnTo>
                      <a:pt x="180" y="68"/>
                    </a:lnTo>
                    <a:lnTo>
                      <a:pt x="192" y="70"/>
                    </a:lnTo>
                    <a:lnTo>
                      <a:pt x="204" y="80"/>
                    </a:lnTo>
                    <a:lnTo>
                      <a:pt x="216" y="84"/>
                    </a:lnTo>
                    <a:lnTo>
                      <a:pt x="222" y="86"/>
                    </a:lnTo>
                    <a:lnTo>
                      <a:pt x="226" y="86"/>
                    </a:lnTo>
                    <a:lnTo>
                      <a:pt x="228" y="88"/>
                    </a:lnTo>
                    <a:lnTo>
                      <a:pt x="230" y="96"/>
                    </a:lnTo>
                    <a:lnTo>
                      <a:pt x="230" y="100"/>
                    </a:lnTo>
                    <a:lnTo>
                      <a:pt x="220" y="100"/>
                    </a:lnTo>
                    <a:lnTo>
                      <a:pt x="212" y="96"/>
                    </a:lnTo>
                    <a:lnTo>
                      <a:pt x="206" y="92"/>
                    </a:lnTo>
                    <a:lnTo>
                      <a:pt x="196" y="108"/>
                    </a:lnTo>
                    <a:lnTo>
                      <a:pt x="186" y="122"/>
                    </a:lnTo>
                    <a:lnTo>
                      <a:pt x="178" y="128"/>
                    </a:lnTo>
                    <a:lnTo>
                      <a:pt x="170" y="130"/>
                    </a:lnTo>
                    <a:lnTo>
                      <a:pt x="160" y="128"/>
                    </a:lnTo>
                    <a:lnTo>
                      <a:pt x="150" y="128"/>
                    </a:lnTo>
                    <a:lnTo>
                      <a:pt x="150" y="120"/>
                    </a:lnTo>
                    <a:lnTo>
                      <a:pt x="148" y="112"/>
                    </a:lnTo>
                    <a:lnTo>
                      <a:pt x="140" y="108"/>
                    </a:lnTo>
                    <a:lnTo>
                      <a:pt x="132" y="106"/>
                    </a:lnTo>
                    <a:lnTo>
                      <a:pt x="122" y="100"/>
                    </a:lnTo>
                    <a:lnTo>
                      <a:pt x="108" y="92"/>
                    </a:lnTo>
                    <a:lnTo>
                      <a:pt x="92" y="80"/>
                    </a:lnTo>
                    <a:lnTo>
                      <a:pt x="78" y="74"/>
                    </a:lnTo>
                    <a:lnTo>
                      <a:pt x="66" y="76"/>
                    </a:lnTo>
                    <a:lnTo>
                      <a:pt x="54" y="76"/>
                    </a:lnTo>
                    <a:lnTo>
                      <a:pt x="46" y="82"/>
                    </a:lnTo>
                    <a:lnTo>
                      <a:pt x="30" y="92"/>
                    </a:lnTo>
                    <a:lnTo>
                      <a:pt x="28" y="80"/>
                    </a:lnTo>
                    <a:lnTo>
                      <a:pt x="24" y="68"/>
                    </a:lnTo>
                    <a:lnTo>
                      <a:pt x="18" y="62"/>
                    </a:lnTo>
                    <a:lnTo>
                      <a:pt x="8" y="52"/>
                    </a:lnTo>
                    <a:lnTo>
                      <a:pt x="0" y="42"/>
                    </a:lnTo>
                    <a:lnTo>
                      <a:pt x="0" y="36"/>
                    </a:lnTo>
                    <a:lnTo>
                      <a:pt x="2" y="28"/>
                    </a:lnTo>
                    <a:lnTo>
                      <a:pt x="8" y="30"/>
                    </a:lnTo>
                    <a:lnTo>
                      <a:pt x="12" y="36"/>
                    </a:lnTo>
                    <a:lnTo>
                      <a:pt x="22" y="36"/>
                    </a:lnTo>
                    <a:lnTo>
                      <a:pt x="24" y="32"/>
                    </a:lnTo>
                    <a:lnTo>
                      <a:pt x="22" y="22"/>
                    </a:lnTo>
                    <a:lnTo>
                      <a:pt x="18" y="16"/>
                    </a:lnTo>
                    <a:lnTo>
                      <a:pt x="10" y="10"/>
                    </a:lnTo>
                    <a:lnTo>
                      <a:pt x="6" y="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93" name="Freeform 233"/>
              <p:cNvSpPr/>
              <p:nvPr/>
            </p:nvSpPr>
            <p:spPr bwMode="auto">
              <a:xfrm>
                <a:off x="6158773" y="3321172"/>
                <a:ext cx="185651" cy="114160"/>
              </a:xfrm>
              <a:custGeom>
                <a:avLst/>
                <a:gdLst>
                  <a:gd name="T0" fmla="*/ 2147483647 w 126"/>
                  <a:gd name="T1" fmla="*/ 2147483647 h 72"/>
                  <a:gd name="T2" fmla="*/ 2147483647 w 126"/>
                  <a:gd name="T3" fmla="*/ 2147483647 h 72"/>
                  <a:gd name="T4" fmla="*/ 2147483647 w 126"/>
                  <a:gd name="T5" fmla="*/ 2147483647 h 72"/>
                  <a:gd name="T6" fmla="*/ 2147483647 w 126"/>
                  <a:gd name="T7" fmla="*/ 2147483647 h 72"/>
                  <a:gd name="T8" fmla="*/ 2147483647 w 126"/>
                  <a:gd name="T9" fmla="*/ 2147483647 h 72"/>
                  <a:gd name="T10" fmla="*/ 2147483647 w 126"/>
                  <a:gd name="T11" fmla="*/ 2147483647 h 72"/>
                  <a:gd name="T12" fmla="*/ 2147483647 w 126"/>
                  <a:gd name="T13" fmla="*/ 2147483647 h 72"/>
                  <a:gd name="T14" fmla="*/ 2147483647 w 126"/>
                  <a:gd name="T15" fmla="*/ 2147483647 h 72"/>
                  <a:gd name="T16" fmla="*/ 2147483647 w 126"/>
                  <a:gd name="T17" fmla="*/ 2147483647 h 72"/>
                  <a:gd name="T18" fmla="*/ 0 w 126"/>
                  <a:gd name="T19" fmla="*/ 2147483647 h 72"/>
                  <a:gd name="T20" fmla="*/ 2147483647 w 126"/>
                  <a:gd name="T21" fmla="*/ 2147483647 h 72"/>
                  <a:gd name="T22" fmla="*/ 2147483647 w 126"/>
                  <a:gd name="T23" fmla="*/ 2147483647 h 72"/>
                  <a:gd name="T24" fmla="*/ 2147483647 w 126"/>
                  <a:gd name="T25" fmla="*/ 2147483647 h 72"/>
                  <a:gd name="T26" fmla="*/ 2147483647 w 126"/>
                  <a:gd name="T27" fmla="*/ 2147483647 h 72"/>
                  <a:gd name="T28" fmla="*/ 2147483647 w 126"/>
                  <a:gd name="T29" fmla="*/ 2147483647 h 72"/>
                  <a:gd name="T30" fmla="*/ 2147483647 w 126"/>
                  <a:gd name="T31" fmla="*/ 2147483647 h 72"/>
                  <a:gd name="T32" fmla="*/ 2147483647 w 126"/>
                  <a:gd name="T33" fmla="*/ 2147483647 h 72"/>
                  <a:gd name="T34" fmla="*/ 2147483647 w 126"/>
                  <a:gd name="T35" fmla="*/ 2147483647 h 72"/>
                  <a:gd name="T36" fmla="*/ 2147483647 w 126"/>
                  <a:gd name="T37" fmla="*/ 0 h 72"/>
                  <a:gd name="T38" fmla="*/ 2147483647 w 126"/>
                  <a:gd name="T39" fmla="*/ 2147483647 h 72"/>
                  <a:gd name="T40" fmla="*/ 2147483647 w 126"/>
                  <a:gd name="T41" fmla="*/ 2147483647 h 72"/>
                  <a:gd name="T42" fmla="*/ 2147483647 w 126"/>
                  <a:gd name="T43" fmla="*/ 2147483647 h 72"/>
                  <a:gd name="T44" fmla="*/ 2147483647 w 126"/>
                  <a:gd name="T45" fmla="*/ 2147483647 h 72"/>
                  <a:gd name="T46" fmla="*/ 2147483647 w 126"/>
                  <a:gd name="T47" fmla="*/ 2147483647 h 72"/>
                  <a:gd name="T48" fmla="*/ 2147483647 w 126"/>
                  <a:gd name="T49" fmla="*/ 2147483647 h 72"/>
                  <a:gd name="T50" fmla="*/ 2147483647 w 126"/>
                  <a:gd name="T51" fmla="*/ 2147483647 h 72"/>
                  <a:gd name="T52" fmla="*/ 2147483647 w 126"/>
                  <a:gd name="T53" fmla="*/ 2147483647 h 72"/>
                  <a:gd name="T54" fmla="*/ 2147483647 w 126"/>
                  <a:gd name="T55" fmla="*/ 2147483647 h 72"/>
                  <a:gd name="T56" fmla="*/ 2147483647 w 126"/>
                  <a:gd name="T57" fmla="*/ 2147483647 h 72"/>
                  <a:gd name="T58" fmla="*/ 2147483647 w 126"/>
                  <a:gd name="T59" fmla="*/ 2147483647 h 72"/>
                  <a:gd name="T60" fmla="*/ 2147483647 w 126"/>
                  <a:gd name="T61" fmla="*/ 2147483647 h 72"/>
                  <a:gd name="T62" fmla="*/ 2147483647 w 126"/>
                  <a:gd name="T63" fmla="*/ 2147483647 h 72"/>
                  <a:gd name="T64" fmla="*/ 2147483647 w 126"/>
                  <a:gd name="T65" fmla="*/ 2147483647 h 72"/>
                  <a:gd name="T66" fmla="*/ 2147483647 w 126"/>
                  <a:gd name="T67" fmla="*/ 2147483647 h 72"/>
                  <a:gd name="T68" fmla="*/ 2147483647 w 126"/>
                  <a:gd name="T69" fmla="*/ 2147483647 h 72"/>
                  <a:gd name="T70" fmla="*/ 2147483647 w 126"/>
                  <a:gd name="T71" fmla="*/ 2147483647 h 72"/>
                  <a:gd name="T72" fmla="*/ 2147483647 w 126"/>
                  <a:gd name="T73" fmla="*/ 2147483647 h 72"/>
                  <a:gd name="T74" fmla="*/ 2147483647 w 126"/>
                  <a:gd name="T75" fmla="*/ 2147483647 h 72"/>
                  <a:gd name="T76" fmla="*/ 2147483647 w 126"/>
                  <a:gd name="T77" fmla="*/ 2147483647 h 72"/>
                  <a:gd name="T78" fmla="*/ 2147483647 w 126"/>
                  <a:gd name="T79" fmla="*/ 2147483647 h 72"/>
                  <a:gd name="T80" fmla="*/ 2147483647 w 126"/>
                  <a:gd name="T81" fmla="*/ 2147483647 h 72"/>
                  <a:gd name="T82" fmla="*/ 2147483647 w 126"/>
                  <a:gd name="T83" fmla="*/ 2147483647 h 72"/>
                  <a:gd name="T84" fmla="*/ 2147483647 w 126"/>
                  <a:gd name="T85" fmla="*/ 2147483647 h 72"/>
                  <a:gd name="T86" fmla="*/ 2147483647 w 126"/>
                  <a:gd name="T87" fmla="*/ 2147483647 h 72"/>
                  <a:gd name="T88" fmla="*/ 2147483647 w 126"/>
                  <a:gd name="T89" fmla="*/ 2147483647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6"/>
                  <a:gd name="T136" fmla="*/ 0 h 72"/>
                  <a:gd name="T137" fmla="*/ 126 w 126"/>
                  <a:gd name="T138" fmla="*/ 72 h 7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6" h="72">
                    <a:moveTo>
                      <a:pt x="12" y="60"/>
                    </a:moveTo>
                    <a:lnTo>
                      <a:pt x="20" y="58"/>
                    </a:lnTo>
                    <a:lnTo>
                      <a:pt x="28" y="56"/>
                    </a:lnTo>
                    <a:lnTo>
                      <a:pt x="36" y="52"/>
                    </a:lnTo>
                    <a:lnTo>
                      <a:pt x="42" y="44"/>
                    </a:lnTo>
                    <a:lnTo>
                      <a:pt x="32" y="40"/>
                    </a:lnTo>
                    <a:lnTo>
                      <a:pt x="20" y="32"/>
                    </a:lnTo>
                    <a:lnTo>
                      <a:pt x="16" y="36"/>
                    </a:lnTo>
                    <a:lnTo>
                      <a:pt x="6" y="34"/>
                    </a:lnTo>
                    <a:lnTo>
                      <a:pt x="0" y="32"/>
                    </a:lnTo>
                    <a:lnTo>
                      <a:pt x="2" y="28"/>
                    </a:lnTo>
                    <a:lnTo>
                      <a:pt x="6" y="20"/>
                    </a:lnTo>
                    <a:lnTo>
                      <a:pt x="6" y="8"/>
                    </a:lnTo>
                    <a:lnTo>
                      <a:pt x="18" y="6"/>
                    </a:lnTo>
                    <a:lnTo>
                      <a:pt x="24" y="8"/>
                    </a:lnTo>
                    <a:lnTo>
                      <a:pt x="30" y="10"/>
                    </a:lnTo>
                    <a:lnTo>
                      <a:pt x="38" y="12"/>
                    </a:lnTo>
                    <a:lnTo>
                      <a:pt x="38" y="4"/>
                    </a:lnTo>
                    <a:lnTo>
                      <a:pt x="48" y="0"/>
                    </a:lnTo>
                    <a:lnTo>
                      <a:pt x="56" y="2"/>
                    </a:lnTo>
                    <a:lnTo>
                      <a:pt x="62" y="4"/>
                    </a:lnTo>
                    <a:lnTo>
                      <a:pt x="68" y="6"/>
                    </a:lnTo>
                    <a:lnTo>
                      <a:pt x="86" y="6"/>
                    </a:lnTo>
                    <a:lnTo>
                      <a:pt x="100" y="6"/>
                    </a:lnTo>
                    <a:lnTo>
                      <a:pt x="112" y="6"/>
                    </a:lnTo>
                    <a:lnTo>
                      <a:pt x="126" y="12"/>
                    </a:lnTo>
                    <a:lnTo>
                      <a:pt x="122" y="18"/>
                    </a:lnTo>
                    <a:lnTo>
                      <a:pt x="118" y="24"/>
                    </a:lnTo>
                    <a:lnTo>
                      <a:pt x="114" y="30"/>
                    </a:lnTo>
                    <a:lnTo>
                      <a:pt x="106" y="36"/>
                    </a:lnTo>
                    <a:lnTo>
                      <a:pt x="100" y="42"/>
                    </a:lnTo>
                    <a:lnTo>
                      <a:pt x="88" y="50"/>
                    </a:lnTo>
                    <a:lnTo>
                      <a:pt x="76" y="52"/>
                    </a:lnTo>
                    <a:lnTo>
                      <a:pt x="68" y="52"/>
                    </a:lnTo>
                    <a:lnTo>
                      <a:pt x="60" y="56"/>
                    </a:lnTo>
                    <a:lnTo>
                      <a:pt x="56" y="58"/>
                    </a:lnTo>
                    <a:lnTo>
                      <a:pt x="50" y="64"/>
                    </a:lnTo>
                    <a:lnTo>
                      <a:pt x="50" y="68"/>
                    </a:lnTo>
                    <a:lnTo>
                      <a:pt x="44" y="72"/>
                    </a:lnTo>
                    <a:lnTo>
                      <a:pt x="38" y="72"/>
                    </a:lnTo>
                    <a:lnTo>
                      <a:pt x="30" y="72"/>
                    </a:lnTo>
                    <a:lnTo>
                      <a:pt x="24" y="70"/>
                    </a:lnTo>
                    <a:lnTo>
                      <a:pt x="18" y="70"/>
                    </a:lnTo>
                    <a:lnTo>
                      <a:pt x="10" y="70"/>
                    </a:lnTo>
                    <a:lnTo>
                      <a:pt x="12" y="6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94" name="Freeform 234"/>
              <p:cNvSpPr/>
              <p:nvPr/>
            </p:nvSpPr>
            <p:spPr bwMode="auto">
              <a:xfrm>
                <a:off x="5825524" y="3252145"/>
                <a:ext cx="394363" cy="244249"/>
              </a:xfrm>
              <a:custGeom>
                <a:avLst/>
                <a:gdLst>
                  <a:gd name="T0" fmla="*/ 0 w 270"/>
                  <a:gd name="T1" fmla="*/ 2147483647 h 154"/>
                  <a:gd name="T2" fmla="*/ 2147483647 w 270"/>
                  <a:gd name="T3" fmla="*/ 2147483647 h 154"/>
                  <a:gd name="T4" fmla="*/ 2147483647 w 270"/>
                  <a:gd name="T5" fmla="*/ 2147483647 h 154"/>
                  <a:gd name="T6" fmla="*/ 2147483647 w 270"/>
                  <a:gd name="T7" fmla="*/ 2147483647 h 154"/>
                  <a:gd name="T8" fmla="*/ 2147483647 w 270"/>
                  <a:gd name="T9" fmla="*/ 2147483647 h 154"/>
                  <a:gd name="T10" fmla="*/ 2147483647 w 270"/>
                  <a:gd name="T11" fmla="*/ 2147483647 h 154"/>
                  <a:gd name="T12" fmla="*/ 2147483647 w 270"/>
                  <a:gd name="T13" fmla="*/ 2147483647 h 154"/>
                  <a:gd name="T14" fmla="*/ 2147483647 w 270"/>
                  <a:gd name="T15" fmla="*/ 2147483647 h 154"/>
                  <a:gd name="T16" fmla="*/ 2147483647 w 270"/>
                  <a:gd name="T17" fmla="*/ 2147483647 h 154"/>
                  <a:gd name="T18" fmla="*/ 2147483647 w 270"/>
                  <a:gd name="T19" fmla="*/ 2147483647 h 154"/>
                  <a:gd name="T20" fmla="*/ 2147483647 w 270"/>
                  <a:gd name="T21" fmla="*/ 2147483647 h 154"/>
                  <a:gd name="T22" fmla="*/ 2147483647 w 270"/>
                  <a:gd name="T23" fmla="*/ 2147483647 h 154"/>
                  <a:gd name="T24" fmla="*/ 2147483647 w 270"/>
                  <a:gd name="T25" fmla="*/ 2147483647 h 154"/>
                  <a:gd name="T26" fmla="*/ 2147483647 w 270"/>
                  <a:gd name="T27" fmla="*/ 2147483647 h 154"/>
                  <a:gd name="T28" fmla="*/ 2147483647 w 270"/>
                  <a:gd name="T29" fmla="*/ 2147483647 h 154"/>
                  <a:gd name="T30" fmla="*/ 2147483647 w 270"/>
                  <a:gd name="T31" fmla="*/ 2147483647 h 154"/>
                  <a:gd name="T32" fmla="*/ 2147483647 w 270"/>
                  <a:gd name="T33" fmla="*/ 2147483647 h 154"/>
                  <a:gd name="T34" fmla="*/ 2147483647 w 270"/>
                  <a:gd name="T35" fmla="*/ 2147483647 h 154"/>
                  <a:gd name="T36" fmla="*/ 2147483647 w 270"/>
                  <a:gd name="T37" fmla="*/ 2147483647 h 154"/>
                  <a:gd name="T38" fmla="*/ 2147483647 w 270"/>
                  <a:gd name="T39" fmla="*/ 2147483647 h 154"/>
                  <a:gd name="T40" fmla="*/ 2147483647 w 270"/>
                  <a:gd name="T41" fmla="*/ 2147483647 h 154"/>
                  <a:gd name="T42" fmla="*/ 2147483647 w 270"/>
                  <a:gd name="T43" fmla="*/ 2147483647 h 154"/>
                  <a:gd name="T44" fmla="*/ 2147483647 w 270"/>
                  <a:gd name="T45" fmla="*/ 2147483647 h 154"/>
                  <a:gd name="T46" fmla="*/ 2147483647 w 270"/>
                  <a:gd name="T47" fmla="*/ 2147483647 h 154"/>
                  <a:gd name="T48" fmla="*/ 2147483647 w 270"/>
                  <a:gd name="T49" fmla="*/ 2147483647 h 154"/>
                  <a:gd name="T50" fmla="*/ 2147483647 w 270"/>
                  <a:gd name="T51" fmla="*/ 2147483647 h 154"/>
                  <a:gd name="T52" fmla="*/ 2147483647 w 270"/>
                  <a:gd name="T53" fmla="*/ 2147483647 h 154"/>
                  <a:gd name="T54" fmla="*/ 2147483647 w 270"/>
                  <a:gd name="T55" fmla="*/ 2147483647 h 154"/>
                  <a:gd name="T56" fmla="*/ 2147483647 w 270"/>
                  <a:gd name="T57" fmla="*/ 2147483647 h 154"/>
                  <a:gd name="T58" fmla="*/ 2147483647 w 270"/>
                  <a:gd name="T59" fmla="*/ 2147483647 h 154"/>
                  <a:gd name="T60" fmla="*/ 2147483647 w 270"/>
                  <a:gd name="T61" fmla="*/ 2147483647 h 154"/>
                  <a:gd name="T62" fmla="*/ 2147483647 w 270"/>
                  <a:gd name="T63" fmla="*/ 2147483647 h 154"/>
                  <a:gd name="T64" fmla="*/ 2147483647 w 270"/>
                  <a:gd name="T65" fmla="*/ 2147483647 h 154"/>
                  <a:gd name="T66" fmla="*/ 2147483647 w 270"/>
                  <a:gd name="T67" fmla="*/ 2147483647 h 154"/>
                  <a:gd name="T68" fmla="*/ 2147483647 w 270"/>
                  <a:gd name="T69" fmla="*/ 2147483647 h 154"/>
                  <a:gd name="T70" fmla="*/ 2147483647 w 270"/>
                  <a:gd name="T71" fmla="*/ 2147483647 h 154"/>
                  <a:gd name="T72" fmla="*/ 2147483647 w 270"/>
                  <a:gd name="T73" fmla="*/ 2147483647 h 154"/>
                  <a:gd name="T74" fmla="*/ 2147483647 w 270"/>
                  <a:gd name="T75" fmla="*/ 2147483647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0"/>
                  <a:gd name="T115" fmla="*/ 0 h 154"/>
                  <a:gd name="T116" fmla="*/ 270 w 270"/>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0" h="154">
                    <a:moveTo>
                      <a:pt x="10" y="76"/>
                    </a:moveTo>
                    <a:lnTo>
                      <a:pt x="0" y="10"/>
                    </a:lnTo>
                    <a:lnTo>
                      <a:pt x="34" y="0"/>
                    </a:lnTo>
                    <a:lnTo>
                      <a:pt x="74" y="18"/>
                    </a:lnTo>
                    <a:lnTo>
                      <a:pt x="92" y="40"/>
                    </a:lnTo>
                    <a:lnTo>
                      <a:pt x="110" y="38"/>
                    </a:lnTo>
                    <a:lnTo>
                      <a:pt x="124" y="36"/>
                    </a:lnTo>
                    <a:lnTo>
                      <a:pt x="136" y="36"/>
                    </a:lnTo>
                    <a:lnTo>
                      <a:pt x="146" y="44"/>
                    </a:lnTo>
                    <a:lnTo>
                      <a:pt x="152" y="50"/>
                    </a:lnTo>
                    <a:lnTo>
                      <a:pt x="158" y="56"/>
                    </a:lnTo>
                    <a:lnTo>
                      <a:pt x="160" y="62"/>
                    </a:lnTo>
                    <a:lnTo>
                      <a:pt x="162" y="66"/>
                    </a:lnTo>
                    <a:lnTo>
                      <a:pt x="170" y="68"/>
                    </a:lnTo>
                    <a:lnTo>
                      <a:pt x="174" y="82"/>
                    </a:lnTo>
                    <a:lnTo>
                      <a:pt x="194" y="82"/>
                    </a:lnTo>
                    <a:lnTo>
                      <a:pt x="196" y="90"/>
                    </a:lnTo>
                    <a:lnTo>
                      <a:pt x="202" y="92"/>
                    </a:lnTo>
                    <a:lnTo>
                      <a:pt x="208" y="82"/>
                    </a:lnTo>
                    <a:lnTo>
                      <a:pt x="214" y="74"/>
                    </a:lnTo>
                    <a:lnTo>
                      <a:pt x="218" y="72"/>
                    </a:lnTo>
                    <a:lnTo>
                      <a:pt x="228" y="64"/>
                    </a:lnTo>
                    <a:lnTo>
                      <a:pt x="234" y="64"/>
                    </a:lnTo>
                    <a:lnTo>
                      <a:pt x="230" y="72"/>
                    </a:lnTo>
                    <a:lnTo>
                      <a:pt x="228" y="76"/>
                    </a:lnTo>
                    <a:lnTo>
                      <a:pt x="232" y="78"/>
                    </a:lnTo>
                    <a:lnTo>
                      <a:pt x="234" y="78"/>
                    </a:lnTo>
                    <a:lnTo>
                      <a:pt x="244" y="80"/>
                    </a:lnTo>
                    <a:lnTo>
                      <a:pt x="248" y="76"/>
                    </a:lnTo>
                    <a:lnTo>
                      <a:pt x="260" y="84"/>
                    </a:lnTo>
                    <a:lnTo>
                      <a:pt x="270" y="88"/>
                    </a:lnTo>
                    <a:lnTo>
                      <a:pt x="264" y="96"/>
                    </a:lnTo>
                    <a:lnTo>
                      <a:pt x="254" y="100"/>
                    </a:lnTo>
                    <a:lnTo>
                      <a:pt x="240" y="104"/>
                    </a:lnTo>
                    <a:lnTo>
                      <a:pt x="234" y="102"/>
                    </a:lnTo>
                    <a:lnTo>
                      <a:pt x="226" y="102"/>
                    </a:lnTo>
                    <a:lnTo>
                      <a:pt x="238" y="96"/>
                    </a:lnTo>
                    <a:lnTo>
                      <a:pt x="238" y="92"/>
                    </a:lnTo>
                    <a:lnTo>
                      <a:pt x="230" y="86"/>
                    </a:lnTo>
                    <a:lnTo>
                      <a:pt x="226" y="92"/>
                    </a:lnTo>
                    <a:lnTo>
                      <a:pt x="216" y="90"/>
                    </a:lnTo>
                    <a:lnTo>
                      <a:pt x="216" y="100"/>
                    </a:lnTo>
                    <a:lnTo>
                      <a:pt x="210" y="102"/>
                    </a:lnTo>
                    <a:lnTo>
                      <a:pt x="208" y="112"/>
                    </a:lnTo>
                    <a:lnTo>
                      <a:pt x="194" y="112"/>
                    </a:lnTo>
                    <a:lnTo>
                      <a:pt x="194" y="118"/>
                    </a:lnTo>
                    <a:lnTo>
                      <a:pt x="196" y="120"/>
                    </a:lnTo>
                    <a:lnTo>
                      <a:pt x="200" y="124"/>
                    </a:lnTo>
                    <a:lnTo>
                      <a:pt x="206" y="128"/>
                    </a:lnTo>
                    <a:lnTo>
                      <a:pt x="210" y="132"/>
                    </a:lnTo>
                    <a:lnTo>
                      <a:pt x="210" y="142"/>
                    </a:lnTo>
                    <a:lnTo>
                      <a:pt x="206" y="152"/>
                    </a:lnTo>
                    <a:lnTo>
                      <a:pt x="200" y="154"/>
                    </a:lnTo>
                    <a:lnTo>
                      <a:pt x="190" y="152"/>
                    </a:lnTo>
                    <a:lnTo>
                      <a:pt x="188" y="142"/>
                    </a:lnTo>
                    <a:lnTo>
                      <a:pt x="182" y="138"/>
                    </a:lnTo>
                    <a:lnTo>
                      <a:pt x="176" y="138"/>
                    </a:lnTo>
                    <a:lnTo>
                      <a:pt x="164" y="134"/>
                    </a:lnTo>
                    <a:lnTo>
                      <a:pt x="152" y="124"/>
                    </a:lnTo>
                    <a:lnTo>
                      <a:pt x="140" y="122"/>
                    </a:lnTo>
                    <a:lnTo>
                      <a:pt x="130" y="114"/>
                    </a:lnTo>
                    <a:lnTo>
                      <a:pt x="118" y="106"/>
                    </a:lnTo>
                    <a:lnTo>
                      <a:pt x="110" y="96"/>
                    </a:lnTo>
                    <a:lnTo>
                      <a:pt x="104" y="88"/>
                    </a:lnTo>
                    <a:lnTo>
                      <a:pt x="100" y="82"/>
                    </a:lnTo>
                    <a:lnTo>
                      <a:pt x="80" y="82"/>
                    </a:lnTo>
                    <a:lnTo>
                      <a:pt x="74" y="80"/>
                    </a:lnTo>
                    <a:lnTo>
                      <a:pt x="72" y="72"/>
                    </a:lnTo>
                    <a:lnTo>
                      <a:pt x="70" y="66"/>
                    </a:lnTo>
                    <a:lnTo>
                      <a:pt x="64" y="60"/>
                    </a:lnTo>
                    <a:lnTo>
                      <a:pt x="48" y="54"/>
                    </a:lnTo>
                    <a:lnTo>
                      <a:pt x="38" y="58"/>
                    </a:lnTo>
                    <a:lnTo>
                      <a:pt x="26" y="68"/>
                    </a:lnTo>
                    <a:lnTo>
                      <a:pt x="26" y="74"/>
                    </a:lnTo>
                    <a:lnTo>
                      <a:pt x="26" y="78"/>
                    </a:lnTo>
                    <a:lnTo>
                      <a:pt x="10" y="7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95" name="Freeform 235"/>
              <p:cNvSpPr/>
              <p:nvPr/>
            </p:nvSpPr>
            <p:spPr bwMode="auto">
              <a:xfrm>
                <a:off x="5602974" y="2970727"/>
                <a:ext cx="834851" cy="426109"/>
              </a:xfrm>
              <a:custGeom>
                <a:avLst/>
                <a:gdLst>
                  <a:gd name="T0" fmla="*/ 2147483647 w 570"/>
                  <a:gd name="T1" fmla="*/ 2147483647 h 270"/>
                  <a:gd name="T2" fmla="*/ 2147483647 w 570"/>
                  <a:gd name="T3" fmla="*/ 2147483647 h 270"/>
                  <a:gd name="T4" fmla="*/ 2147483647 w 570"/>
                  <a:gd name="T5" fmla="*/ 2147483647 h 270"/>
                  <a:gd name="T6" fmla="*/ 2147483647 w 570"/>
                  <a:gd name="T7" fmla="*/ 2147483647 h 270"/>
                  <a:gd name="T8" fmla="*/ 2147483647 w 570"/>
                  <a:gd name="T9" fmla="*/ 2147483647 h 270"/>
                  <a:gd name="T10" fmla="*/ 2147483647 w 570"/>
                  <a:gd name="T11" fmla="*/ 2147483647 h 270"/>
                  <a:gd name="T12" fmla="*/ 2147483647 w 570"/>
                  <a:gd name="T13" fmla="*/ 2147483647 h 270"/>
                  <a:gd name="T14" fmla="*/ 2147483647 w 570"/>
                  <a:gd name="T15" fmla="*/ 2147483647 h 270"/>
                  <a:gd name="T16" fmla="*/ 2147483647 w 570"/>
                  <a:gd name="T17" fmla="*/ 2147483647 h 270"/>
                  <a:gd name="T18" fmla="*/ 2147483647 w 570"/>
                  <a:gd name="T19" fmla="*/ 2147483647 h 270"/>
                  <a:gd name="T20" fmla="*/ 0 w 570"/>
                  <a:gd name="T21" fmla="*/ 2147483647 h 270"/>
                  <a:gd name="T22" fmla="*/ 2147483647 w 570"/>
                  <a:gd name="T23" fmla="*/ 2147483647 h 270"/>
                  <a:gd name="T24" fmla="*/ 2147483647 w 570"/>
                  <a:gd name="T25" fmla="*/ 2147483647 h 270"/>
                  <a:gd name="T26" fmla="*/ 2147483647 w 570"/>
                  <a:gd name="T27" fmla="*/ 2147483647 h 270"/>
                  <a:gd name="T28" fmla="*/ 2147483647 w 570"/>
                  <a:gd name="T29" fmla="*/ 2147483647 h 270"/>
                  <a:gd name="T30" fmla="*/ 2147483647 w 570"/>
                  <a:gd name="T31" fmla="*/ 2147483647 h 270"/>
                  <a:gd name="T32" fmla="*/ 2147483647 w 570"/>
                  <a:gd name="T33" fmla="*/ 2147483647 h 270"/>
                  <a:gd name="T34" fmla="*/ 2147483647 w 570"/>
                  <a:gd name="T35" fmla="*/ 2147483647 h 270"/>
                  <a:gd name="T36" fmla="*/ 2147483647 w 570"/>
                  <a:gd name="T37" fmla="*/ 2147483647 h 270"/>
                  <a:gd name="T38" fmla="*/ 2147483647 w 570"/>
                  <a:gd name="T39" fmla="*/ 2147483647 h 270"/>
                  <a:gd name="T40" fmla="*/ 2147483647 w 570"/>
                  <a:gd name="T41" fmla="*/ 2147483647 h 270"/>
                  <a:gd name="T42" fmla="*/ 2147483647 w 570"/>
                  <a:gd name="T43" fmla="*/ 2147483647 h 270"/>
                  <a:gd name="T44" fmla="*/ 2147483647 w 570"/>
                  <a:gd name="T45" fmla="*/ 2147483647 h 270"/>
                  <a:gd name="T46" fmla="*/ 2147483647 w 570"/>
                  <a:gd name="T47" fmla="*/ 2147483647 h 270"/>
                  <a:gd name="T48" fmla="*/ 2147483647 w 570"/>
                  <a:gd name="T49" fmla="*/ 2147483647 h 270"/>
                  <a:gd name="T50" fmla="*/ 2147483647 w 570"/>
                  <a:gd name="T51" fmla="*/ 2147483647 h 270"/>
                  <a:gd name="T52" fmla="*/ 2147483647 w 570"/>
                  <a:gd name="T53" fmla="*/ 2147483647 h 270"/>
                  <a:gd name="T54" fmla="*/ 2147483647 w 570"/>
                  <a:gd name="T55" fmla="*/ 2147483647 h 270"/>
                  <a:gd name="T56" fmla="*/ 2147483647 w 570"/>
                  <a:gd name="T57" fmla="*/ 2147483647 h 270"/>
                  <a:gd name="T58" fmla="*/ 2147483647 w 570"/>
                  <a:gd name="T59" fmla="*/ 2147483647 h 270"/>
                  <a:gd name="T60" fmla="*/ 2147483647 w 570"/>
                  <a:gd name="T61" fmla="*/ 2147483647 h 270"/>
                  <a:gd name="T62" fmla="*/ 2147483647 w 570"/>
                  <a:gd name="T63" fmla="*/ 2147483647 h 270"/>
                  <a:gd name="T64" fmla="*/ 2147483647 w 570"/>
                  <a:gd name="T65" fmla="*/ 2147483647 h 270"/>
                  <a:gd name="T66" fmla="*/ 2147483647 w 570"/>
                  <a:gd name="T67" fmla="*/ 2147483647 h 270"/>
                  <a:gd name="T68" fmla="*/ 2147483647 w 570"/>
                  <a:gd name="T69" fmla="*/ 2147483647 h 270"/>
                  <a:gd name="T70" fmla="*/ 2147483647 w 570"/>
                  <a:gd name="T71" fmla="*/ 2147483647 h 270"/>
                  <a:gd name="T72" fmla="*/ 2147483647 w 570"/>
                  <a:gd name="T73" fmla="*/ 2147483647 h 270"/>
                  <a:gd name="T74" fmla="*/ 2147483647 w 570"/>
                  <a:gd name="T75" fmla="*/ 2147483647 h 270"/>
                  <a:gd name="T76" fmla="*/ 2147483647 w 570"/>
                  <a:gd name="T77" fmla="*/ 2147483647 h 270"/>
                  <a:gd name="T78" fmla="*/ 2147483647 w 570"/>
                  <a:gd name="T79" fmla="*/ 2147483647 h 270"/>
                  <a:gd name="T80" fmla="*/ 2147483647 w 570"/>
                  <a:gd name="T81" fmla="*/ 2147483647 h 270"/>
                  <a:gd name="T82" fmla="*/ 2147483647 w 570"/>
                  <a:gd name="T83" fmla="*/ 2147483647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70"/>
                  <a:gd name="T127" fmla="*/ 0 h 270"/>
                  <a:gd name="T128" fmla="*/ 570 w 570"/>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70" h="270">
                    <a:moveTo>
                      <a:pt x="118" y="238"/>
                    </a:moveTo>
                    <a:lnTo>
                      <a:pt x="110" y="240"/>
                    </a:lnTo>
                    <a:lnTo>
                      <a:pt x="108" y="248"/>
                    </a:lnTo>
                    <a:lnTo>
                      <a:pt x="108" y="252"/>
                    </a:lnTo>
                    <a:lnTo>
                      <a:pt x="104" y="248"/>
                    </a:lnTo>
                    <a:lnTo>
                      <a:pt x="102" y="236"/>
                    </a:lnTo>
                    <a:lnTo>
                      <a:pt x="102" y="230"/>
                    </a:lnTo>
                    <a:lnTo>
                      <a:pt x="92" y="224"/>
                    </a:lnTo>
                    <a:lnTo>
                      <a:pt x="84" y="222"/>
                    </a:lnTo>
                    <a:lnTo>
                      <a:pt x="72" y="210"/>
                    </a:lnTo>
                    <a:lnTo>
                      <a:pt x="62" y="200"/>
                    </a:lnTo>
                    <a:lnTo>
                      <a:pt x="58" y="194"/>
                    </a:lnTo>
                    <a:lnTo>
                      <a:pt x="64" y="194"/>
                    </a:lnTo>
                    <a:lnTo>
                      <a:pt x="76" y="196"/>
                    </a:lnTo>
                    <a:lnTo>
                      <a:pt x="70" y="184"/>
                    </a:lnTo>
                    <a:lnTo>
                      <a:pt x="82" y="182"/>
                    </a:lnTo>
                    <a:lnTo>
                      <a:pt x="94" y="182"/>
                    </a:lnTo>
                    <a:lnTo>
                      <a:pt x="92" y="168"/>
                    </a:lnTo>
                    <a:lnTo>
                      <a:pt x="92" y="158"/>
                    </a:lnTo>
                    <a:lnTo>
                      <a:pt x="88" y="152"/>
                    </a:lnTo>
                    <a:lnTo>
                      <a:pt x="80" y="152"/>
                    </a:lnTo>
                    <a:lnTo>
                      <a:pt x="74" y="156"/>
                    </a:lnTo>
                    <a:lnTo>
                      <a:pt x="70" y="154"/>
                    </a:lnTo>
                    <a:lnTo>
                      <a:pt x="64" y="152"/>
                    </a:lnTo>
                    <a:lnTo>
                      <a:pt x="52" y="152"/>
                    </a:lnTo>
                    <a:lnTo>
                      <a:pt x="42" y="162"/>
                    </a:lnTo>
                    <a:lnTo>
                      <a:pt x="36" y="152"/>
                    </a:lnTo>
                    <a:lnTo>
                      <a:pt x="24" y="136"/>
                    </a:lnTo>
                    <a:lnTo>
                      <a:pt x="10" y="136"/>
                    </a:lnTo>
                    <a:lnTo>
                      <a:pt x="10" y="126"/>
                    </a:lnTo>
                    <a:lnTo>
                      <a:pt x="4" y="128"/>
                    </a:lnTo>
                    <a:lnTo>
                      <a:pt x="0" y="128"/>
                    </a:lnTo>
                    <a:lnTo>
                      <a:pt x="0" y="126"/>
                    </a:lnTo>
                    <a:lnTo>
                      <a:pt x="0" y="110"/>
                    </a:lnTo>
                    <a:lnTo>
                      <a:pt x="0" y="96"/>
                    </a:lnTo>
                    <a:lnTo>
                      <a:pt x="10" y="88"/>
                    </a:lnTo>
                    <a:lnTo>
                      <a:pt x="18" y="98"/>
                    </a:lnTo>
                    <a:lnTo>
                      <a:pt x="26" y="94"/>
                    </a:lnTo>
                    <a:lnTo>
                      <a:pt x="24" y="82"/>
                    </a:lnTo>
                    <a:lnTo>
                      <a:pt x="48" y="62"/>
                    </a:lnTo>
                    <a:lnTo>
                      <a:pt x="68" y="66"/>
                    </a:lnTo>
                    <a:lnTo>
                      <a:pt x="86" y="72"/>
                    </a:lnTo>
                    <a:lnTo>
                      <a:pt x="102" y="84"/>
                    </a:lnTo>
                    <a:lnTo>
                      <a:pt x="110" y="82"/>
                    </a:lnTo>
                    <a:lnTo>
                      <a:pt x="122" y="86"/>
                    </a:lnTo>
                    <a:lnTo>
                      <a:pt x="128" y="78"/>
                    </a:lnTo>
                    <a:lnTo>
                      <a:pt x="160" y="78"/>
                    </a:lnTo>
                    <a:lnTo>
                      <a:pt x="170" y="86"/>
                    </a:lnTo>
                    <a:lnTo>
                      <a:pt x="176" y="86"/>
                    </a:lnTo>
                    <a:lnTo>
                      <a:pt x="186" y="84"/>
                    </a:lnTo>
                    <a:lnTo>
                      <a:pt x="202" y="84"/>
                    </a:lnTo>
                    <a:lnTo>
                      <a:pt x="204" y="70"/>
                    </a:lnTo>
                    <a:lnTo>
                      <a:pt x="180" y="62"/>
                    </a:lnTo>
                    <a:lnTo>
                      <a:pt x="184" y="56"/>
                    </a:lnTo>
                    <a:lnTo>
                      <a:pt x="186" y="44"/>
                    </a:lnTo>
                    <a:lnTo>
                      <a:pt x="200" y="42"/>
                    </a:lnTo>
                    <a:lnTo>
                      <a:pt x="188" y="36"/>
                    </a:lnTo>
                    <a:lnTo>
                      <a:pt x="182" y="26"/>
                    </a:lnTo>
                    <a:lnTo>
                      <a:pt x="204" y="24"/>
                    </a:lnTo>
                    <a:lnTo>
                      <a:pt x="270" y="10"/>
                    </a:lnTo>
                    <a:lnTo>
                      <a:pt x="280" y="0"/>
                    </a:lnTo>
                    <a:lnTo>
                      <a:pt x="308" y="4"/>
                    </a:lnTo>
                    <a:lnTo>
                      <a:pt x="320" y="22"/>
                    </a:lnTo>
                    <a:lnTo>
                      <a:pt x="354" y="26"/>
                    </a:lnTo>
                    <a:lnTo>
                      <a:pt x="352" y="32"/>
                    </a:lnTo>
                    <a:lnTo>
                      <a:pt x="370" y="32"/>
                    </a:lnTo>
                    <a:lnTo>
                      <a:pt x="388" y="18"/>
                    </a:lnTo>
                    <a:lnTo>
                      <a:pt x="396" y="18"/>
                    </a:lnTo>
                    <a:lnTo>
                      <a:pt x="396" y="28"/>
                    </a:lnTo>
                    <a:lnTo>
                      <a:pt x="412" y="34"/>
                    </a:lnTo>
                    <a:lnTo>
                      <a:pt x="464" y="82"/>
                    </a:lnTo>
                    <a:lnTo>
                      <a:pt x="472" y="84"/>
                    </a:lnTo>
                    <a:lnTo>
                      <a:pt x="472" y="74"/>
                    </a:lnTo>
                    <a:lnTo>
                      <a:pt x="484" y="76"/>
                    </a:lnTo>
                    <a:lnTo>
                      <a:pt x="486" y="84"/>
                    </a:lnTo>
                    <a:lnTo>
                      <a:pt x="506" y="86"/>
                    </a:lnTo>
                    <a:lnTo>
                      <a:pt x="510" y="78"/>
                    </a:lnTo>
                    <a:lnTo>
                      <a:pt x="534" y="94"/>
                    </a:lnTo>
                    <a:lnTo>
                      <a:pt x="550" y="104"/>
                    </a:lnTo>
                    <a:lnTo>
                      <a:pt x="570" y="108"/>
                    </a:lnTo>
                    <a:lnTo>
                      <a:pt x="564" y="112"/>
                    </a:lnTo>
                    <a:lnTo>
                      <a:pt x="562" y="116"/>
                    </a:lnTo>
                    <a:lnTo>
                      <a:pt x="558" y="120"/>
                    </a:lnTo>
                    <a:lnTo>
                      <a:pt x="544" y="130"/>
                    </a:lnTo>
                    <a:lnTo>
                      <a:pt x="556" y="144"/>
                    </a:lnTo>
                    <a:lnTo>
                      <a:pt x="548" y="152"/>
                    </a:lnTo>
                    <a:lnTo>
                      <a:pt x="540" y="154"/>
                    </a:lnTo>
                    <a:lnTo>
                      <a:pt x="532" y="152"/>
                    </a:lnTo>
                    <a:lnTo>
                      <a:pt x="518" y="148"/>
                    </a:lnTo>
                    <a:lnTo>
                      <a:pt x="522" y="160"/>
                    </a:lnTo>
                    <a:lnTo>
                      <a:pt x="522" y="176"/>
                    </a:lnTo>
                    <a:lnTo>
                      <a:pt x="520" y="184"/>
                    </a:lnTo>
                    <a:lnTo>
                      <a:pt x="510" y="186"/>
                    </a:lnTo>
                    <a:lnTo>
                      <a:pt x="498" y="182"/>
                    </a:lnTo>
                    <a:lnTo>
                      <a:pt x="500" y="190"/>
                    </a:lnTo>
                    <a:lnTo>
                      <a:pt x="510" y="210"/>
                    </a:lnTo>
                    <a:lnTo>
                      <a:pt x="512" y="224"/>
                    </a:lnTo>
                    <a:lnTo>
                      <a:pt x="506" y="234"/>
                    </a:lnTo>
                    <a:lnTo>
                      <a:pt x="492" y="228"/>
                    </a:lnTo>
                    <a:lnTo>
                      <a:pt x="480" y="228"/>
                    </a:lnTo>
                    <a:lnTo>
                      <a:pt x="460" y="228"/>
                    </a:lnTo>
                    <a:lnTo>
                      <a:pt x="448" y="228"/>
                    </a:lnTo>
                    <a:lnTo>
                      <a:pt x="428" y="222"/>
                    </a:lnTo>
                    <a:lnTo>
                      <a:pt x="418" y="226"/>
                    </a:lnTo>
                    <a:lnTo>
                      <a:pt x="418" y="234"/>
                    </a:lnTo>
                    <a:lnTo>
                      <a:pt x="398" y="228"/>
                    </a:lnTo>
                    <a:lnTo>
                      <a:pt x="386" y="230"/>
                    </a:lnTo>
                    <a:lnTo>
                      <a:pt x="386" y="242"/>
                    </a:lnTo>
                    <a:lnTo>
                      <a:pt x="380" y="242"/>
                    </a:lnTo>
                    <a:lnTo>
                      <a:pt x="360" y="260"/>
                    </a:lnTo>
                    <a:lnTo>
                      <a:pt x="358" y="264"/>
                    </a:lnTo>
                    <a:lnTo>
                      <a:pt x="354" y="270"/>
                    </a:lnTo>
                    <a:lnTo>
                      <a:pt x="348" y="268"/>
                    </a:lnTo>
                    <a:lnTo>
                      <a:pt x="346" y="260"/>
                    </a:lnTo>
                    <a:lnTo>
                      <a:pt x="326" y="260"/>
                    </a:lnTo>
                    <a:lnTo>
                      <a:pt x="322" y="246"/>
                    </a:lnTo>
                    <a:lnTo>
                      <a:pt x="314" y="244"/>
                    </a:lnTo>
                    <a:lnTo>
                      <a:pt x="310" y="234"/>
                    </a:lnTo>
                    <a:lnTo>
                      <a:pt x="288" y="214"/>
                    </a:lnTo>
                    <a:lnTo>
                      <a:pt x="244" y="218"/>
                    </a:lnTo>
                    <a:lnTo>
                      <a:pt x="226" y="196"/>
                    </a:lnTo>
                    <a:lnTo>
                      <a:pt x="186" y="178"/>
                    </a:lnTo>
                    <a:lnTo>
                      <a:pt x="152" y="188"/>
                    </a:lnTo>
                    <a:lnTo>
                      <a:pt x="162" y="254"/>
                    </a:lnTo>
                    <a:lnTo>
                      <a:pt x="154" y="254"/>
                    </a:lnTo>
                    <a:lnTo>
                      <a:pt x="140" y="242"/>
                    </a:lnTo>
                    <a:lnTo>
                      <a:pt x="130" y="238"/>
                    </a:lnTo>
                    <a:lnTo>
                      <a:pt x="118" y="23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96" name="Freeform 236"/>
              <p:cNvSpPr/>
              <p:nvPr/>
            </p:nvSpPr>
            <p:spPr bwMode="auto">
              <a:xfrm>
                <a:off x="5602974" y="3423385"/>
                <a:ext cx="34594" cy="21239"/>
              </a:xfrm>
              <a:custGeom>
                <a:avLst/>
                <a:gdLst>
                  <a:gd name="T0" fmla="*/ 0 w 24"/>
                  <a:gd name="T1" fmla="*/ 2147483647 h 14"/>
                  <a:gd name="T2" fmla="*/ 2147483647 w 24"/>
                  <a:gd name="T3" fmla="*/ 0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0 w 2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4"/>
                  <a:gd name="T26" fmla="*/ 24 w 24"/>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4">
                    <a:moveTo>
                      <a:pt x="0" y="2"/>
                    </a:moveTo>
                    <a:lnTo>
                      <a:pt x="8" y="0"/>
                    </a:lnTo>
                    <a:lnTo>
                      <a:pt x="18" y="8"/>
                    </a:lnTo>
                    <a:lnTo>
                      <a:pt x="24" y="12"/>
                    </a:lnTo>
                    <a:lnTo>
                      <a:pt x="16" y="14"/>
                    </a:lnTo>
                    <a:lnTo>
                      <a:pt x="12" y="14"/>
                    </a:lnTo>
                    <a:lnTo>
                      <a:pt x="6" y="10"/>
                    </a:lnTo>
                    <a:lnTo>
                      <a:pt x="0" y="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97" name="Freeform 237"/>
              <p:cNvSpPr/>
              <p:nvPr/>
            </p:nvSpPr>
            <p:spPr bwMode="auto">
              <a:xfrm>
                <a:off x="5117515" y="2417183"/>
                <a:ext cx="2878162" cy="955758"/>
              </a:xfrm>
              <a:custGeom>
                <a:avLst/>
                <a:gdLst>
                  <a:gd name="T0" fmla="*/ 2147483647 w 1968"/>
                  <a:gd name="T1" fmla="*/ 2147483647 h 606"/>
                  <a:gd name="T2" fmla="*/ 2147483647 w 1968"/>
                  <a:gd name="T3" fmla="*/ 2147483647 h 606"/>
                  <a:gd name="T4" fmla="*/ 2147483647 w 1968"/>
                  <a:gd name="T5" fmla="*/ 2147483647 h 606"/>
                  <a:gd name="T6" fmla="*/ 2147483647 w 1968"/>
                  <a:gd name="T7" fmla="*/ 2147483647 h 606"/>
                  <a:gd name="T8" fmla="*/ 2147483647 w 1968"/>
                  <a:gd name="T9" fmla="*/ 2147483647 h 606"/>
                  <a:gd name="T10" fmla="*/ 2147483647 w 1968"/>
                  <a:gd name="T11" fmla="*/ 2147483647 h 606"/>
                  <a:gd name="T12" fmla="*/ 2147483647 w 1968"/>
                  <a:gd name="T13" fmla="*/ 2147483647 h 606"/>
                  <a:gd name="T14" fmla="*/ 2147483647 w 1968"/>
                  <a:gd name="T15" fmla="*/ 2147483647 h 606"/>
                  <a:gd name="T16" fmla="*/ 2147483647 w 1968"/>
                  <a:gd name="T17" fmla="*/ 2147483647 h 606"/>
                  <a:gd name="T18" fmla="*/ 2147483647 w 1968"/>
                  <a:gd name="T19" fmla="*/ 2147483647 h 606"/>
                  <a:gd name="T20" fmla="*/ 2147483647 w 1968"/>
                  <a:gd name="T21" fmla="*/ 2147483647 h 606"/>
                  <a:gd name="T22" fmla="*/ 2147483647 w 1968"/>
                  <a:gd name="T23" fmla="*/ 2147483647 h 606"/>
                  <a:gd name="T24" fmla="*/ 2147483647 w 1968"/>
                  <a:gd name="T25" fmla="*/ 2147483647 h 606"/>
                  <a:gd name="T26" fmla="*/ 2147483647 w 1968"/>
                  <a:gd name="T27" fmla="*/ 2147483647 h 606"/>
                  <a:gd name="T28" fmla="*/ 2147483647 w 1968"/>
                  <a:gd name="T29" fmla="*/ 2147483647 h 606"/>
                  <a:gd name="T30" fmla="*/ 2147483647 w 1968"/>
                  <a:gd name="T31" fmla="*/ 2147483647 h 606"/>
                  <a:gd name="T32" fmla="*/ 2147483647 w 1968"/>
                  <a:gd name="T33" fmla="*/ 2147483647 h 606"/>
                  <a:gd name="T34" fmla="*/ 2147483647 w 1968"/>
                  <a:gd name="T35" fmla="*/ 2147483647 h 606"/>
                  <a:gd name="T36" fmla="*/ 2147483647 w 1968"/>
                  <a:gd name="T37" fmla="*/ 2147483647 h 606"/>
                  <a:gd name="T38" fmla="*/ 2147483647 w 1968"/>
                  <a:gd name="T39" fmla="*/ 2147483647 h 606"/>
                  <a:gd name="T40" fmla="*/ 2147483647 w 1968"/>
                  <a:gd name="T41" fmla="*/ 2147483647 h 606"/>
                  <a:gd name="T42" fmla="*/ 2147483647 w 1968"/>
                  <a:gd name="T43" fmla="*/ 2147483647 h 606"/>
                  <a:gd name="T44" fmla="*/ 2147483647 w 1968"/>
                  <a:gd name="T45" fmla="*/ 2147483647 h 606"/>
                  <a:gd name="T46" fmla="*/ 2147483647 w 1968"/>
                  <a:gd name="T47" fmla="*/ 2147483647 h 606"/>
                  <a:gd name="T48" fmla="*/ 2147483647 w 1968"/>
                  <a:gd name="T49" fmla="*/ 2147483647 h 606"/>
                  <a:gd name="T50" fmla="*/ 2147483647 w 1968"/>
                  <a:gd name="T51" fmla="*/ 2147483647 h 606"/>
                  <a:gd name="T52" fmla="*/ 2147483647 w 1968"/>
                  <a:gd name="T53" fmla="*/ 2147483647 h 606"/>
                  <a:gd name="T54" fmla="*/ 2147483647 w 1968"/>
                  <a:gd name="T55" fmla="*/ 2147483647 h 606"/>
                  <a:gd name="T56" fmla="*/ 2147483647 w 1968"/>
                  <a:gd name="T57" fmla="*/ 2147483647 h 606"/>
                  <a:gd name="T58" fmla="*/ 2147483647 w 1968"/>
                  <a:gd name="T59" fmla="*/ 2147483647 h 606"/>
                  <a:gd name="T60" fmla="*/ 2147483647 w 1968"/>
                  <a:gd name="T61" fmla="*/ 0 h 606"/>
                  <a:gd name="T62" fmla="*/ 2147483647 w 1968"/>
                  <a:gd name="T63" fmla="*/ 2147483647 h 606"/>
                  <a:gd name="T64" fmla="*/ 2147483647 w 1968"/>
                  <a:gd name="T65" fmla="*/ 2147483647 h 606"/>
                  <a:gd name="T66" fmla="*/ 2147483647 w 1968"/>
                  <a:gd name="T67" fmla="*/ 2147483647 h 606"/>
                  <a:gd name="T68" fmla="*/ 2147483647 w 1968"/>
                  <a:gd name="T69" fmla="*/ 2147483647 h 606"/>
                  <a:gd name="T70" fmla="*/ 2147483647 w 1968"/>
                  <a:gd name="T71" fmla="*/ 2147483647 h 606"/>
                  <a:gd name="T72" fmla="*/ 2147483647 w 1968"/>
                  <a:gd name="T73" fmla="*/ 2147483647 h 606"/>
                  <a:gd name="T74" fmla="*/ 2147483647 w 1968"/>
                  <a:gd name="T75" fmla="*/ 2147483647 h 606"/>
                  <a:gd name="T76" fmla="*/ 2147483647 w 1968"/>
                  <a:gd name="T77" fmla="*/ 2147483647 h 606"/>
                  <a:gd name="T78" fmla="*/ 2147483647 w 1968"/>
                  <a:gd name="T79" fmla="*/ 2147483647 h 606"/>
                  <a:gd name="T80" fmla="*/ 2147483647 w 1968"/>
                  <a:gd name="T81" fmla="*/ 2147483647 h 606"/>
                  <a:gd name="T82" fmla="*/ 2147483647 w 1968"/>
                  <a:gd name="T83" fmla="*/ 2147483647 h 606"/>
                  <a:gd name="T84" fmla="*/ 2147483647 w 1968"/>
                  <a:gd name="T85" fmla="*/ 2147483647 h 606"/>
                  <a:gd name="T86" fmla="*/ 2147483647 w 1968"/>
                  <a:gd name="T87" fmla="*/ 2147483647 h 606"/>
                  <a:gd name="T88" fmla="*/ 2147483647 w 1968"/>
                  <a:gd name="T89" fmla="*/ 2147483647 h 606"/>
                  <a:gd name="T90" fmla="*/ 2147483647 w 1968"/>
                  <a:gd name="T91" fmla="*/ 2147483647 h 606"/>
                  <a:gd name="T92" fmla="*/ 2147483647 w 1968"/>
                  <a:gd name="T93" fmla="*/ 2147483647 h 606"/>
                  <a:gd name="T94" fmla="*/ 2147483647 w 1968"/>
                  <a:gd name="T95" fmla="*/ 2147483647 h 606"/>
                  <a:gd name="T96" fmla="*/ 2147483647 w 1968"/>
                  <a:gd name="T97" fmla="*/ 2147483647 h 606"/>
                  <a:gd name="T98" fmla="*/ 2147483647 w 1968"/>
                  <a:gd name="T99" fmla="*/ 2147483647 h 606"/>
                  <a:gd name="T100" fmla="*/ 2147483647 w 1968"/>
                  <a:gd name="T101" fmla="*/ 2147483647 h 606"/>
                  <a:gd name="T102" fmla="*/ 2147483647 w 1968"/>
                  <a:gd name="T103" fmla="*/ 2147483647 h 606"/>
                  <a:gd name="T104" fmla="*/ 2147483647 w 1968"/>
                  <a:gd name="T105" fmla="*/ 2147483647 h 606"/>
                  <a:gd name="T106" fmla="*/ 2147483647 w 1968"/>
                  <a:gd name="T107" fmla="*/ 2147483647 h 606"/>
                  <a:gd name="T108" fmla="*/ 2147483647 w 1968"/>
                  <a:gd name="T109" fmla="*/ 2147483647 h 606"/>
                  <a:gd name="T110" fmla="*/ 2147483647 w 1968"/>
                  <a:gd name="T111" fmla="*/ 2147483647 h 606"/>
                  <a:gd name="T112" fmla="*/ 2147483647 w 1968"/>
                  <a:gd name="T113" fmla="*/ 2147483647 h 606"/>
                  <a:gd name="T114" fmla="*/ 2147483647 w 1968"/>
                  <a:gd name="T115" fmla="*/ 2147483647 h 606"/>
                  <a:gd name="T116" fmla="*/ 2147483647 w 1968"/>
                  <a:gd name="T117" fmla="*/ 2147483647 h 606"/>
                  <a:gd name="T118" fmla="*/ 2147483647 w 1968"/>
                  <a:gd name="T119" fmla="*/ 2147483647 h 6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68"/>
                  <a:gd name="T181" fmla="*/ 0 h 606"/>
                  <a:gd name="T182" fmla="*/ 1968 w 1968"/>
                  <a:gd name="T183" fmla="*/ 606 h 6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68" h="606">
                    <a:moveTo>
                      <a:pt x="902" y="458"/>
                    </a:moveTo>
                    <a:lnTo>
                      <a:pt x="912" y="448"/>
                    </a:lnTo>
                    <a:lnTo>
                      <a:pt x="924" y="440"/>
                    </a:lnTo>
                    <a:lnTo>
                      <a:pt x="936" y="436"/>
                    </a:lnTo>
                    <a:lnTo>
                      <a:pt x="950" y="434"/>
                    </a:lnTo>
                    <a:lnTo>
                      <a:pt x="958" y="436"/>
                    </a:lnTo>
                    <a:lnTo>
                      <a:pt x="964" y="436"/>
                    </a:lnTo>
                    <a:lnTo>
                      <a:pt x="982" y="442"/>
                    </a:lnTo>
                    <a:lnTo>
                      <a:pt x="1000" y="448"/>
                    </a:lnTo>
                    <a:lnTo>
                      <a:pt x="1010" y="450"/>
                    </a:lnTo>
                    <a:lnTo>
                      <a:pt x="1020" y="450"/>
                    </a:lnTo>
                    <a:lnTo>
                      <a:pt x="1026" y="450"/>
                    </a:lnTo>
                    <a:lnTo>
                      <a:pt x="1030" y="448"/>
                    </a:lnTo>
                    <a:lnTo>
                      <a:pt x="1034" y="446"/>
                    </a:lnTo>
                    <a:lnTo>
                      <a:pt x="1036" y="442"/>
                    </a:lnTo>
                    <a:lnTo>
                      <a:pt x="1036" y="438"/>
                    </a:lnTo>
                    <a:lnTo>
                      <a:pt x="1034" y="436"/>
                    </a:lnTo>
                    <a:lnTo>
                      <a:pt x="1028" y="430"/>
                    </a:lnTo>
                    <a:lnTo>
                      <a:pt x="1024" y="424"/>
                    </a:lnTo>
                    <a:lnTo>
                      <a:pt x="1022" y="420"/>
                    </a:lnTo>
                    <a:lnTo>
                      <a:pt x="1020" y="416"/>
                    </a:lnTo>
                    <a:lnTo>
                      <a:pt x="1022" y="414"/>
                    </a:lnTo>
                    <a:lnTo>
                      <a:pt x="1024" y="414"/>
                    </a:lnTo>
                    <a:lnTo>
                      <a:pt x="1030" y="412"/>
                    </a:lnTo>
                    <a:lnTo>
                      <a:pt x="1048" y="412"/>
                    </a:lnTo>
                    <a:lnTo>
                      <a:pt x="1066" y="416"/>
                    </a:lnTo>
                    <a:lnTo>
                      <a:pt x="1076" y="420"/>
                    </a:lnTo>
                    <a:lnTo>
                      <a:pt x="1082" y="426"/>
                    </a:lnTo>
                    <a:lnTo>
                      <a:pt x="1088" y="434"/>
                    </a:lnTo>
                    <a:lnTo>
                      <a:pt x="1092" y="436"/>
                    </a:lnTo>
                    <a:lnTo>
                      <a:pt x="1094" y="438"/>
                    </a:lnTo>
                    <a:lnTo>
                      <a:pt x="1100" y="440"/>
                    </a:lnTo>
                    <a:lnTo>
                      <a:pt x="1108" y="438"/>
                    </a:lnTo>
                    <a:lnTo>
                      <a:pt x="1122" y="436"/>
                    </a:lnTo>
                    <a:lnTo>
                      <a:pt x="1136" y="438"/>
                    </a:lnTo>
                    <a:lnTo>
                      <a:pt x="1148" y="440"/>
                    </a:lnTo>
                    <a:lnTo>
                      <a:pt x="1160" y="446"/>
                    </a:lnTo>
                    <a:lnTo>
                      <a:pt x="1186" y="458"/>
                    </a:lnTo>
                    <a:lnTo>
                      <a:pt x="1200" y="460"/>
                    </a:lnTo>
                    <a:lnTo>
                      <a:pt x="1214" y="462"/>
                    </a:lnTo>
                    <a:lnTo>
                      <a:pt x="1222" y="462"/>
                    </a:lnTo>
                    <a:lnTo>
                      <a:pt x="1230" y="460"/>
                    </a:lnTo>
                    <a:lnTo>
                      <a:pt x="1240" y="452"/>
                    </a:lnTo>
                    <a:lnTo>
                      <a:pt x="1252" y="444"/>
                    </a:lnTo>
                    <a:lnTo>
                      <a:pt x="1258" y="442"/>
                    </a:lnTo>
                    <a:lnTo>
                      <a:pt x="1264" y="442"/>
                    </a:lnTo>
                    <a:lnTo>
                      <a:pt x="1272" y="442"/>
                    </a:lnTo>
                    <a:lnTo>
                      <a:pt x="1284" y="446"/>
                    </a:lnTo>
                    <a:lnTo>
                      <a:pt x="1306" y="454"/>
                    </a:lnTo>
                    <a:lnTo>
                      <a:pt x="1314" y="454"/>
                    </a:lnTo>
                    <a:lnTo>
                      <a:pt x="1324" y="452"/>
                    </a:lnTo>
                    <a:lnTo>
                      <a:pt x="1326" y="450"/>
                    </a:lnTo>
                    <a:lnTo>
                      <a:pt x="1328" y="446"/>
                    </a:lnTo>
                    <a:lnTo>
                      <a:pt x="1328" y="442"/>
                    </a:lnTo>
                    <a:lnTo>
                      <a:pt x="1328" y="436"/>
                    </a:lnTo>
                    <a:lnTo>
                      <a:pt x="1326" y="426"/>
                    </a:lnTo>
                    <a:lnTo>
                      <a:pt x="1324" y="416"/>
                    </a:lnTo>
                    <a:lnTo>
                      <a:pt x="1318" y="410"/>
                    </a:lnTo>
                    <a:lnTo>
                      <a:pt x="1314" y="406"/>
                    </a:lnTo>
                    <a:lnTo>
                      <a:pt x="1312" y="404"/>
                    </a:lnTo>
                    <a:lnTo>
                      <a:pt x="1312" y="398"/>
                    </a:lnTo>
                    <a:lnTo>
                      <a:pt x="1314" y="394"/>
                    </a:lnTo>
                    <a:lnTo>
                      <a:pt x="1318" y="390"/>
                    </a:lnTo>
                    <a:lnTo>
                      <a:pt x="1324" y="388"/>
                    </a:lnTo>
                    <a:lnTo>
                      <a:pt x="1334" y="386"/>
                    </a:lnTo>
                    <a:lnTo>
                      <a:pt x="1346" y="386"/>
                    </a:lnTo>
                    <a:lnTo>
                      <a:pt x="1368" y="388"/>
                    </a:lnTo>
                    <a:lnTo>
                      <a:pt x="1384" y="394"/>
                    </a:lnTo>
                    <a:lnTo>
                      <a:pt x="1396" y="402"/>
                    </a:lnTo>
                    <a:lnTo>
                      <a:pt x="1408" y="410"/>
                    </a:lnTo>
                    <a:lnTo>
                      <a:pt x="1430" y="432"/>
                    </a:lnTo>
                    <a:lnTo>
                      <a:pt x="1442" y="440"/>
                    </a:lnTo>
                    <a:lnTo>
                      <a:pt x="1452" y="448"/>
                    </a:lnTo>
                    <a:lnTo>
                      <a:pt x="1466" y="454"/>
                    </a:lnTo>
                    <a:lnTo>
                      <a:pt x="1480" y="458"/>
                    </a:lnTo>
                    <a:lnTo>
                      <a:pt x="1494" y="462"/>
                    </a:lnTo>
                    <a:lnTo>
                      <a:pt x="1506" y="466"/>
                    </a:lnTo>
                    <a:lnTo>
                      <a:pt x="1512" y="474"/>
                    </a:lnTo>
                    <a:lnTo>
                      <a:pt x="1518" y="482"/>
                    </a:lnTo>
                    <a:lnTo>
                      <a:pt x="1526" y="488"/>
                    </a:lnTo>
                    <a:lnTo>
                      <a:pt x="1532" y="490"/>
                    </a:lnTo>
                    <a:lnTo>
                      <a:pt x="1536" y="490"/>
                    </a:lnTo>
                    <a:lnTo>
                      <a:pt x="1548" y="488"/>
                    </a:lnTo>
                    <a:lnTo>
                      <a:pt x="1554" y="484"/>
                    </a:lnTo>
                    <a:lnTo>
                      <a:pt x="1560" y="478"/>
                    </a:lnTo>
                    <a:lnTo>
                      <a:pt x="1568" y="472"/>
                    </a:lnTo>
                    <a:lnTo>
                      <a:pt x="1576" y="486"/>
                    </a:lnTo>
                    <a:lnTo>
                      <a:pt x="1580" y="496"/>
                    </a:lnTo>
                    <a:lnTo>
                      <a:pt x="1582" y="510"/>
                    </a:lnTo>
                    <a:lnTo>
                      <a:pt x="1582" y="522"/>
                    </a:lnTo>
                    <a:lnTo>
                      <a:pt x="1582" y="528"/>
                    </a:lnTo>
                    <a:lnTo>
                      <a:pt x="1582" y="538"/>
                    </a:lnTo>
                    <a:lnTo>
                      <a:pt x="1574" y="532"/>
                    </a:lnTo>
                    <a:lnTo>
                      <a:pt x="1562" y="528"/>
                    </a:lnTo>
                    <a:lnTo>
                      <a:pt x="1562" y="544"/>
                    </a:lnTo>
                    <a:lnTo>
                      <a:pt x="1570" y="550"/>
                    </a:lnTo>
                    <a:lnTo>
                      <a:pt x="1576" y="558"/>
                    </a:lnTo>
                    <a:lnTo>
                      <a:pt x="1584" y="580"/>
                    </a:lnTo>
                    <a:lnTo>
                      <a:pt x="1590" y="576"/>
                    </a:lnTo>
                    <a:lnTo>
                      <a:pt x="1600" y="574"/>
                    </a:lnTo>
                    <a:lnTo>
                      <a:pt x="1612" y="576"/>
                    </a:lnTo>
                    <a:lnTo>
                      <a:pt x="1618" y="576"/>
                    </a:lnTo>
                    <a:lnTo>
                      <a:pt x="1624" y="574"/>
                    </a:lnTo>
                    <a:lnTo>
                      <a:pt x="1630" y="574"/>
                    </a:lnTo>
                    <a:lnTo>
                      <a:pt x="1634" y="570"/>
                    </a:lnTo>
                    <a:lnTo>
                      <a:pt x="1640" y="558"/>
                    </a:lnTo>
                    <a:lnTo>
                      <a:pt x="1640" y="546"/>
                    </a:lnTo>
                    <a:lnTo>
                      <a:pt x="1642" y="532"/>
                    </a:lnTo>
                    <a:lnTo>
                      <a:pt x="1642" y="518"/>
                    </a:lnTo>
                    <a:lnTo>
                      <a:pt x="1642" y="494"/>
                    </a:lnTo>
                    <a:lnTo>
                      <a:pt x="1640" y="476"/>
                    </a:lnTo>
                    <a:lnTo>
                      <a:pt x="1636" y="458"/>
                    </a:lnTo>
                    <a:lnTo>
                      <a:pt x="1628" y="436"/>
                    </a:lnTo>
                    <a:lnTo>
                      <a:pt x="1616" y="418"/>
                    </a:lnTo>
                    <a:lnTo>
                      <a:pt x="1604" y="402"/>
                    </a:lnTo>
                    <a:lnTo>
                      <a:pt x="1588" y="386"/>
                    </a:lnTo>
                    <a:lnTo>
                      <a:pt x="1580" y="382"/>
                    </a:lnTo>
                    <a:lnTo>
                      <a:pt x="1572" y="380"/>
                    </a:lnTo>
                    <a:lnTo>
                      <a:pt x="1562" y="376"/>
                    </a:lnTo>
                    <a:lnTo>
                      <a:pt x="1554" y="376"/>
                    </a:lnTo>
                    <a:lnTo>
                      <a:pt x="1550" y="376"/>
                    </a:lnTo>
                    <a:lnTo>
                      <a:pt x="1548" y="376"/>
                    </a:lnTo>
                    <a:lnTo>
                      <a:pt x="1544" y="382"/>
                    </a:lnTo>
                    <a:lnTo>
                      <a:pt x="1534" y="378"/>
                    </a:lnTo>
                    <a:lnTo>
                      <a:pt x="1530" y="370"/>
                    </a:lnTo>
                    <a:lnTo>
                      <a:pt x="1524" y="362"/>
                    </a:lnTo>
                    <a:lnTo>
                      <a:pt x="1516" y="354"/>
                    </a:lnTo>
                    <a:lnTo>
                      <a:pt x="1510" y="358"/>
                    </a:lnTo>
                    <a:lnTo>
                      <a:pt x="1502" y="362"/>
                    </a:lnTo>
                    <a:lnTo>
                      <a:pt x="1492" y="366"/>
                    </a:lnTo>
                    <a:lnTo>
                      <a:pt x="1492" y="354"/>
                    </a:lnTo>
                    <a:lnTo>
                      <a:pt x="1494" y="354"/>
                    </a:lnTo>
                    <a:lnTo>
                      <a:pt x="1496" y="350"/>
                    </a:lnTo>
                    <a:lnTo>
                      <a:pt x="1502" y="344"/>
                    </a:lnTo>
                    <a:lnTo>
                      <a:pt x="1504" y="340"/>
                    </a:lnTo>
                    <a:lnTo>
                      <a:pt x="1504" y="334"/>
                    </a:lnTo>
                    <a:lnTo>
                      <a:pt x="1504" y="324"/>
                    </a:lnTo>
                    <a:lnTo>
                      <a:pt x="1506" y="312"/>
                    </a:lnTo>
                    <a:lnTo>
                      <a:pt x="1506" y="308"/>
                    </a:lnTo>
                    <a:lnTo>
                      <a:pt x="1508" y="302"/>
                    </a:lnTo>
                    <a:lnTo>
                      <a:pt x="1516" y="296"/>
                    </a:lnTo>
                    <a:lnTo>
                      <a:pt x="1524" y="290"/>
                    </a:lnTo>
                    <a:lnTo>
                      <a:pt x="1534" y="286"/>
                    </a:lnTo>
                    <a:lnTo>
                      <a:pt x="1546" y="284"/>
                    </a:lnTo>
                    <a:lnTo>
                      <a:pt x="1570" y="286"/>
                    </a:lnTo>
                    <a:lnTo>
                      <a:pt x="1592" y="286"/>
                    </a:lnTo>
                    <a:lnTo>
                      <a:pt x="1610" y="288"/>
                    </a:lnTo>
                    <a:lnTo>
                      <a:pt x="1624" y="292"/>
                    </a:lnTo>
                    <a:lnTo>
                      <a:pt x="1636" y="296"/>
                    </a:lnTo>
                    <a:lnTo>
                      <a:pt x="1648" y="298"/>
                    </a:lnTo>
                    <a:lnTo>
                      <a:pt x="1656" y="296"/>
                    </a:lnTo>
                    <a:lnTo>
                      <a:pt x="1662" y="294"/>
                    </a:lnTo>
                    <a:lnTo>
                      <a:pt x="1668" y="290"/>
                    </a:lnTo>
                    <a:lnTo>
                      <a:pt x="1670" y="286"/>
                    </a:lnTo>
                    <a:lnTo>
                      <a:pt x="1666" y="284"/>
                    </a:lnTo>
                    <a:lnTo>
                      <a:pt x="1660" y="278"/>
                    </a:lnTo>
                    <a:lnTo>
                      <a:pt x="1656" y="272"/>
                    </a:lnTo>
                    <a:lnTo>
                      <a:pt x="1654" y="262"/>
                    </a:lnTo>
                    <a:lnTo>
                      <a:pt x="1654" y="254"/>
                    </a:lnTo>
                    <a:lnTo>
                      <a:pt x="1656" y="252"/>
                    </a:lnTo>
                    <a:lnTo>
                      <a:pt x="1658" y="248"/>
                    </a:lnTo>
                    <a:lnTo>
                      <a:pt x="1662" y="246"/>
                    </a:lnTo>
                    <a:lnTo>
                      <a:pt x="1668" y="246"/>
                    </a:lnTo>
                    <a:lnTo>
                      <a:pt x="1682" y="246"/>
                    </a:lnTo>
                    <a:lnTo>
                      <a:pt x="1694" y="250"/>
                    </a:lnTo>
                    <a:lnTo>
                      <a:pt x="1704" y="256"/>
                    </a:lnTo>
                    <a:lnTo>
                      <a:pt x="1714" y="262"/>
                    </a:lnTo>
                    <a:lnTo>
                      <a:pt x="1722" y="264"/>
                    </a:lnTo>
                    <a:lnTo>
                      <a:pt x="1722" y="256"/>
                    </a:lnTo>
                    <a:lnTo>
                      <a:pt x="1722" y="250"/>
                    </a:lnTo>
                    <a:lnTo>
                      <a:pt x="1724" y="244"/>
                    </a:lnTo>
                    <a:lnTo>
                      <a:pt x="1722" y="230"/>
                    </a:lnTo>
                    <a:lnTo>
                      <a:pt x="1738" y="230"/>
                    </a:lnTo>
                    <a:lnTo>
                      <a:pt x="1740" y="240"/>
                    </a:lnTo>
                    <a:lnTo>
                      <a:pt x="1744" y="246"/>
                    </a:lnTo>
                    <a:lnTo>
                      <a:pt x="1750" y="254"/>
                    </a:lnTo>
                    <a:lnTo>
                      <a:pt x="1754" y="260"/>
                    </a:lnTo>
                    <a:lnTo>
                      <a:pt x="1748" y="270"/>
                    </a:lnTo>
                    <a:lnTo>
                      <a:pt x="1740" y="284"/>
                    </a:lnTo>
                    <a:lnTo>
                      <a:pt x="1734" y="300"/>
                    </a:lnTo>
                    <a:lnTo>
                      <a:pt x="1732" y="314"/>
                    </a:lnTo>
                    <a:lnTo>
                      <a:pt x="1732" y="322"/>
                    </a:lnTo>
                    <a:lnTo>
                      <a:pt x="1736" y="330"/>
                    </a:lnTo>
                    <a:lnTo>
                      <a:pt x="1740" y="338"/>
                    </a:lnTo>
                    <a:lnTo>
                      <a:pt x="1746" y="346"/>
                    </a:lnTo>
                    <a:lnTo>
                      <a:pt x="1760" y="362"/>
                    </a:lnTo>
                    <a:lnTo>
                      <a:pt x="1776" y="378"/>
                    </a:lnTo>
                    <a:lnTo>
                      <a:pt x="1814" y="406"/>
                    </a:lnTo>
                    <a:lnTo>
                      <a:pt x="1830" y="420"/>
                    </a:lnTo>
                    <a:lnTo>
                      <a:pt x="1840" y="434"/>
                    </a:lnTo>
                    <a:lnTo>
                      <a:pt x="1846" y="424"/>
                    </a:lnTo>
                    <a:lnTo>
                      <a:pt x="1848" y="416"/>
                    </a:lnTo>
                    <a:lnTo>
                      <a:pt x="1846" y="410"/>
                    </a:lnTo>
                    <a:lnTo>
                      <a:pt x="1840" y="404"/>
                    </a:lnTo>
                    <a:lnTo>
                      <a:pt x="1838" y="400"/>
                    </a:lnTo>
                    <a:lnTo>
                      <a:pt x="1840" y="398"/>
                    </a:lnTo>
                    <a:lnTo>
                      <a:pt x="1844" y="394"/>
                    </a:lnTo>
                    <a:lnTo>
                      <a:pt x="1850" y="390"/>
                    </a:lnTo>
                    <a:lnTo>
                      <a:pt x="1842" y="384"/>
                    </a:lnTo>
                    <a:lnTo>
                      <a:pt x="1838" y="382"/>
                    </a:lnTo>
                    <a:lnTo>
                      <a:pt x="1838" y="376"/>
                    </a:lnTo>
                    <a:lnTo>
                      <a:pt x="1838" y="372"/>
                    </a:lnTo>
                    <a:lnTo>
                      <a:pt x="1840" y="368"/>
                    </a:lnTo>
                    <a:lnTo>
                      <a:pt x="1850" y="366"/>
                    </a:lnTo>
                    <a:lnTo>
                      <a:pt x="1850" y="364"/>
                    </a:lnTo>
                    <a:lnTo>
                      <a:pt x="1852" y="362"/>
                    </a:lnTo>
                    <a:lnTo>
                      <a:pt x="1852" y="358"/>
                    </a:lnTo>
                    <a:lnTo>
                      <a:pt x="1850" y="356"/>
                    </a:lnTo>
                    <a:lnTo>
                      <a:pt x="1846" y="354"/>
                    </a:lnTo>
                    <a:lnTo>
                      <a:pt x="1838" y="354"/>
                    </a:lnTo>
                    <a:lnTo>
                      <a:pt x="1828" y="354"/>
                    </a:lnTo>
                    <a:lnTo>
                      <a:pt x="1840" y="338"/>
                    </a:lnTo>
                    <a:lnTo>
                      <a:pt x="1828" y="328"/>
                    </a:lnTo>
                    <a:lnTo>
                      <a:pt x="1806" y="316"/>
                    </a:lnTo>
                    <a:lnTo>
                      <a:pt x="1798" y="308"/>
                    </a:lnTo>
                    <a:lnTo>
                      <a:pt x="1790" y="302"/>
                    </a:lnTo>
                    <a:lnTo>
                      <a:pt x="1784" y="296"/>
                    </a:lnTo>
                    <a:lnTo>
                      <a:pt x="1782" y="290"/>
                    </a:lnTo>
                    <a:lnTo>
                      <a:pt x="1784" y="282"/>
                    </a:lnTo>
                    <a:lnTo>
                      <a:pt x="1786" y="274"/>
                    </a:lnTo>
                    <a:lnTo>
                      <a:pt x="1792" y="270"/>
                    </a:lnTo>
                    <a:lnTo>
                      <a:pt x="1796" y="268"/>
                    </a:lnTo>
                    <a:lnTo>
                      <a:pt x="1828" y="268"/>
                    </a:lnTo>
                    <a:lnTo>
                      <a:pt x="1838" y="266"/>
                    </a:lnTo>
                    <a:lnTo>
                      <a:pt x="1850" y="262"/>
                    </a:lnTo>
                    <a:lnTo>
                      <a:pt x="1858" y="258"/>
                    </a:lnTo>
                    <a:lnTo>
                      <a:pt x="1868" y="252"/>
                    </a:lnTo>
                    <a:lnTo>
                      <a:pt x="1888" y="240"/>
                    </a:lnTo>
                    <a:lnTo>
                      <a:pt x="1898" y="234"/>
                    </a:lnTo>
                    <a:lnTo>
                      <a:pt x="1912" y="228"/>
                    </a:lnTo>
                    <a:lnTo>
                      <a:pt x="1906" y="218"/>
                    </a:lnTo>
                    <a:lnTo>
                      <a:pt x="1900" y="214"/>
                    </a:lnTo>
                    <a:lnTo>
                      <a:pt x="1892" y="210"/>
                    </a:lnTo>
                    <a:lnTo>
                      <a:pt x="1884" y="208"/>
                    </a:lnTo>
                    <a:lnTo>
                      <a:pt x="1864" y="206"/>
                    </a:lnTo>
                    <a:lnTo>
                      <a:pt x="1856" y="204"/>
                    </a:lnTo>
                    <a:lnTo>
                      <a:pt x="1846" y="198"/>
                    </a:lnTo>
                    <a:lnTo>
                      <a:pt x="1858" y="194"/>
                    </a:lnTo>
                    <a:lnTo>
                      <a:pt x="1868" y="190"/>
                    </a:lnTo>
                    <a:lnTo>
                      <a:pt x="1862" y="184"/>
                    </a:lnTo>
                    <a:lnTo>
                      <a:pt x="1858" y="178"/>
                    </a:lnTo>
                    <a:lnTo>
                      <a:pt x="1868" y="176"/>
                    </a:lnTo>
                    <a:lnTo>
                      <a:pt x="1882" y="180"/>
                    </a:lnTo>
                    <a:lnTo>
                      <a:pt x="1912" y="188"/>
                    </a:lnTo>
                    <a:lnTo>
                      <a:pt x="1940" y="194"/>
                    </a:lnTo>
                    <a:lnTo>
                      <a:pt x="1950" y="198"/>
                    </a:lnTo>
                    <a:lnTo>
                      <a:pt x="1962" y="198"/>
                    </a:lnTo>
                    <a:lnTo>
                      <a:pt x="1966" y="198"/>
                    </a:lnTo>
                    <a:lnTo>
                      <a:pt x="1968" y="196"/>
                    </a:lnTo>
                    <a:lnTo>
                      <a:pt x="1968" y="194"/>
                    </a:lnTo>
                    <a:lnTo>
                      <a:pt x="1968" y="190"/>
                    </a:lnTo>
                    <a:lnTo>
                      <a:pt x="1968" y="188"/>
                    </a:lnTo>
                    <a:lnTo>
                      <a:pt x="1962" y="182"/>
                    </a:lnTo>
                    <a:lnTo>
                      <a:pt x="1960" y="178"/>
                    </a:lnTo>
                    <a:lnTo>
                      <a:pt x="1956" y="174"/>
                    </a:lnTo>
                    <a:lnTo>
                      <a:pt x="1940" y="166"/>
                    </a:lnTo>
                    <a:lnTo>
                      <a:pt x="1924" y="164"/>
                    </a:lnTo>
                    <a:lnTo>
                      <a:pt x="1906" y="162"/>
                    </a:lnTo>
                    <a:lnTo>
                      <a:pt x="1896" y="162"/>
                    </a:lnTo>
                    <a:lnTo>
                      <a:pt x="1892" y="162"/>
                    </a:lnTo>
                    <a:lnTo>
                      <a:pt x="1888" y="164"/>
                    </a:lnTo>
                    <a:lnTo>
                      <a:pt x="1868" y="152"/>
                    </a:lnTo>
                    <a:lnTo>
                      <a:pt x="1844" y="142"/>
                    </a:lnTo>
                    <a:lnTo>
                      <a:pt x="1818" y="134"/>
                    </a:lnTo>
                    <a:lnTo>
                      <a:pt x="1788" y="126"/>
                    </a:lnTo>
                    <a:lnTo>
                      <a:pt x="1760" y="122"/>
                    </a:lnTo>
                    <a:lnTo>
                      <a:pt x="1730" y="118"/>
                    </a:lnTo>
                    <a:lnTo>
                      <a:pt x="1700" y="114"/>
                    </a:lnTo>
                    <a:lnTo>
                      <a:pt x="1674" y="114"/>
                    </a:lnTo>
                    <a:lnTo>
                      <a:pt x="1668" y="112"/>
                    </a:lnTo>
                    <a:lnTo>
                      <a:pt x="1656" y="110"/>
                    </a:lnTo>
                    <a:lnTo>
                      <a:pt x="1652" y="110"/>
                    </a:lnTo>
                    <a:lnTo>
                      <a:pt x="1650" y="114"/>
                    </a:lnTo>
                    <a:lnTo>
                      <a:pt x="1652" y="120"/>
                    </a:lnTo>
                    <a:lnTo>
                      <a:pt x="1660" y="130"/>
                    </a:lnTo>
                    <a:lnTo>
                      <a:pt x="1644" y="130"/>
                    </a:lnTo>
                    <a:lnTo>
                      <a:pt x="1636" y="124"/>
                    </a:lnTo>
                    <a:lnTo>
                      <a:pt x="1622" y="120"/>
                    </a:lnTo>
                    <a:lnTo>
                      <a:pt x="1610" y="118"/>
                    </a:lnTo>
                    <a:lnTo>
                      <a:pt x="1594" y="118"/>
                    </a:lnTo>
                    <a:lnTo>
                      <a:pt x="1562" y="120"/>
                    </a:lnTo>
                    <a:lnTo>
                      <a:pt x="1548" y="120"/>
                    </a:lnTo>
                    <a:lnTo>
                      <a:pt x="1534" y="118"/>
                    </a:lnTo>
                    <a:lnTo>
                      <a:pt x="1526" y="116"/>
                    </a:lnTo>
                    <a:lnTo>
                      <a:pt x="1520" y="112"/>
                    </a:lnTo>
                    <a:lnTo>
                      <a:pt x="1514" y="108"/>
                    </a:lnTo>
                    <a:lnTo>
                      <a:pt x="1508" y="102"/>
                    </a:lnTo>
                    <a:lnTo>
                      <a:pt x="1500" y="98"/>
                    </a:lnTo>
                    <a:lnTo>
                      <a:pt x="1480" y="96"/>
                    </a:lnTo>
                    <a:lnTo>
                      <a:pt x="1454" y="96"/>
                    </a:lnTo>
                    <a:lnTo>
                      <a:pt x="1418" y="100"/>
                    </a:lnTo>
                    <a:lnTo>
                      <a:pt x="1406" y="100"/>
                    </a:lnTo>
                    <a:lnTo>
                      <a:pt x="1394" y="96"/>
                    </a:lnTo>
                    <a:lnTo>
                      <a:pt x="1388" y="90"/>
                    </a:lnTo>
                    <a:lnTo>
                      <a:pt x="1378" y="84"/>
                    </a:lnTo>
                    <a:lnTo>
                      <a:pt x="1364" y="72"/>
                    </a:lnTo>
                    <a:lnTo>
                      <a:pt x="1354" y="68"/>
                    </a:lnTo>
                    <a:lnTo>
                      <a:pt x="1344" y="66"/>
                    </a:lnTo>
                    <a:lnTo>
                      <a:pt x="1340" y="68"/>
                    </a:lnTo>
                    <a:lnTo>
                      <a:pt x="1336" y="70"/>
                    </a:lnTo>
                    <a:lnTo>
                      <a:pt x="1334" y="78"/>
                    </a:lnTo>
                    <a:lnTo>
                      <a:pt x="1328" y="78"/>
                    </a:lnTo>
                    <a:lnTo>
                      <a:pt x="1312" y="80"/>
                    </a:lnTo>
                    <a:lnTo>
                      <a:pt x="1304" y="78"/>
                    </a:lnTo>
                    <a:lnTo>
                      <a:pt x="1292" y="76"/>
                    </a:lnTo>
                    <a:lnTo>
                      <a:pt x="1280" y="72"/>
                    </a:lnTo>
                    <a:lnTo>
                      <a:pt x="1266" y="66"/>
                    </a:lnTo>
                    <a:lnTo>
                      <a:pt x="1260" y="64"/>
                    </a:lnTo>
                    <a:lnTo>
                      <a:pt x="1256" y="64"/>
                    </a:lnTo>
                    <a:lnTo>
                      <a:pt x="1250" y="68"/>
                    </a:lnTo>
                    <a:lnTo>
                      <a:pt x="1246" y="74"/>
                    </a:lnTo>
                    <a:lnTo>
                      <a:pt x="1240" y="82"/>
                    </a:lnTo>
                    <a:lnTo>
                      <a:pt x="1236" y="88"/>
                    </a:lnTo>
                    <a:lnTo>
                      <a:pt x="1232" y="90"/>
                    </a:lnTo>
                    <a:lnTo>
                      <a:pt x="1224" y="94"/>
                    </a:lnTo>
                    <a:lnTo>
                      <a:pt x="1212" y="96"/>
                    </a:lnTo>
                    <a:lnTo>
                      <a:pt x="1190" y="98"/>
                    </a:lnTo>
                    <a:lnTo>
                      <a:pt x="1148" y="96"/>
                    </a:lnTo>
                    <a:lnTo>
                      <a:pt x="1136" y="94"/>
                    </a:lnTo>
                    <a:lnTo>
                      <a:pt x="1124" y="90"/>
                    </a:lnTo>
                    <a:lnTo>
                      <a:pt x="1114" y="84"/>
                    </a:lnTo>
                    <a:lnTo>
                      <a:pt x="1104" y="80"/>
                    </a:lnTo>
                    <a:lnTo>
                      <a:pt x="1094" y="72"/>
                    </a:lnTo>
                    <a:lnTo>
                      <a:pt x="1082" y="66"/>
                    </a:lnTo>
                    <a:lnTo>
                      <a:pt x="1066" y="62"/>
                    </a:lnTo>
                    <a:lnTo>
                      <a:pt x="1048" y="60"/>
                    </a:lnTo>
                    <a:lnTo>
                      <a:pt x="1038" y="58"/>
                    </a:lnTo>
                    <a:lnTo>
                      <a:pt x="1018" y="56"/>
                    </a:lnTo>
                    <a:lnTo>
                      <a:pt x="980" y="54"/>
                    </a:lnTo>
                    <a:lnTo>
                      <a:pt x="924" y="56"/>
                    </a:lnTo>
                    <a:lnTo>
                      <a:pt x="898" y="54"/>
                    </a:lnTo>
                    <a:lnTo>
                      <a:pt x="868" y="54"/>
                    </a:lnTo>
                    <a:lnTo>
                      <a:pt x="880" y="46"/>
                    </a:lnTo>
                    <a:lnTo>
                      <a:pt x="886" y="40"/>
                    </a:lnTo>
                    <a:lnTo>
                      <a:pt x="890" y="34"/>
                    </a:lnTo>
                    <a:lnTo>
                      <a:pt x="876" y="26"/>
                    </a:lnTo>
                    <a:lnTo>
                      <a:pt x="852" y="20"/>
                    </a:lnTo>
                    <a:lnTo>
                      <a:pt x="828" y="12"/>
                    </a:lnTo>
                    <a:lnTo>
                      <a:pt x="800" y="4"/>
                    </a:lnTo>
                    <a:lnTo>
                      <a:pt x="774" y="2"/>
                    </a:lnTo>
                    <a:lnTo>
                      <a:pt x="764" y="0"/>
                    </a:lnTo>
                    <a:lnTo>
                      <a:pt x="752" y="2"/>
                    </a:lnTo>
                    <a:lnTo>
                      <a:pt x="742" y="4"/>
                    </a:lnTo>
                    <a:lnTo>
                      <a:pt x="736" y="8"/>
                    </a:lnTo>
                    <a:lnTo>
                      <a:pt x="732" y="14"/>
                    </a:lnTo>
                    <a:lnTo>
                      <a:pt x="728" y="22"/>
                    </a:lnTo>
                    <a:lnTo>
                      <a:pt x="712" y="20"/>
                    </a:lnTo>
                    <a:lnTo>
                      <a:pt x="692" y="18"/>
                    </a:lnTo>
                    <a:lnTo>
                      <a:pt x="668" y="20"/>
                    </a:lnTo>
                    <a:lnTo>
                      <a:pt x="642" y="26"/>
                    </a:lnTo>
                    <a:lnTo>
                      <a:pt x="630" y="28"/>
                    </a:lnTo>
                    <a:lnTo>
                      <a:pt x="618" y="32"/>
                    </a:lnTo>
                    <a:lnTo>
                      <a:pt x="608" y="38"/>
                    </a:lnTo>
                    <a:lnTo>
                      <a:pt x="602" y="46"/>
                    </a:lnTo>
                    <a:lnTo>
                      <a:pt x="608" y="46"/>
                    </a:lnTo>
                    <a:lnTo>
                      <a:pt x="618" y="52"/>
                    </a:lnTo>
                    <a:lnTo>
                      <a:pt x="606" y="54"/>
                    </a:lnTo>
                    <a:lnTo>
                      <a:pt x="596" y="54"/>
                    </a:lnTo>
                    <a:lnTo>
                      <a:pt x="578" y="54"/>
                    </a:lnTo>
                    <a:lnTo>
                      <a:pt x="564" y="56"/>
                    </a:lnTo>
                    <a:lnTo>
                      <a:pt x="574" y="74"/>
                    </a:lnTo>
                    <a:lnTo>
                      <a:pt x="562" y="74"/>
                    </a:lnTo>
                    <a:lnTo>
                      <a:pt x="552" y="76"/>
                    </a:lnTo>
                    <a:lnTo>
                      <a:pt x="548" y="80"/>
                    </a:lnTo>
                    <a:lnTo>
                      <a:pt x="548" y="82"/>
                    </a:lnTo>
                    <a:lnTo>
                      <a:pt x="546" y="86"/>
                    </a:lnTo>
                    <a:lnTo>
                      <a:pt x="548" y="90"/>
                    </a:lnTo>
                    <a:lnTo>
                      <a:pt x="548" y="96"/>
                    </a:lnTo>
                    <a:lnTo>
                      <a:pt x="542" y="94"/>
                    </a:lnTo>
                    <a:lnTo>
                      <a:pt x="536" y="90"/>
                    </a:lnTo>
                    <a:lnTo>
                      <a:pt x="524" y="82"/>
                    </a:lnTo>
                    <a:lnTo>
                      <a:pt x="516" y="74"/>
                    </a:lnTo>
                    <a:lnTo>
                      <a:pt x="510" y="72"/>
                    </a:lnTo>
                    <a:lnTo>
                      <a:pt x="502" y="68"/>
                    </a:lnTo>
                    <a:lnTo>
                      <a:pt x="502" y="72"/>
                    </a:lnTo>
                    <a:lnTo>
                      <a:pt x="500" y="80"/>
                    </a:lnTo>
                    <a:lnTo>
                      <a:pt x="502" y="84"/>
                    </a:lnTo>
                    <a:lnTo>
                      <a:pt x="506" y="90"/>
                    </a:lnTo>
                    <a:lnTo>
                      <a:pt x="514" y="96"/>
                    </a:lnTo>
                    <a:lnTo>
                      <a:pt x="522" y="102"/>
                    </a:lnTo>
                    <a:lnTo>
                      <a:pt x="522" y="124"/>
                    </a:lnTo>
                    <a:lnTo>
                      <a:pt x="512" y="116"/>
                    </a:lnTo>
                    <a:lnTo>
                      <a:pt x="504" y="108"/>
                    </a:lnTo>
                    <a:lnTo>
                      <a:pt x="492" y="88"/>
                    </a:lnTo>
                    <a:lnTo>
                      <a:pt x="486" y="82"/>
                    </a:lnTo>
                    <a:lnTo>
                      <a:pt x="478" y="74"/>
                    </a:lnTo>
                    <a:lnTo>
                      <a:pt x="466" y="68"/>
                    </a:lnTo>
                    <a:lnTo>
                      <a:pt x="450" y="66"/>
                    </a:lnTo>
                    <a:lnTo>
                      <a:pt x="442" y="68"/>
                    </a:lnTo>
                    <a:lnTo>
                      <a:pt x="438" y="72"/>
                    </a:lnTo>
                    <a:lnTo>
                      <a:pt x="434" y="80"/>
                    </a:lnTo>
                    <a:lnTo>
                      <a:pt x="434" y="88"/>
                    </a:lnTo>
                    <a:lnTo>
                      <a:pt x="434" y="94"/>
                    </a:lnTo>
                    <a:lnTo>
                      <a:pt x="438" y="102"/>
                    </a:lnTo>
                    <a:lnTo>
                      <a:pt x="440" y="108"/>
                    </a:lnTo>
                    <a:lnTo>
                      <a:pt x="446" y="114"/>
                    </a:lnTo>
                    <a:lnTo>
                      <a:pt x="454" y="120"/>
                    </a:lnTo>
                    <a:lnTo>
                      <a:pt x="462" y="126"/>
                    </a:lnTo>
                    <a:lnTo>
                      <a:pt x="468" y="128"/>
                    </a:lnTo>
                    <a:lnTo>
                      <a:pt x="478" y="130"/>
                    </a:lnTo>
                    <a:lnTo>
                      <a:pt x="468" y="136"/>
                    </a:lnTo>
                    <a:lnTo>
                      <a:pt x="460" y="136"/>
                    </a:lnTo>
                    <a:lnTo>
                      <a:pt x="450" y="134"/>
                    </a:lnTo>
                    <a:lnTo>
                      <a:pt x="440" y="132"/>
                    </a:lnTo>
                    <a:lnTo>
                      <a:pt x="420" y="122"/>
                    </a:lnTo>
                    <a:lnTo>
                      <a:pt x="410" y="118"/>
                    </a:lnTo>
                    <a:lnTo>
                      <a:pt x="400" y="116"/>
                    </a:lnTo>
                    <a:lnTo>
                      <a:pt x="366" y="116"/>
                    </a:lnTo>
                    <a:lnTo>
                      <a:pt x="368" y="120"/>
                    </a:lnTo>
                    <a:lnTo>
                      <a:pt x="370" y="130"/>
                    </a:lnTo>
                    <a:lnTo>
                      <a:pt x="370" y="134"/>
                    </a:lnTo>
                    <a:lnTo>
                      <a:pt x="368" y="134"/>
                    </a:lnTo>
                    <a:lnTo>
                      <a:pt x="362" y="132"/>
                    </a:lnTo>
                    <a:lnTo>
                      <a:pt x="356" y="124"/>
                    </a:lnTo>
                    <a:lnTo>
                      <a:pt x="350" y="122"/>
                    </a:lnTo>
                    <a:lnTo>
                      <a:pt x="346" y="122"/>
                    </a:lnTo>
                    <a:lnTo>
                      <a:pt x="340" y="124"/>
                    </a:lnTo>
                    <a:lnTo>
                      <a:pt x="334" y="128"/>
                    </a:lnTo>
                    <a:lnTo>
                      <a:pt x="322" y="136"/>
                    </a:lnTo>
                    <a:lnTo>
                      <a:pt x="314" y="136"/>
                    </a:lnTo>
                    <a:lnTo>
                      <a:pt x="306" y="138"/>
                    </a:lnTo>
                    <a:lnTo>
                      <a:pt x="302" y="136"/>
                    </a:lnTo>
                    <a:lnTo>
                      <a:pt x="302" y="134"/>
                    </a:lnTo>
                    <a:lnTo>
                      <a:pt x="298" y="132"/>
                    </a:lnTo>
                    <a:lnTo>
                      <a:pt x="290" y="130"/>
                    </a:lnTo>
                    <a:lnTo>
                      <a:pt x="280" y="132"/>
                    </a:lnTo>
                    <a:lnTo>
                      <a:pt x="270" y="134"/>
                    </a:lnTo>
                    <a:lnTo>
                      <a:pt x="260" y="136"/>
                    </a:lnTo>
                    <a:lnTo>
                      <a:pt x="250" y="142"/>
                    </a:lnTo>
                    <a:lnTo>
                      <a:pt x="236" y="152"/>
                    </a:lnTo>
                    <a:lnTo>
                      <a:pt x="222" y="164"/>
                    </a:lnTo>
                    <a:lnTo>
                      <a:pt x="218" y="158"/>
                    </a:lnTo>
                    <a:lnTo>
                      <a:pt x="216" y="152"/>
                    </a:lnTo>
                    <a:lnTo>
                      <a:pt x="214" y="144"/>
                    </a:lnTo>
                    <a:lnTo>
                      <a:pt x="214" y="136"/>
                    </a:lnTo>
                    <a:lnTo>
                      <a:pt x="192" y="136"/>
                    </a:lnTo>
                    <a:lnTo>
                      <a:pt x="192" y="144"/>
                    </a:lnTo>
                    <a:lnTo>
                      <a:pt x="194" y="150"/>
                    </a:lnTo>
                    <a:lnTo>
                      <a:pt x="196" y="158"/>
                    </a:lnTo>
                    <a:lnTo>
                      <a:pt x="198" y="166"/>
                    </a:lnTo>
                    <a:lnTo>
                      <a:pt x="190" y="166"/>
                    </a:lnTo>
                    <a:lnTo>
                      <a:pt x="180" y="168"/>
                    </a:lnTo>
                    <a:lnTo>
                      <a:pt x="172" y="172"/>
                    </a:lnTo>
                    <a:lnTo>
                      <a:pt x="166" y="176"/>
                    </a:lnTo>
                    <a:lnTo>
                      <a:pt x="158" y="186"/>
                    </a:lnTo>
                    <a:lnTo>
                      <a:pt x="148" y="196"/>
                    </a:lnTo>
                    <a:lnTo>
                      <a:pt x="132" y="190"/>
                    </a:lnTo>
                    <a:lnTo>
                      <a:pt x="118" y="190"/>
                    </a:lnTo>
                    <a:lnTo>
                      <a:pt x="126" y="198"/>
                    </a:lnTo>
                    <a:lnTo>
                      <a:pt x="130" y="206"/>
                    </a:lnTo>
                    <a:lnTo>
                      <a:pt x="132" y="210"/>
                    </a:lnTo>
                    <a:lnTo>
                      <a:pt x="118" y="210"/>
                    </a:lnTo>
                    <a:lnTo>
                      <a:pt x="110" y="208"/>
                    </a:lnTo>
                    <a:lnTo>
                      <a:pt x="102" y="202"/>
                    </a:lnTo>
                    <a:lnTo>
                      <a:pt x="94" y="196"/>
                    </a:lnTo>
                    <a:lnTo>
                      <a:pt x="84" y="180"/>
                    </a:lnTo>
                    <a:lnTo>
                      <a:pt x="76" y="166"/>
                    </a:lnTo>
                    <a:lnTo>
                      <a:pt x="84" y="166"/>
                    </a:lnTo>
                    <a:lnTo>
                      <a:pt x="96" y="170"/>
                    </a:lnTo>
                    <a:lnTo>
                      <a:pt x="110" y="172"/>
                    </a:lnTo>
                    <a:lnTo>
                      <a:pt x="124" y="174"/>
                    </a:lnTo>
                    <a:lnTo>
                      <a:pt x="134" y="172"/>
                    </a:lnTo>
                    <a:lnTo>
                      <a:pt x="142" y="170"/>
                    </a:lnTo>
                    <a:lnTo>
                      <a:pt x="158" y="164"/>
                    </a:lnTo>
                    <a:lnTo>
                      <a:pt x="156" y="158"/>
                    </a:lnTo>
                    <a:lnTo>
                      <a:pt x="150" y="152"/>
                    </a:lnTo>
                    <a:lnTo>
                      <a:pt x="144" y="146"/>
                    </a:lnTo>
                    <a:lnTo>
                      <a:pt x="138" y="142"/>
                    </a:lnTo>
                    <a:lnTo>
                      <a:pt x="120" y="136"/>
                    </a:lnTo>
                    <a:lnTo>
                      <a:pt x="100" y="132"/>
                    </a:lnTo>
                    <a:lnTo>
                      <a:pt x="56" y="124"/>
                    </a:lnTo>
                    <a:lnTo>
                      <a:pt x="36" y="118"/>
                    </a:lnTo>
                    <a:lnTo>
                      <a:pt x="28" y="114"/>
                    </a:lnTo>
                    <a:lnTo>
                      <a:pt x="24" y="110"/>
                    </a:lnTo>
                    <a:lnTo>
                      <a:pt x="24" y="122"/>
                    </a:lnTo>
                    <a:lnTo>
                      <a:pt x="8" y="126"/>
                    </a:lnTo>
                    <a:lnTo>
                      <a:pt x="2" y="130"/>
                    </a:lnTo>
                    <a:lnTo>
                      <a:pt x="0" y="134"/>
                    </a:lnTo>
                    <a:lnTo>
                      <a:pt x="0" y="136"/>
                    </a:lnTo>
                    <a:lnTo>
                      <a:pt x="0" y="140"/>
                    </a:lnTo>
                    <a:lnTo>
                      <a:pt x="2" y="142"/>
                    </a:lnTo>
                    <a:lnTo>
                      <a:pt x="10" y="144"/>
                    </a:lnTo>
                    <a:lnTo>
                      <a:pt x="18" y="146"/>
                    </a:lnTo>
                    <a:lnTo>
                      <a:pt x="20" y="148"/>
                    </a:lnTo>
                    <a:lnTo>
                      <a:pt x="20" y="150"/>
                    </a:lnTo>
                    <a:lnTo>
                      <a:pt x="20" y="154"/>
                    </a:lnTo>
                    <a:lnTo>
                      <a:pt x="18" y="158"/>
                    </a:lnTo>
                    <a:lnTo>
                      <a:pt x="14" y="160"/>
                    </a:lnTo>
                    <a:lnTo>
                      <a:pt x="14" y="164"/>
                    </a:lnTo>
                    <a:lnTo>
                      <a:pt x="16" y="166"/>
                    </a:lnTo>
                    <a:lnTo>
                      <a:pt x="18" y="164"/>
                    </a:lnTo>
                    <a:lnTo>
                      <a:pt x="24" y="164"/>
                    </a:lnTo>
                    <a:lnTo>
                      <a:pt x="24" y="174"/>
                    </a:lnTo>
                    <a:lnTo>
                      <a:pt x="28" y="186"/>
                    </a:lnTo>
                    <a:lnTo>
                      <a:pt x="30" y="192"/>
                    </a:lnTo>
                    <a:lnTo>
                      <a:pt x="32" y="196"/>
                    </a:lnTo>
                    <a:lnTo>
                      <a:pt x="36" y="198"/>
                    </a:lnTo>
                    <a:lnTo>
                      <a:pt x="36" y="202"/>
                    </a:lnTo>
                    <a:lnTo>
                      <a:pt x="38" y="208"/>
                    </a:lnTo>
                    <a:lnTo>
                      <a:pt x="40" y="212"/>
                    </a:lnTo>
                    <a:lnTo>
                      <a:pt x="40" y="218"/>
                    </a:lnTo>
                    <a:lnTo>
                      <a:pt x="50" y="222"/>
                    </a:lnTo>
                    <a:lnTo>
                      <a:pt x="56" y="228"/>
                    </a:lnTo>
                    <a:lnTo>
                      <a:pt x="56" y="240"/>
                    </a:lnTo>
                    <a:lnTo>
                      <a:pt x="46" y="242"/>
                    </a:lnTo>
                    <a:lnTo>
                      <a:pt x="38" y="246"/>
                    </a:lnTo>
                    <a:lnTo>
                      <a:pt x="28" y="260"/>
                    </a:lnTo>
                    <a:lnTo>
                      <a:pt x="32" y="266"/>
                    </a:lnTo>
                    <a:lnTo>
                      <a:pt x="36" y="268"/>
                    </a:lnTo>
                    <a:lnTo>
                      <a:pt x="40" y="270"/>
                    </a:lnTo>
                    <a:lnTo>
                      <a:pt x="34" y="276"/>
                    </a:lnTo>
                    <a:lnTo>
                      <a:pt x="26" y="282"/>
                    </a:lnTo>
                    <a:lnTo>
                      <a:pt x="20" y="284"/>
                    </a:lnTo>
                    <a:lnTo>
                      <a:pt x="20" y="294"/>
                    </a:lnTo>
                    <a:lnTo>
                      <a:pt x="18" y="296"/>
                    </a:lnTo>
                    <a:lnTo>
                      <a:pt x="14" y="296"/>
                    </a:lnTo>
                    <a:lnTo>
                      <a:pt x="16" y="300"/>
                    </a:lnTo>
                    <a:lnTo>
                      <a:pt x="24" y="314"/>
                    </a:lnTo>
                    <a:lnTo>
                      <a:pt x="26" y="320"/>
                    </a:lnTo>
                    <a:lnTo>
                      <a:pt x="28" y="330"/>
                    </a:lnTo>
                    <a:lnTo>
                      <a:pt x="30" y="338"/>
                    </a:lnTo>
                    <a:lnTo>
                      <a:pt x="30" y="340"/>
                    </a:lnTo>
                    <a:lnTo>
                      <a:pt x="32" y="340"/>
                    </a:lnTo>
                    <a:lnTo>
                      <a:pt x="34" y="340"/>
                    </a:lnTo>
                    <a:lnTo>
                      <a:pt x="42" y="338"/>
                    </a:lnTo>
                    <a:lnTo>
                      <a:pt x="50" y="334"/>
                    </a:lnTo>
                    <a:lnTo>
                      <a:pt x="58" y="338"/>
                    </a:lnTo>
                    <a:lnTo>
                      <a:pt x="68" y="338"/>
                    </a:lnTo>
                    <a:lnTo>
                      <a:pt x="80" y="338"/>
                    </a:lnTo>
                    <a:lnTo>
                      <a:pt x="88" y="350"/>
                    </a:lnTo>
                    <a:lnTo>
                      <a:pt x="88" y="358"/>
                    </a:lnTo>
                    <a:lnTo>
                      <a:pt x="94" y="362"/>
                    </a:lnTo>
                    <a:lnTo>
                      <a:pt x="100" y="372"/>
                    </a:lnTo>
                    <a:lnTo>
                      <a:pt x="104" y="376"/>
                    </a:lnTo>
                    <a:lnTo>
                      <a:pt x="108" y="376"/>
                    </a:lnTo>
                    <a:lnTo>
                      <a:pt x="112" y="378"/>
                    </a:lnTo>
                    <a:lnTo>
                      <a:pt x="112" y="376"/>
                    </a:lnTo>
                    <a:lnTo>
                      <a:pt x="114" y="384"/>
                    </a:lnTo>
                    <a:lnTo>
                      <a:pt x="110" y="386"/>
                    </a:lnTo>
                    <a:lnTo>
                      <a:pt x="96" y="390"/>
                    </a:lnTo>
                    <a:lnTo>
                      <a:pt x="104" y="406"/>
                    </a:lnTo>
                    <a:lnTo>
                      <a:pt x="112" y="406"/>
                    </a:lnTo>
                    <a:lnTo>
                      <a:pt x="132" y="400"/>
                    </a:lnTo>
                    <a:lnTo>
                      <a:pt x="142" y="408"/>
                    </a:lnTo>
                    <a:lnTo>
                      <a:pt x="142" y="414"/>
                    </a:lnTo>
                    <a:lnTo>
                      <a:pt x="144" y="422"/>
                    </a:lnTo>
                    <a:lnTo>
                      <a:pt x="160" y="424"/>
                    </a:lnTo>
                    <a:lnTo>
                      <a:pt x="164" y="436"/>
                    </a:lnTo>
                    <a:lnTo>
                      <a:pt x="174" y="436"/>
                    </a:lnTo>
                    <a:lnTo>
                      <a:pt x="178" y="440"/>
                    </a:lnTo>
                    <a:lnTo>
                      <a:pt x="192" y="436"/>
                    </a:lnTo>
                    <a:lnTo>
                      <a:pt x="198" y="444"/>
                    </a:lnTo>
                    <a:lnTo>
                      <a:pt x="210" y="448"/>
                    </a:lnTo>
                    <a:lnTo>
                      <a:pt x="214" y="448"/>
                    </a:lnTo>
                    <a:lnTo>
                      <a:pt x="222" y="450"/>
                    </a:lnTo>
                    <a:lnTo>
                      <a:pt x="228" y="452"/>
                    </a:lnTo>
                    <a:lnTo>
                      <a:pt x="234" y="454"/>
                    </a:lnTo>
                    <a:lnTo>
                      <a:pt x="236" y="456"/>
                    </a:lnTo>
                    <a:lnTo>
                      <a:pt x="236" y="458"/>
                    </a:lnTo>
                    <a:lnTo>
                      <a:pt x="234" y="460"/>
                    </a:lnTo>
                    <a:lnTo>
                      <a:pt x="230" y="464"/>
                    </a:lnTo>
                    <a:lnTo>
                      <a:pt x="234" y="472"/>
                    </a:lnTo>
                    <a:lnTo>
                      <a:pt x="236" y="480"/>
                    </a:lnTo>
                    <a:lnTo>
                      <a:pt x="236" y="484"/>
                    </a:lnTo>
                    <a:lnTo>
                      <a:pt x="220" y="484"/>
                    </a:lnTo>
                    <a:lnTo>
                      <a:pt x="212" y="492"/>
                    </a:lnTo>
                    <a:lnTo>
                      <a:pt x="212" y="500"/>
                    </a:lnTo>
                    <a:lnTo>
                      <a:pt x="216" y="500"/>
                    </a:lnTo>
                    <a:lnTo>
                      <a:pt x="224" y="500"/>
                    </a:lnTo>
                    <a:lnTo>
                      <a:pt x="206" y="510"/>
                    </a:lnTo>
                    <a:lnTo>
                      <a:pt x="214" y="518"/>
                    </a:lnTo>
                    <a:lnTo>
                      <a:pt x="206" y="520"/>
                    </a:lnTo>
                    <a:lnTo>
                      <a:pt x="206" y="532"/>
                    </a:lnTo>
                    <a:lnTo>
                      <a:pt x="192" y="534"/>
                    </a:lnTo>
                    <a:lnTo>
                      <a:pt x="198" y="536"/>
                    </a:lnTo>
                    <a:lnTo>
                      <a:pt x="202" y="540"/>
                    </a:lnTo>
                    <a:lnTo>
                      <a:pt x="208" y="544"/>
                    </a:lnTo>
                    <a:lnTo>
                      <a:pt x="216" y="548"/>
                    </a:lnTo>
                    <a:lnTo>
                      <a:pt x="242" y="562"/>
                    </a:lnTo>
                    <a:lnTo>
                      <a:pt x="250" y="564"/>
                    </a:lnTo>
                    <a:lnTo>
                      <a:pt x="260" y="564"/>
                    </a:lnTo>
                    <a:lnTo>
                      <a:pt x="272" y="568"/>
                    </a:lnTo>
                    <a:lnTo>
                      <a:pt x="284" y="570"/>
                    </a:lnTo>
                    <a:lnTo>
                      <a:pt x="294" y="572"/>
                    </a:lnTo>
                    <a:lnTo>
                      <a:pt x="304" y="578"/>
                    </a:lnTo>
                    <a:lnTo>
                      <a:pt x="318" y="578"/>
                    </a:lnTo>
                    <a:lnTo>
                      <a:pt x="334" y="584"/>
                    </a:lnTo>
                    <a:lnTo>
                      <a:pt x="340" y="592"/>
                    </a:lnTo>
                    <a:lnTo>
                      <a:pt x="350" y="594"/>
                    </a:lnTo>
                    <a:lnTo>
                      <a:pt x="354" y="598"/>
                    </a:lnTo>
                    <a:lnTo>
                      <a:pt x="356" y="600"/>
                    </a:lnTo>
                    <a:lnTo>
                      <a:pt x="358" y="602"/>
                    </a:lnTo>
                    <a:lnTo>
                      <a:pt x="362" y="604"/>
                    </a:lnTo>
                    <a:lnTo>
                      <a:pt x="364" y="606"/>
                    </a:lnTo>
                    <a:lnTo>
                      <a:pt x="370" y="606"/>
                    </a:lnTo>
                    <a:lnTo>
                      <a:pt x="376" y="600"/>
                    </a:lnTo>
                    <a:lnTo>
                      <a:pt x="380" y="596"/>
                    </a:lnTo>
                    <a:lnTo>
                      <a:pt x="372" y="582"/>
                    </a:lnTo>
                    <a:lnTo>
                      <a:pt x="362" y="568"/>
                    </a:lnTo>
                    <a:lnTo>
                      <a:pt x="352" y="558"/>
                    </a:lnTo>
                    <a:lnTo>
                      <a:pt x="350" y="556"/>
                    </a:lnTo>
                    <a:lnTo>
                      <a:pt x="342" y="544"/>
                    </a:lnTo>
                    <a:lnTo>
                      <a:pt x="344" y="542"/>
                    </a:lnTo>
                    <a:lnTo>
                      <a:pt x="348" y="530"/>
                    </a:lnTo>
                    <a:lnTo>
                      <a:pt x="350" y="526"/>
                    </a:lnTo>
                    <a:lnTo>
                      <a:pt x="354" y="526"/>
                    </a:lnTo>
                    <a:lnTo>
                      <a:pt x="358" y="524"/>
                    </a:lnTo>
                    <a:lnTo>
                      <a:pt x="366" y="518"/>
                    </a:lnTo>
                    <a:lnTo>
                      <a:pt x="374" y="512"/>
                    </a:lnTo>
                    <a:lnTo>
                      <a:pt x="370" y="506"/>
                    </a:lnTo>
                    <a:lnTo>
                      <a:pt x="366" y="498"/>
                    </a:lnTo>
                    <a:lnTo>
                      <a:pt x="358" y="486"/>
                    </a:lnTo>
                    <a:lnTo>
                      <a:pt x="342" y="486"/>
                    </a:lnTo>
                    <a:lnTo>
                      <a:pt x="342" y="476"/>
                    </a:lnTo>
                    <a:lnTo>
                      <a:pt x="336" y="478"/>
                    </a:lnTo>
                    <a:lnTo>
                      <a:pt x="332" y="478"/>
                    </a:lnTo>
                    <a:lnTo>
                      <a:pt x="332" y="476"/>
                    </a:lnTo>
                    <a:lnTo>
                      <a:pt x="332" y="474"/>
                    </a:lnTo>
                    <a:lnTo>
                      <a:pt x="332" y="464"/>
                    </a:lnTo>
                    <a:lnTo>
                      <a:pt x="332" y="462"/>
                    </a:lnTo>
                    <a:lnTo>
                      <a:pt x="332" y="446"/>
                    </a:lnTo>
                    <a:lnTo>
                      <a:pt x="342" y="436"/>
                    </a:lnTo>
                    <a:lnTo>
                      <a:pt x="350" y="448"/>
                    </a:lnTo>
                    <a:lnTo>
                      <a:pt x="358" y="444"/>
                    </a:lnTo>
                    <a:lnTo>
                      <a:pt x="356" y="432"/>
                    </a:lnTo>
                    <a:lnTo>
                      <a:pt x="380" y="412"/>
                    </a:lnTo>
                    <a:lnTo>
                      <a:pt x="402" y="416"/>
                    </a:lnTo>
                    <a:lnTo>
                      <a:pt x="418" y="422"/>
                    </a:lnTo>
                    <a:lnTo>
                      <a:pt x="434" y="434"/>
                    </a:lnTo>
                    <a:lnTo>
                      <a:pt x="442" y="432"/>
                    </a:lnTo>
                    <a:lnTo>
                      <a:pt x="454" y="436"/>
                    </a:lnTo>
                    <a:lnTo>
                      <a:pt x="460" y="428"/>
                    </a:lnTo>
                    <a:lnTo>
                      <a:pt x="492" y="428"/>
                    </a:lnTo>
                    <a:lnTo>
                      <a:pt x="502" y="436"/>
                    </a:lnTo>
                    <a:lnTo>
                      <a:pt x="534" y="434"/>
                    </a:lnTo>
                    <a:lnTo>
                      <a:pt x="536" y="420"/>
                    </a:lnTo>
                    <a:lnTo>
                      <a:pt x="512" y="412"/>
                    </a:lnTo>
                    <a:lnTo>
                      <a:pt x="516" y="406"/>
                    </a:lnTo>
                    <a:lnTo>
                      <a:pt x="518" y="394"/>
                    </a:lnTo>
                    <a:lnTo>
                      <a:pt x="532" y="392"/>
                    </a:lnTo>
                    <a:lnTo>
                      <a:pt x="520" y="386"/>
                    </a:lnTo>
                    <a:lnTo>
                      <a:pt x="514" y="376"/>
                    </a:lnTo>
                    <a:lnTo>
                      <a:pt x="534" y="376"/>
                    </a:lnTo>
                    <a:lnTo>
                      <a:pt x="602" y="360"/>
                    </a:lnTo>
                    <a:lnTo>
                      <a:pt x="612" y="350"/>
                    </a:lnTo>
                    <a:lnTo>
                      <a:pt x="640" y="354"/>
                    </a:lnTo>
                    <a:lnTo>
                      <a:pt x="652" y="372"/>
                    </a:lnTo>
                    <a:lnTo>
                      <a:pt x="684" y="376"/>
                    </a:lnTo>
                    <a:lnTo>
                      <a:pt x="684" y="382"/>
                    </a:lnTo>
                    <a:lnTo>
                      <a:pt x="702" y="382"/>
                    </a:lnTo>
                    <a:lnTo>
                      <a:pt x="720" y="368"/>
                    </a:lnTo>
                    <a:lnTo>
                      <a:pt x="728" y="368"/>
                    </a:lnTo>
                    <a:lnTo>
                      <a:pt x="728" y="378"/>
                    </a:lnTo>
                    <a:lnTo>
                      <a:pt x="744" y="384"/>
                    </a:lnTo>
                    <a:lnTo>
                      <a:pt x="796" y="432"/>
                    </a:lnTo>
                    <a:lnTo>
                      <a:pt x="804" y="434"/>
                    </a:lnTo>
                    <a:lnTo>
                      <a:pt x="804" y="424"/>
                    </a:lnTo>
                    <a:lnTo>
                      <a:pt x="816" y="426"/>
                    </a:lnTo>
                    <a:lnTo>
                      <a:pt x="818" y="434"/>
                    </a:lnTo>
                    <a:lnTo>
                      <a:pt x="836" y="436"/>
                    </a:lnTo>
                    <a:lnTo>
                      <a:pt x="842" y="428"/>
                    </a:lnTo>
                    <a:lnTo>
                      <a:pt x="866" y="446"/>
                    </a:lnTo>
                    <a:lnTo>
                      <a:pt x="884" y="454"/>
                    </a:lnTo>
                    <a:lnTo>
                      <a:pt x="902" y="45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98" name="Freeform 238"/>
              <p:cNvSpPr/>
              <p:nvPr/>
            </p:nvSpPr>
            <p:spPr bwMode="auto">
              <a:xfrm>
                <a:off x="6109189" y="3386217"/>
                <a:ext cx="164895" cy="110178"/>
              </a:xfrm>
              <a:custGeom>
                <a:avLst/>
                <a:gdLst>
                  <a:gd name="T0" fmla="*/ 0 w 112"/>
                  <a:gd name="T1" fmla="*/ 2147483647 h 68"/>
                  <a:gd name="T2" fmla="*/ 2147483647 w 112"/>
                  <a:gd name="T3" fmla="*/ 2147483647 h 68"/>
                  <a:gd name="T4" fmla="*/ 2147483647 w 112"/>
                  <a:gd name="T5" fmla="*/ 2147483647 h 68"/>
                  <a:gd name="T6" fmla="*/ 2147483647 w 112"/>
                  <a:gd name="T7" fmla="*/ 2147483647 h 68"/>
                  <a:gd name="T8" fmla="*/ 2147483647 w 112"/>
                  <a:gd name="T9" fmla="*/ 2147483647 h 68"/>
                  <a:gd name="T10" fmla="*/ 2147483647 w 112"/>
                  <a:gd name="T11" fmla="*/ 2147483647 h 68"/>
                  <a:gd name="T12" fmla="*/ 2147483647 w 112"/>
                  <a:gd name="T13" fmla="*/ 0 h 68"/>
                  <a:gd name="T14" fmla="*/ 2147483647 w 112"/>
                  <a:gd name="T15" fmla="*/ 2147483647 h 68"/>
                  <a:gd name="T16" fmla="*/ 2147483647 w 112"/>
                  <a:gd name="T17" fmla="*/ 2147483647 h 68"/>
                  <a:gd name="T18" fmla="*/ 2147483647 w 112"/>
                  <a:gd name="T19" fmla="*/ 2147483647 h 68"/>
                  <a:gd name="T20" fmla="*/ 2147483647 w 112"/>
                  <a:gd name="T21" fmla="*/ 2147483647 h 68"/>
                  <a:gd name="T22" fmla="*/ 2147483647 w 112"/>
                  <a:gd name="T23" fmla="*/ 2147483647 h 68"/>
                  <a:gd name="T24" fmla="*/ 2147483647 w 112"/>
                  <a:gd name="T25" fmla="*/ 2147483647 h 68"/>
                  <a:gd name="T26" fmla="*/ 2147483647 w 112"/>
                  <a:gd name="T27" fmla="*/ 2147483647 h 68"/>
                  <a:gd name="T28" fmla="*/ 2147483647 w 112"/>
                  <a:gd name="T29" fmla="*/ 2147483647 h 68"/>
                  <a:gd name="T30" fmla="*/ 2147483647 w 112"/>
                  <a:gd name="T31" fmla="*/ 2147483647 h 68"/>
                  <a:gd name="T32" fmla="*/ 2147483647 w 112"/>
                  <a:gd name="T33" fmla="*/ 2147483647 h 68"/>
                  <a:gd name="T34" fmla="*/ 2147483647 w 112"/>
                  <a:gd name="T35" fmla="*/ 2147483647 h 68"/>
                  <a:gd name="T36" fmla="*/ 2147483647 w 112"/>
                  <a:gd name="T37" fmla="*/ 2147483647 h 68"/>
                  <a:gd name="T38" fmla="*/ 2147483647 w 112"/>
                  <a:gd name="T39" fmla="*/ 2147483647 h 68"/>
                  <a:gd name="T40" fmla="*/ 2147483647 w 112"/>
                  <a:gd name="T41" fmla="*/ 2147483647 h 68"/>
                  <a:gd name="T42" fmla="*/ 2147483647 w 112"/>
                  <a:gd name="T43" fmla="*/ 2147483647 h 68"/>
                  <a:gd name="T44" fmla="*/ 2147483647 w 112"/>
                  <a:gd name="T45" fmla="*/ 2147483647 h 68"/>
                  <a:gd name="T46" fmla="*/ 2147483647 w 112"/>
                  <a:gd name="T47" fmla="*/ 2147483647 h 68"/>
                  <a:gd name="T48" fmla="*/ 2147483647 w 112"/>
                  <a:gd name="T49" fmla="*/ 2147483647 h 68"/>
                  <a:gd name="T50" fmla="*/ 2147483647 w 112"/>
                  <a:gd name="T51" fmla="*/ 2147483647 h 68"/>
                  <a:gd name="T52" fmla="*/ 2147483647 w 112"/>
                  <a:gd name="T53" fmla="*/ 2147483647 h 68"/>
                  <a:gd name="T54" fmla="*/ 2147483647 w 112"/>
                  <a:gd name="T55" fmla="*/ 2147483647 h 68"/>
                  <a:gd name="T56" fmla="*/ 2147483647 w 112"/>
                  <a:gd name="T57" fmla="*/ 2147483647 h 68"/>
                  <a:gd name="T58" fmla="*/ 2147483647 w 112"/>
                  <a:gd name="T59" fmla="*/ 2147483647 h 68"/>
                  <a:gd name="T60" fmla="*/ 2147483647 w 112"/>
                  <a:gd name="T61" fmla="*/ 2147483647 h 68"/>
                  <a:gd name="T62" fmla="*/ 2147483647 w 112"/>
                  <a:gd name="T63" fmla="*/ 2147483647 h 68"/>
                  <a:gd name="T64" fmla="*/ 2147483647 w 112"/>
                  <a:gd name="T65" fmla="*/ 2147483647 h 68"/>
                  <a:gd name="T66" fmla="*/ 2147483647 w 112"/>
                  <a:gd name="T67" fmla="*/ 2147483647 h 68"/>
                  <a:gd name="T68" fmla="*/ 2147483647 w 112"/>
                  <a:gd name="T69" fmla="*/ 2147483647 h 68"/>
                  <a:gd name="T70" fmla="*/ 2147483647 w 112"/>
                  <a:gd name="T71" fmla="*/ 2147483647 h 68"/>
                  <a:gd name="T72" fmla="*/ 2147483647 w 112"/>
                  <a:gd name="T73" fmla="*/ 2147483647 h 68"/>
                  <a:gd name="T74" fmla="*/ 2147483647 w 112"/>
                  <a:gd name="T75" fmla="*/ 2147483647 h 68"/>
                  <a:gd name="T76" fmla="*/ 2147483647 w 112"/>
                  <a:gd name="T77" fmla="*/ 2147483647 h 68"/>
                  <a:gd name="T78" fmla="*/ 2147483647 w 112"/>
                  <a:gd name="T79" fmla="*/ 2147483647 h 68"/>
                  <a:gd name="T80" fmla="*/ 2147483647 w 112"/>
                  <a:gd name="T81" fmla="*/ 2147483647 h 68"/>
                  <a:gd name="T82" fmla="*/ 2147483647 w 112"/>
                  <a:gd name="T83" fmla="*/ 2147483647 h 68"/>
                  <a:gd name="T84" fmla="*/ 2147483647 w 112"/>
                  <a:gd name="T85" fmla="*/ 2147483647 h 68"/>
                  <a:gd name="T86" fmla="*/ 2147483647 w 112"/>
                  <a:gd name="T87" fmla="*/ 2147483647 h 68"/>
                  <a:gd name="T88" fmla="*/ 2147483647 w 112"/>
                  <a:gd name="T89" fmla="*/ 2147483647 h 68"/>
                  <a:gd name="T90" fmla="*/ 2147483647 w 112"/>
                  <a:gd name="T91" fmla="*/ 2147483647 h 68"/>
                  <a:gd name="T92" fmla="*/ 0 w 112"/>
                  <a:gd name="T93" fmla="*/ 2147483647 h 68"/>
                  <a:gd name="T94" fmla="*/ 0 w 112"/>
                  <a:gd name="T95" fmla="*/ 2147483647 h 6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2"/>
                  <a:gd name="T145" fmla="*/ 0 h 68"/>
                  <a:gd name="T146" fmla="*/ 112 w 112"/>
                  <a:gd name="T147" fmla="*/ 68 h 6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2" h="68">
                    <a:moveTo>
                      <a:pt x="0" y="26"/>
                    </a:moveTo>
                    <a:lnTo>
                      <a:pt x="14" y="26"/>
                    </a:lnTo>
                    <a:lnTo>
                      <a:pt x="16" y="16"/>
                    </a:lnTo>
                    <a:lnTo>
                      <a:pt x="22" y="14"/>
                    </a:lnTo>
                    <a:lnTo>
                      <a:pt x="22" y="4"/>
                    </a:lnTo>
                    <a:lnTo>
                      <a:pt x="32" y="6"/>
                    </a:lnTo>
                    <a:lnTo>
                      <a:pt x="36" y="0"/>
                    </a:lnTo>
                    <a:lnTo>
                      <a:pt x="44" y="6"/>
                    </a:lnTo>
                    <a:lnTo>
                      <a:pt x="44" y="10"/>
                    </a:lnTo>
                    <a:lnTo>
                      <a:pt x="36" y="14"/>
                    </a:lnTo>
                    <a:lnTo>
                      <a:pt x="32" y="16"/>
                    </a:lnTo>
                    <a:lnTo>
                      <a:pt x="40" y="16"/>
                    </a:lnTo>
                    <a:lnTo>
                      <a:pt x="46" y="18"/>
                    </a:lnTo>
                    <a:lnTo>
                      <a:pt x="44" y="28"/>
                    </a:lnTo>
                    <a:lnTo>
                      <a:pt x="58" y="28"/>
                    </a:lnTo>
                    <a:lnTo>
                      <a:pt x="64" y="30"/>
                    </a:lnTo>
                    <a:lnTo>
                      <a:pt x="78" y="30"/>
                    </a:lnTo>
                    <a:lnTo>
                      <a:pt x="84" y="26"/>
                    </a:lnTo>
                    <a:lnTo>
                      <a:pt x="84" y="30"/>
                    </a:lnTo>
                    <a:lnTo>
                      <a:pt x="88" y="32"/>
                    </a:lnTo>
                    <a:lnTo>
                      <a:pt x="98" y="38"/>
                    </a:lnTo>
                    <a:lnTo>
                      <a:pt x="102" y="44"/>
                    </a:lnTo>
                    <a:lnTo>
                      <a:pt x="108" y="48"/>
                    </a:lnTo>
                    <a:lnTo>
                      <a:pt x="112" y="58"/>
                    </a:lnTo>
                    <a:lnTo>
                      <a:pt x="106" y="60"/>
                    </a:lnTo>
                    <a:lnTo>
                      <a:pt x="98" y="62"/>
                    </a:lnTo>
                    <a:lnTo>
                      <a:pt x="90" y="64"/>
                    </a:lnTo>
                    <a:lnTo>
                      <a:pt x="82" y="66"/>
                    </a:lnTo>
                    <a:lnTo>
                      <a:pt x="76" y="68"/>
                    </a:lnTo>
                    <a:lnTo>
                      <a:pt x="74" y="68"/>
                    </a:lnTo>
                    <a:lnTo>
                      <a:pt x="70" y="68"/>
                    </a:lnTo>
                    <a:lnTo>
                      <a:pt x="66" y="64"/>
                    </a:lnTo>
                    <a:lnTo>
                      <a:pt x="60" y="58"/>
                    </a:lnTo>
                    <a:lnTo>
                      <a:pt x="58" y="50"/>
                    </a:lnTo>
                    <a:lnTo>
                      <a:pt x="54" y="40"/>
                    </a:lnTo>
                    <a:lnTo>
                      <a:pt x="48" y="40"/>
                    </a:lnTo>
                    <a:lnTo>
                      <a:pt x="44" y="46"/>
                    </a:lnTo>
                    <a:lnTo>
                      <a:pt x="40" y="50"/>
                    </a:lnTo>
                    <a:lnTo>
                      <a:pt x="34" y="56"/>
                    </a:lnTo>
                    <a:lnTo>
                      <a:pt x="30" y="60"/>
                    </a:lnTo>
                    <a:lnTo>
                      <a:pt x="20" y="66"/>
                    </a:lnTo>
                    <a:lnTo>
                      <a:pt x="12" y="66"/>
                    </a:lnTo>
                    <a:lnTo>
                      <a:pt x="16" y="56"/>
                    </a:lnTo>
                    <a:lnTo>
                      <a:pt x="16" y="46"/>
                    </a:lnTo>
                    <a:lnTo>
                      <a:pt x="12" y="42"/>
                    </a:lnTo>
                    <a:lnTo>
                      <a:pt x="6" y="38"/>
                    </a:lnTo>
                    <a:lnTo>
                      <a:pt x="0" y="32"/>
                    </a:lnTo>
                    <a:lnTo>
                      <a:pt x="0" y="2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399" name="Freeform 239"/>
              <p:cNvSpPr/>
              <p:nvPr/>
            </p:nvSpPr>
            <p:spPr bwMode="auto">
              <a:xfrm>
                <a:off x="5471520" y="3305243"/>
                <a:ext cx="161435" cy="73009"/>
              </a:xfrm>
              <a:custGeom>
                <a:avLst/>
                <a:gdLst>
                  <a:gd name="T0" fmla="*/ 2147483647 w 110"/>
                  <a:gd name="T1" fmla="*/ 2147483647 h 46"/>
                  <a:gd name="T2" fmla="*/ 2147483647 w 110"/>
                  <a:gd name="T3" fmla="*/ 2147483647 h 46"/>
                  <a:gd name="T4" fmla="*/ 2147483647 w 110"/>
                  <a:gd name="T5" fmla="*/ 2147483647 h 46"/>
                  <a:gd name="T6" fmla="*/ 2147483647 w 110"/>
                  <a:gd name="T7" fmla="*/ 2147483647 h 46"/>
                  <a:gd name="T8" fmla="*/ 2147483647 w 110"/>
                  <a:gd name="T9" fmla="*/ 2147483647 h 46"/>
                  <a:gd name="T10" fmla="*/ 2147483647 w 110"/>
                  <a:gd name="T11" fmla="*/ 2147483647 h 46"/>
                  <a:gd name="T12" fmla="*/ 2147483647 w 110"/>
                  <a:gd name="T13" fmla="*/ 2147483647 h 46"/>
                  <a:gd name="T14" fmla="*/ 2147483647 w 110"/>
                  <a:gd name="T15" fmla="*/ 2147483647 h 46"/>
                  <a:gd name="T16" fmla="*/ 2147483647 w 110"/>
                  <a:gd name="T17" fmla="*/ 2147483647 h 46"/>
                  <a:gd name="T18" fmla="*/ 2147483647 w 110"/>
                  <a:gd name="T19" fmla="*/ 2147483647 h 46"/>
                  <a:gd name="T20" fmla="*/ 2147483647 w 110"/>
                  <a:gd name="T21" fmla="*/ 2147483647 h 46"/>
                  <a:gd name="T22" fmla="*/ 2147483647 w 110"/>
                  <a:gd name="T23" fmla="*/ 2147483647 h 46"/>
                  <a:gd name="T24" fmla="*/ 2147483647 w 110"/>
                  <a:gd name="T25" fmla="*/ 2147483647 h 46"/>
                  <a:gd name="T26" fmla="*/ 2147483647 w 110"/>
                  <a:gd name="T27" fmla="*/ 2147483647 h 46"/>
                  <a:gd name="T28" fmla="*/ 2147483647 w 110"/>
                  <a:gd name="T29" fmla="*/ 2147483647 h 46"/>
                  <a:gd name="T30" fmla="*/ 2147483647 w 110"/>
                  <a:gd name="T31" fmla="*/ 2147483647 h 46"/>
                  <a:gd name="T32" fmla="*/ 2147483647 w 110"/>
                  <a:gd name="T33" fmla="*/ 2147483647 h 46"/>
                  <a:gd name="T34" fmla="*/ 2147483647 w 110"/>
                  <a:gd name="T35" fmla="*/ 2147483647 h 46"/>
                  <a:gd name="T36" fmla="*/ 2147483647 w 110"/>
                  <a:gd name="T37" fmla="*/ 2147483647 h 46"/>
                  <a:gd name="T38" fmla="*/ 2147483647 w 110"/>
                  <a:gd name="T39" fmla="*/ 2147483647 h 46"/>
                  <a:gd name="T40" fmla="*/ 2147483647 w 110"/>
                  <a:gd name="T41" fmla="*/ 2147483647 h 46"/>
                  <a:gd name="T42" fmla="*/ 2147483647 w 110"/>
                  <a:gd name="T43" fmla="*/ 2147483647 h 46"/>
                  <a:gd name="T44" fmla="*/ 2147483647 w 110"/>
                  <a:gd name="T45" fmla="*/ 2147483647 h 46"/>
                  <a:gd name="T46" fmla="*/ 2147483647 w 110"/>
                  <a:gd name="T47" fmla="*/ 2147483647 h 46"/>
                  <a:gd name="T48" fmla="*/ 0 w 110"/>
                  <a:gd name="T49" fmla="*/ 0 h 46"/>
                  <a:gd name="T50" fmla="*/ 2147483647 w 110"/>
                  <a:gd name="T51" fmla="*/ 2147483647 h 46"/>
                  <a:gd name="T52" fmla="*/ 2147483647 w 110"/>
                  <a:gd name="T53" fmla="*/ 2147483647 h 46"/>
                  <a:gd name="T54" fmla="*/ 2147483647 w 110"/>
                  <a:gd name="T55" fmla="*/ 2147483647 h 46"/>
                  <a:gd name="T56" fmla="*/ 2147483647 w 110"/>
                  <a:gd name="T57" fmla="*/ 2147483647 h 46"/>
                  <a:gd name="T58" fmla="*/ 2147483647 w 110"/>
                  <a:gd name="T59" fmla="*/ 2147483647 h 46"/>
                  <a:gd name="T60" fmla="*/ 2147483647 w 110"/>
                  <a:gd name="T61" fmla="*/ 2147483647 h 46"/>
                  <a:gd name="T62" fmla="*/ 2147483647 w 110"/>
                  <a:gd name="T63" fmla="*/ 2147483647 h 46"/>
                  <a:gd name="T64" fmla="*/ 2147483647 w 110"/>
                  <a:gd name="T65" fmla="*/ 2147483647 h 46"/>
                  <a:gd name="T66" fmla="*/ 2147483647 w 110"/>
                  <a:gd name="T67" fmla="*/ 2147483647 h 46"/>
                  <a:gd name="T68" fmla="*/ 2147483647 w 110"/>
                  <a:gd name="T69" fmla="*/ 2147483647 h 46"/>
                  <a:gd name="T70" fmla="*/ 2147483647 w 110"/>
                  <a:gd name="T71" fmla="*/ 2147483647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0"/>
                  <a:gd name="T109" fmla="*/ 0 h 46"/>
                  <a:gd name="T110" fmla="*/ 110 w 110"/>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0" h="46">
                    <a:moveTo>
                      <a:pt x="36" y="36"/>
                    </a:moveTo>
                    <a:lnTo>
                      <a:pt x="44" y="34"/>
                    </a:lnTo>
                    <a:lnTo>
                      <a:pt x="50" y="34"/>
                    </a:lnTo>
                    <a:lnTo>
                      <a:pt x="60" y="36"/>
                    </a:lnTo>
                    <a:lnTo>
                      <a:pt x="64" y="40"/>
                    </a:lnTo>
                    <a:lnTo>
                      <a:pt x="66" y="42"/>
                    </a:lnTo>
                    <a:lnTo>
                      <a:pt x="66" y="44"/>
                    </a:lnTo>
                    <a:lnTo>
                      <a:pt x="78" y="44"/>
                    </a:lnTo>
                    <a:lnTo>
                      <a:pt x="86" y="44"/>
                    </a:lnTo>
                    <a:lnTo>
                      <a:pt x="88" y="38"/>
                    </a:lnTo>
                    <a:lnTo>
                      <a:pt x="96" y="42"/>
                    </a:lnTo>
                    <a:lnTo>
                      <a:pt x="100" y="46"/>
                    </a:lnTo>
                    <a:lnTo>
                      <a:pt x="110" y="46"/>
                    </a:lnTo>
                    <a:lnTo>
                      <a:pt x="106" y="40"/>
                    </a:lnTo>
                    <a:lnTo>
                      <a:pt x="104" y="36"/>
                    </a:lnTo>
                    <a:lnTo>
                      <a:pt x="108" y="32"/>
                    </a:lnTo>
                    <a:lnTo>
                      <a:pt x="98" y="30"/>
                    </a:lnTo>
                    <a:lnTo>
                      <a:pt x="92" y="22"/>
                    </a:lnTo>
                    <a:lnTo>
                      <a:pt x="76" y="16"/>
                    </a:lnTo>
                    <a:lnTo>
                      <a:pt x="62" y="16"/>
                    </a:lnTo>
                    <a:lnTo>
                      <a:pt x="52" y="10"/>
                    </a:lnTo>
                    <a:lnTo>
                      <a:pt x="40" y="8"/>
                    </a:lnTo>
                    <a:lnTo>
                      <a:pt x="30" y="6"/>
                    </a:lnTo>
                    <a:lnTo>
                      <a:pt x="18" y="2"/>
                    </a:lnTo>
                    <a:lnTo>
                      <a:pt x="0" y="0"/>
                    </a:lnTo>
                    <a:lnTo>
                      <a:pt x="6" y="4"/>
                    </a:lnTo>
                    <a:lnTo>
                      <a:pt x="12" y="8"/>
                    </a:lnTo>
                    <a:lnTo>
                      <a:pt x="20" y="12"/>
                    </a:lnTo>
                    <a:lnTo>
                      <a:pt x="24" y="14"/>
                    </a:lnTo>
                    <a:lnTo>
                      <a:pt x="30" y="16"/>
                    </a:lnTo>
                    <a:lnTo>
                      <a:pt x="32" y="20"/>
                    </a:lnTo>
                    <a:lnTo>
                      <a:pt x="34" y="24"/>
                    </a:lnTo>
                    <a:lnTo>
                      <a:pt x="34" y="26"/>
                    </a:lnTo>
                    <a:lnTo>
                      <a:pt x="36" y="30"/>
                    </a:lnTo>
                    <a:lnTo>
                      <a:pt x="36" y="32"/>
                    </a:lnTo>
                    <a:lnTo>
                      <a:pt x="36" y="3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00" name="Freeform 240"/>
              <p:cNvSpPr/>
              <p:nvPr/>
            </p:nvSpPr>
            <p:spPr bwMode="auto">
              <a:xfrm>
                <a:off x="5568381" y="3372942"/>
                <a:ext cx="74952" cy="67700"/>
              </a:xfrm>
              <a:custGeom>
                <a:avLst/>
                <a:gdLst>
                  <a:gd name="T0" fmla="*/ 0 w 52"/>
                  <a:gd name="T1" fmla="*/ 0 h 42"/>
                  <a:gd name="T2" fmla="*/ 2147483647 w 52"/>
                  <a:gd name="T3" fmla="*/ 0 h 42"/>
                  <a:gd name="T4" fmla="*/ 2147483647 w 52"/>
                  <a:gd name="T5" fmla="*/ 2147483647 h 42"/>
                  <a:gd name="T6" fmla="*/ 2147483647 w 52"/>
                  <a:gd name="T7" fmla="*/ 2147483647 h 42"/>
                  <a:gd name="T8" fmla="*/ 2147483647 w 52"/>
                  <a:gd name="T9" fmla="*/ 2147483647 h 42"/>
                  <a:gd name="T10" fmla="*/ 2147483647 w 52"/>
                  <a:gd name="T11" fmla="*/ 2147483647 h 42"/>
                  <a:gd name="T12" fmla="*/ 2147483647 w 52"/>
                  <a:gd name="T13" fmla="*/ 2147483647 h 42"/>
                  <a:gd name="T14" fmla="*/ 2147483647 w 52"/>
                  <a:gd name="T15" fmla="*/ 2147483647 h 42"/>
                  <a:gd name="T16" fmla="*/ 2147483647 w 52"/>
                  <a:gd name="T17" fmla="*/ 2147483647 h 42"/>
                  <a:gd name="T18" fmla="*/ 2147483647 w 52"/>
                  <a:gd name="T19" fmla="*/ 2147483647 h 42"/>
                  <a:gd name="T20" fmla="*/ 2147483647 w 52"/>
                  <a:gd name="T21" fmla="*/ 2147483647 h 42"/>
                  <a:gd name="T22" fmla="*/ 2147483647 w 52"/>
                  <a:gd name="T23" fmla="*/ 2147483647 h 42"/>
                  <a:gd name="T24" fmla="*/ 2147483647 w 52"/>
                  <a:gd name="T25" fmla="*/ 2147483647 h 42"/>
                  <a:gd name="T26" fmla="*/ 2147483647 w 52"/>
                  <a:gd name="T27" fmla="*/ 2147483647 h 42"/>
                  <a:gd name="T28" fmla="*/ 2147483647 w 52"/>
                  <a:gd name="T29" fmla="*/ 2147483647 h 42"/>
                  <a:gd name="T30" fmla="*/ 2147483647 w 52"/>
                  <a:gd name="T31" fmla="*/ 2147483647 h 42"/>
                  <a:gd name="T32" fmla="*/ 2147483647 w 52"/>
                  <a:gd name="T33" fmla="*/ 2147483647 h 42"/>
                  <a:gd name="T34" fmla="*/ 2147483647 w 52"/>
                  <a:gd name="T35" fmla="*/ 2147483647 h 42"/>
                  <a:gd name="T36" fmla="*/ 2147483647 w 52"/>
                  <a:gd name="T37" fmla="*/ 2147483647 h 42"/>
                  <a:gd name="T38" fmla="*/ 2147483647 w 52"/>
                  <a:gd name="T39" fmla="*/ 2147483647 h 42"/>
                  <a:gd name="T40" fmla="*/ 0 w 52"/>
                  <a:gd name="T41" fmla="*/ 0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42"/>
                  <a:gd name="T65" fmla="*/ 52 w 52"/>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42">
                    <a:moveTo>
                      <a:pt x="0" y="0"/>
                    </a:moveTo>
                    <a:lnTo>
                      <a:pt x="20" y="0"/>
                    </a:lnTo>
                    <a:lnTo>
                      <a:pt x="26" y="6"/>
                    </a:lnTo>
                    <a:lnTo>
                      <a:pt x="28" y="6"/>
                    </a:lnTo>
                    <a:lnTo>
                      <a:pt x="30" y="10"/>
                    </a:lnTo>
                    <a:lnTo>
                      <a:pt x="32" y="16"/>
                    </a:lnTo>
                    <a:lnTo>
                      <a:pt x="38" y="22"/>
                    </a:lnTo>
                    <a:lnTo>
                      <a:pt x="40" y="22"/>
                    </a:lnTo>
                    <a:lnTo>
                      <a:pt x="48" y="26"/>
                    </a:lnTo>
                    <a:lnTo>
                      <a:pt x="52" y="38"/>
                    </a:lnTo>
                    <a:lnTo>
                      <a:pt x="48" y="42"/>
                    </a:lnTo>
                    <a:lnTo>
                      <a:pt x="42" y="38"/>
                    </a:lnTo>
                    <a:lnTo>
                      <a:pt x="38" y="34"/>
                    </a:lnTo>
                    <a:lnTo>
                      <a:pt x="32" y="30"/>
                    </a:lnTo>
                    <a:lnTo>
                      <a:pt x="24" y="32"/>
                    </a:lnTo>
                    <a:lnTo>
                      <a:pt x="20" y="26"/>
                    </a:lnTo>
                    <a:lnTo>
                      <a:pt x="16" y="22"/>
                    </a:lnTo>
                    <a:lnTo>
                      <a:pt x="12" y="20"/>
                    </a:lnTo>
                    <a:lnTo>
                      <a:pt x="2" y="18"/>
                    </a:lnTo>
                    <a:lnTo>
                      <a:pt x="2" y="10"/>
                    </a:lnTo>
                    <a:lnTo>
                      <a:pt x="0"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01" name="Freeform 241"/>
              <p:cNvSpPr/>
              <p:nvPr/>
            </p:nvSpPr>
            <p:spPr bwMode="auto">
              <a:xfrm>
                <a:off x="5598362" y="3357013"/>
                <a:ext cx="113005" cy="92921"/>
              </a:xfrm>
              <a:custGeom>
                <a:avLst/>
                <a:gdLst>
                  <a:gd name="T0" fmla="*/ 2147483647 w 78"/>
                  <a:gd name="T1" fmla="*/ 2147483647 h 60"/>
                  <a:gd name="T2" fmla="*/ 2147483647 w 78"/>
                  <a:gd name="T3" fmla="*/ 2147483647 h 60"/>
                  <a:gd name="T4" fmla="*/ 2147483647 w 78"/>
                  <a:gd name="T5" fmla="*/ 2147483647 h 60"/>
                  <a:gd name="T6" fmla="*/ 2147483647 w 78"/>
                  <a:gd name="T7" fmla="*/ 2147483647 h 60"/>
                  <a:gd name="T8" fmla="*/ 2147483647 w 78"/>
                  <a:gd name="T9" fmla="*/ 2147483647 h 60"/>
                  <a:gd name="T10" fmla="*/ 2147483647 w 78"/>
                  <a:gd name="T11" fmla="*/ 2147483647 h 60"/>
                  <a:gd name="T12" fmla="*/ 2147483647 w 78"/>
                  <a:gd name="T13" fmla="*/ 0 h 60"/>
                  <a:gd name="T14" fmla="*/ 2147483647 w 78"/>
                  <a:gd name="T15" fmla="*/ 2147483647 h 60"/>
                  <a:gd name="T16" fmla="*/ 2147483647 w 78"/>
                  <a:gd name="T17" fmla="*/ 2147483647 h 60"/>
                  <a:gd name="T18" fmla="*/ 2147483647 w 78"/>
                  <a:gd name="T19" fmla="*/ 2147483647 h 60"/>
                  <a:gd name="T20" fmla="*/ 2147483647 w 78"/>
                  <a:gd name="T21" fmla="*/ 2147483647 h 60"/>
                  <a:gd name="T22" fmla="*/ 2147483647 w 78"/>
                  <a:gd name="T23" fmla="*/ 2147483647 h 60"/>
                  <a:gd name="T24" fmla="*/ 2147483647 w 78"/>
                  <a:gd name="T25" fmla="*/ 2147483647 h 60"/>
                  <a:gd name="T26" fmla="*/ 2147483647 w 78"/>
                  <a:gd name="T27" fmla="*/ 2147483647 h 60"/>
                  <a:gd name="T28" fmla="*/ 0 w 78"/>
                  <a:gd name="T29" fmla="*/ 2147483647 h 60"/>
                  <a:gd name="T30" fmla="*/ 2147483647 w 78"/>
                  <a:gd name="T31" fmla="*/ 2147483647 h 60"/>
                  <a:gd name="T32" fmla="*/ 2147483647 w 78"/>
                  <a:gd name="T33" fmla="*/ 2147483647 h 60"/>
                  <a:gd name="T34" fmla="*/ 2147483647 w 78"/>
                  <a:gd name="T35" fmla="*/ 2147483647 h 60"/>
                  <a:gd name="T36" fmla="*/ 2147483647 w 78"/>
                  <a:gd name="T37" fmla="*/ 2147483647 h 60"/>
                  <a:gd name="T38" fmla="*/ 2147483647 w 78"/>
                  <a:gd name="T39" fmla="*/ 2147483647 h 60"/>
                  <a:gd name="T40" fmla="*/ 2147483647 w 78"/>
                  <a:gd name="T41" fmla="*/ 2147483647 h 60"/>
                  <a:gd name="T42" fmla="*/ 2147483647 w 78"/>
                  <a:gd name="T43" fmla="*/ 2147483647 h 60"/>
                  <a:gd name="T44" fmla="*/ 2147483647 w 78"/>
                  <a:gd name="T45" fmla="*/ 2147483647 h 60"/>
                  <a:gd name="T46" fmla="*/ 2147483647 w 78"/>
                  <a:gd name="T47" fmla="*/ 2147483647 h 60"/>
                  <a:gd name="T48" fmla="*/ 2147483647 w 78"/>
                  <a:gd name="T49" fmla="*/ 2147483647 h 60"/>
                  <a:gd name="T50" fmla="*/ 2147483647 w 78"/>
                  <a:gd name="T51" fmla="*/ 2147483647 h 60"/>
                  <a:gd name="T52" fmla="*/ 2147483647 w 78"/>
                  <a:gd name="T53" fmla="*/ 2147483647 h 60"/>
                  <a:gd name="T54" fmla="*/ 2147483647 w 78"/>
                  <a:gd name="T55" fmla="*/ 2147483647 h 60"/>
                  <a:gd name="T56" fmla="*/ 2147483647 w 78"/>
                  <a:gd name="T57" fmla="*/ 2147483647 h 60"/>
                  <a:gd name="T58" fmla="*/ 2147483647 w 78"/>
                  <a:gd name="T59" fmla="*/ 2147483647 h 60"/>
                  <a:gd name="T60" fmla="*/ 2147483647 w 78"/>
                  <a:gd name="T61" fmla="*/ 2147483647 h 60"/>
                  <a:gd name="T62" fmla="*/ 2147483647 w 78"/>
                  <a:gd name="T63" fmla="*/ 2147483647 h 60"/>
                  <a:gd name="T64" fmla="*/ 2147483647 w 78"/>
                  <a:gd name="T65" fmla="*/ 2147483647 h 60"/>
                  <a:gd name="T66" fmla="*/ 2147483647 w 78"/>
                  <a:gd name="T67" fmla="*/ 2147483647 h 60"/>
                  <a:gd name="T68" fmla="*/ 2147483647 w 78"/>
                  <a:gd name="T69" fmla="*/ 2147483647 h 60"/>
                  <a:gd name="T70" fmla="*/ 2147483647 w 78"/>
                  <a:gd name="T71" fmla="*/ 2147483647 h 60"/>
                  <a:gd name="T72" fmla="*/ 2147483647 w 78"/>
                  <a:gd name="T73" fmla="*/ 2147483647 h 60"/>
                  <a:gd name="T74" fmla="*/ 2147483647 w 78"/>
                  <a:gd name="T75" fmla="*/ 2147483647 h 60"/>
                  <a:gd name="T76" fmla="*/ 2147483647 w 78"/>
                  <a:gd name="T77" fmla="*/ 2147483647 h 60"/>
                  <a:gd name="T78" fmla="*/ 2147483647 w 78"/>
                  <a:gd name="T79" fmla="*/ 2147483647 h 60"/>
                  <a:gd name="T80" fmla="*/ 2147483647 w 78"/>
                  <a:gd name="T81" fmla="*/ 2147483647 h 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8"/>
                  <a:gd name="T124" fmla="*/ 0 h 60"/>
                  <a:gd name="T125" fmla="*/ 78 w 78"/>
                  <a:gd name="T126" fmla="*/ 60 h 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8" h="60">
                    <a:moveTo>
                      <a:pt x="52" y="2"/>
                    </a:moveTo>
                    <a:lnTo>
                      <a:pt x="48" y="6"/>
                    </a:lnTo>
                    <a:lnTo>
                      <a:pt x="42" y="12"/>
                    </a:lnTo>
                    <a:lnTo>
                      <a:pt x="36" y="12"/>
                    </a:lnTo>
                    <a:lnTo>
                      <a:pt x="32" y="8"/>
                    </a:lnTo>
                    <a:lnTo>
                      <a:pt x="28" y="6"/>
                    </a:lnTo>
                    <a:lnTo>
                      <a:pt x="22" y="0"/>
                    </a:lnTo>
                    <a:lnTo>
                      <a:pt x="18" y="4"/>
                    </a:lnTo>
                    <a:lnTo>
                      <a:pt x="20" y="8"/>
                    </a:lnTo>
                    <a:lnTo>
                      <a:pt x="24" y="14"/>
                    </a:lnTo>
                    <a:lnTo>
                      <a:pt x="20" y="14"/>
                    </a:lnTo>
                    <a:lnTo>
                      <a:pt x="14" y="14"/>
                    </a:lnTo>
                    <a:lnTo>
                      <a:pt x="10" y="10"/>
                    </a:lnTo>
                    <a:lnTo>
                      <a:pt x="2" y="6"/>
                    </a:lnTo>
                    <a:lnTo>
                      <a:pt x="0" y="12"/>
                    </a:lnTo>
                    <a:lnTo>
                      <a:pt x="6" y="18"/>
                    </a:lnTo>
                    <a:lnTo>
                      <a:pt x="8" y="18"/>
                    </a:lnTo>
                    <a:lnTo>
                      <a:pt x="10" y="24"/>
                    </a:lnTo>
                    <a:lnTo>
                      <a:pt x="12" y="28"/>
                    </a:lnTo>
                    <a:lnTo>
                      <a:pt x="14" y="30"/>
                    </a:lnTo>
                    <a:lnTo>
                      <a:pt x="20" y="34"/>
                    </a:lnTo>
                    <a:lnTo>
                      <a:pt x="28" y="38"/>
                    </a:lnTo>
                    <a:lnTo>
                      <a:pt x="32" y="50"/>
                    </a:lnTo>
                    <a:lnTo>
                      <a:pt x="36" y="46"/>
                    </a:lnTo>
                    <a:lnTo>
                      <a:pt x="42" y="42"/>
                    </a:lnTo>
                    <a:lnTo>
                      <a:pt x="46" y="38"/>
                    </a:lnTo>
                    <a:lnTo>
                      <a:pt x="54" y="38"/>
                    </a:lnTo>
                    <a:lnTo>
                      <a:pt x="54" y="44"/>
                    </a:lnTo>
                    <a:lnTo>
                      <a:pt x="56" y="46"/>
                    </a:lnTo>
                    <a:lnTo>
                      <a:pt x="56" y="52"/>
                    </a:lnTo>
                    <a:lnTo>
                      <a:pt x="58" y="54"/>
                    </a:lnTo>
                    <a:lnTo>
                      <a:pt x="60" y="56"/>
                    </a:lnTo>
                    <a:lnTo>
                      <a:pt x="64" y="56"/>
                    </a:lnTo>
                    <a:lnTo>
                      <a:pt x="68" y="60"/>
                    </a:lnTo>
                    <a:lnTo>
                      <a:pt x="72" y="28"/>
                    </a:lnTo>
                    <a:lnTo>
                      <a:pt x="78" y="28"/>
                    </a:lnTo>
                    <a:lnTo>
                      <a:pt x="64" y="18"/>
                    </a:lnTo>
                    <a:lnTo>
                      <a:pt x="62" y="14"/>
                    </a:lnTo>
                    <a:lnTo>
                      <a:pt x="56" y="8"/>
                    </a:lnTo>
                    <a:lnTo>
                      <a:pt x="56" y="6"/>
                    </a:lnTo>
                    <a:lnTo>
                      <a:pt x="52" y="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02" name="Freeform 267"/>
              <p:cNvSpPr/>
              <p:nvPr/>
            </p:nvSpPr>
            <p:spPr bwMode="auto">
              <a:xfrm>
                <a:off x="7933409" y="4637995"/>
                <a:ext cx="222550" cy="241594"/>
              </a:xfrm>
              <a:custGeom>
                <a:avLst/>
                <a:gdLst>
                  <a:gd name="T0" fmla="*/ 2147483647 w 152"/>
                  <a:gd name="T1" fmla="*/ 2147483647 h 154"/>
                  <a:gd name="T2" fmla="*/ 0 w 152"/>
                  <a:gd name="T3" fmla="*/ 2147483647 h 154"/>
                  <a:gd name="T4" fmla="*/ 2147483647 w 152"/>
                  <a:gd name="T5" fmla="*/ 2147483647 h 154"/>
                  <a:gd name="T6" fmla="*/ 2147483647 w 152"/>
                  <a:gd name="T7" fmla="*/ 2147483647 h 154"/>
                  <a:gd name="T8" fmla="*/ 2147483647 w 152"/>
                  <a:gd name="T9" fmla="*/ 2147483647 h 154"/>
                  <a:gd name="T10" fmla="*/ 2147483647 w 152"/>
                  <a:gd name="T11" fmla="*/ 2147483647 h 154"/>
                  <a:gd name="T12" fmla="*/ 2147483647 w 152"/>
                  <a:gd name="T13" fmla="*/ 2147483647 h 154"/>
                  <a:gd name="T14" fmla="*/ 2147483647 w 152"/>
                  <a:gd name="T15" fmla="*/ 2147483647 h 154"/>
                  <a:gd name="T16" fmla="*/ 2147483647 w 152"/>
                  <a:gd name="T17" fmla="*/ 2147483647 h 154"/>
                  <a:gd name="T18" fmla="*/ 2147483647 w 152"/>
                  <a:gd name="T19" fmla="*/ 2147483647 h 154"/>
                  <a:gd name="T20" fmla="*/ 2147483647 w 152"/>
                  <a:gd name="T21" fmla="*/ 2147483647 h 154"/>
                  <a:gd name="T22" fmla="*/ 2147483647 w 152"/>
                  <a:gd name="T23" fmla="*/ 2147483647 h 154"/>
                  <a:gd name="T24" fmla="*/ 2147483647 w 152"/>
                  <a:gd name="T25" fmla="*/ 2147483647 h 154"/>
                  <a:gd name="T26" fmla="*/ 2147483647 w 152"/>
                  <a:gd name="T27" fmla="*/ 2147483647 h 154"/>
                  <a:gd name="T28" fmla="*/ 2147483647 w 152"/>
                  <a:gd name="T29" fmla="*/ 2147483647 h 154"/>
                  <a:gd name="T30" fmla="*/ 2147483647 w 152"/>
                  <a:gd name="T31" fmla="*/ 2147483647 h 154"/>
                  <a:gd name="T32" fmla="*/ 2147483647 w 152"/>
                  <a:gd name="T33" fmla="*/ 2147483647 h 154"/>
                  <a:gd name="T34" fmla="*/ 2147483647 w 152"/>
                  <a:gd name="T35" fmla="*/ 2147483647 h 154"/>
                  <a:gd name="T36" fmla="*/ 2147483647 w 152"/>
                  <a:gd name="T37" fmla="*/ 2147483647 h 154"/>
                  <a:gd name="T38" fmla="*/ 2147483647 w 152"/>
                  <a:gd name="T39" fmla="*/ 2147483647 h 154"/>
                  <a:gd name="T40" fmla="*/ 2147483647 w 152"/>
                  <a:gd name="T41" fmla="*/ 2147483647 h 154"/>
                  <a:gd name="T42" fmla="*/ 2147483647 w 152"/>
                  <a:gd name="T43" fmla="*/ 2147483647 h 154"/>
                  <a:gd name="T44" fmla="*/ 2147483647 w 152"/>
                  <a:gd name="T45" fmla="*/ 2147483647 h 154"/>
                  <a:gd name="T46" fmla="*/ 2147483647 w 152"/>
                  <a:gd name="T47" fmla="*/ 2147483647 h 154"/>
                  <a:gd name="T48" fmla="*/ 2147483647 w 152"/>
                  <a:gd name="T49" fmla="*/ 2147483647 h 154"/>
                  <a:gd name="T50" fmla="*/ 2147483647 w 152"/>
                  <a:gd name="T51" fmla="*/ 2147483647 h 154"/>
                  <a:gd name="T52" fmla="*/ 2147483647 w 152"/>
                  <a:gd name="T53" fmla="*/ 2147483647 h 154"/>
                  <a:gd name="T54" fmla="*/ 2147483647 w 152"/>
                  <a:gd name="T55" fmla="*/ 2147483647 h 154"/>
                  <a:gd name="T56" fmla="*/ 2147483647 w 152"/>
                  <a:gd name="T57" fmla="*/ 2147483647 h 154"/>
                  <a:gd name="T58" fmla="*/ 2147483647 w 152"/>
                  <a:gd name="T59" fmla="*/ 2147483647 h 154"/>
                  <a:gd name="T60" fmla="*/ 2147483647 w 152"/>
                  <a:gd name="T61" fmla="*/ 2147483647 h 154"/>
                  <a:gd name="T62" fmla="*/ 2147483647 w 152"/>
                  <a:gd name="T63" fmla="*/ 2147483647 h 154"/>
                  <a:gd name="T64" fmla="*/ 2147483647 w 152"/>
                  <a:gd name="T65" fmla="*/ 2147483647 h 154"/>
                  <a:gd name="T66" fmla="*/ 2147483647 w 152"/>
                  <a:gd name="T67" fmla="*/ 2147483647 h 154"/>
                  <a:gd name="T68" fmla="*/ 2147483647 w 152"/>
                  <a:gd name="T69" fmla="*/ 2147483647 h 154"/>
                  <a:gd name="T70" fmla="*/ 2147483647 w 152"/>
                  <a:gd name="T71" fmla="*/ 2147483647 h 154"/>
                  <a:gd name="T72" fmla="*/ 2147483647 w 152"/>
                  <a:gd name="T73" fmla="*/ 2147483647 h 154"/>
                  <a:gd name="T74" fmla="*/ 2147483647 w 152"/>
                  <a:gd name="T75" fmla="*/ 0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2"/>
                  <a:gd name="T115" fmla="*/ 0 h 154"/>
                  <a:gd name="T116" fmla="*/ 152 w 152"/>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2" h="154">
                    <a:moveTo>
                      <a:pt x="4" y="0"/>
                    </a:moveTo>
                    <a:lnTo>
                      <a:pt x="4" y="76"/>
                    </a:lnTo>
                    <a:lnTo>
                      <a:pt x="0" y="80"/>
                    </a:lnTo>
                    <a:lnTo>
                      <a:pt x="0" y="84"/>
                    </a:lnTo>
                    <a:lnTo>
                      <a:pt x="4" y="88"/>
                    </a:lnTo>
                    <a:lnTo>
                      <a:pt x="4" y="126"/>
                    </a:lnTo>
                    <a:lnTo>
                      <a:pt x="14" y="130"/>
                    </a:lnTo>
                    <a:lnTo>
                      <a:pt x="24" y="130"/>
                    </a:lnTo>
                    <a:lnTo>
                      <a:pt x="28" y="130"/>
                    </a:lnTo>
                    <a:lnTo>
                      <a:pt x="32" y="126"/>
                    </a:lnTo>
                    <a:lnTo>
                      <a:pt x="36" y="122"/>
                    </a:lnTo>
                    <a:lnTo>
                      <a:pt x="38" y="118"/>
                    </a:lnTo>
                    <a:lnTo>
                      <a:pt x="32" y="118"/>
                    </a:lnTo>
                    <a:lnTo>
                      <a:pt x="42" y="118"/>
                    </a:lnTo>
                    <a:lnTo>
                      <a:pt x="42" y="110"/>
                    </a:lnTo>
                    <a:lnTo>
                      <a:pt x="42" y="104"/>
                    </a:lnTo>
                    <a:lnTo>
                      <a:pt x="46" y="98"/>
                    </a:lnTo>
                    <a:lnTo>
                      <a:pt x="52" y="98"/>
                    </a:lnTo>
                    <a:lnTo>
                      <a:pt x="68" y="98"/>
                    </a:lnTo>
                    <a:lnTo>
                      <a:pt x="82" y="106"/>
                    </a:lnTo>
                    <a:lnTo>
                      <a:pt x="86" y="110"/>
                    </a:lnTo>
                    <a:lnTo>
                      <a:pt x="88" y="114"/>
                    </a:lnTo>
                    <a:lnTo>
                      <a:pt x="90" y="120"/>
                    </a:lnTo>
                    <a:lnTo>
                      <a:pt x="92" y="126"/>
                    </a:lnTo>
                    <a:lnTo>
                      <a:pt x="90" y="124"/>
                    </a:lnTo>
                    <a:lnTo>
                      <a:pt x="92" y="130"/>
                    </a:lnTo>
                    <a:lnTo>
                      <a:pt x="96" y="134"/>
                    </a:lnTo>
                    <a:lnTo>
                      <a:pt x="98" y="138"/>
                    </a:lnTo>
                    <a:lnTo>
                      <a:pt x="104" y="142"/>
                    </a:lnTo>
                    <a:lnTo>
                      <a:pt x="120" y="146"/>
                    </a:lnTo>
                    <a:lnTo>
                      <a:pt x="132" y="150"/>
                    </a:lnTo>
                    <a:lnTo>
                      <a:pt x="136" y="152"/>
                    </a:lnTo>
                    <a:lnTo>
                      <a:pt x="138" y="154"/>
                    </a:lnTo>
                    <a:lnTo>
                      <a:pt x="142" y="154"/>
                    </a:lnTo>
                    <a:lnTo>
                      <a:pt x="148" y="154"/>
                    </a:lnTo>
                    <a:lnTo>
                      <a:pt x="150" y="152"/>
                    </a:lnTo>
                    <a:lnTo>
                      <a:pt x="152" y="150"/>
                    </a:lnTo>
                    <a:lnTo>
                      <a:pt x="150" y="146"/>
                    </a:lnTo>
                    <a:lnTo>
                      <a:pt x="148" y="142"/>
                    </a:lnTo>
                    <a:lnTo>
                      <a:pt x="144" y="138"/>
                    </a:lnTo>
                    <a:lnTo>
                      <a:pt x="142" y="134"/>
                    </a:lnTo>
                    <a:lnTo>
                      <a:pt x="136" y="132"/>
                    </a:lnTo>
                    <a:lnTo>
                      <a:pt x="132" y="130"/>
                    </a:lnTo>
                    <a:lnTo>
                      <a:pt x="130" y="122"/>
                    </a:lnTo>
                    <a:lnTo>
                      <a:pt x="128" y="120"/>
                    </a:lnTo>
                    <a:lnTo>
                      <a:pt x="124" y="118"/>
                    </a:lnTo>
                    <a:lnTo>
                      <a:pt x="122" y="118"/>
                    </a:lnTo>
                    <a:lnTo>
                      <a:pt x="118" y="116"/>
                    </a:lnTo>
                    <a:lnTo>
                      <a:pt x="114" y="108"/>
                    </a:lnTo>
                    <a:lnTo>
                      <a:pt x="112" y="104"/>
                    </a:lnTo>
                    <a:lnTo>
                      <a:pt x="112" y="98"/>
                    </a:lnTo>
                    <a:lnTo>
                      <a:pt x="108" y="98"/>
                    </a:lnTo>
                    <a:lnTo>
                      <a:pt x="102" y="94"/>
                    </a:lnTo>
                    <a:lnTo>
                      <a:pt x="96" y="84"/>
                    </a:lnTo>
                    <a:lnTo>
                      <a:pt x="102" y="84"/>
                    </a:lnTo>
                    <a:lnTo>
                      <a:pt x="112" y="84"/>
                    </a:lnTo>
                    <a:lnTo>
                      <a:pt x="118" y="84"/>
                    </a:lnTo>
                    <a:lnTo>
                      <a:pt x="122" y="82"/>
                    </a:lnTo>
                    <a:lnTo>
                      <a:pt x="124" y="80"/>
                    </a:lnTo>
                    <a:lnTo>
                      <a:pt x="126" y="76"/>
                    </a:lnTo>
                    <a:lnTo>
                      <a:pt x="122" y="74"/>
                    </a:lnTo>
                    <a:lnTo>
                      <a:pt x="116" y="72"/>
                    </a:lnTo>
                    <a:lnTo>
                      <a:pt x="104" y="66"/>
                    </a:lnTo>
                    <a:lnTo>
                      <a:pt x="96" y="62"/>
                    </a:lnTo>
                    <a:lnTo>
                      <a:pt x="94" y="60"/>
                    </a:lnTo>
                    <a:lnTo>
                      <a:pt x="90" y="58"/>
                    </a:lnTo>
                    <a:lnTo>
                      <a:pt x="86" y="58"/>
                    </a:lnTo>
                    <a:lnTo>
                      <a:pt x="82" y="58"/>
                    </a:lnTo>
                    <a:lnTo>
                      <a:pt x="82" y="56"/>
                    </a:lnTo>
                    <a:lnTo>
                      <a:pt x="80" y="52"/>
                    </a:lnTo>
                    <a:lnTo>
                      <a:pt x="80" y="46"/>
                    </a:lnTo>
                    <a:lnTo>
                      <a:pt x="80" y="44"/>
                    </a:lnTo>
                    <a:lnTo>
                      <a:pt x="78" y="38"/>
                    </a:lnTo>
                    <a:lnTo>
                      <a:pt x="56" y="22"/>
                    </a:lnTo>
                    <a:lnTo>
                      <a:pt x="32" y="12"/>
                    </a:lnTo>
                    <a:lnTo>
                      <a:pt x="4"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03" name="Freeform 268"/>
              <p:cNvSpPr/>
              <p:nvPr/>
            </p:nvSpPr>
            <p:spPr bwMode="auto">
              <a:xfrm>
                <a:off x="6864476" y="4401710"/>
                <a:ext cx="257144" cy="325224"/>
              </a:xfrm>
              <a:custGeom>
                <a:avLst/>
                <a:gdLst>
                  <a:gd name="T0" fmla="*/ 2147483647 w 176"/>
                  <a:gd name="T1" fmla="*/ 2147483647 h 206"/>
                  <a:gd name="T2" fmla="*/ 2147483647 w 176"/>
                  <a:gd name="T3" fmla="*/ 2147483647 h 206"/>
                  <a:gd name="T4" fmla="*/ 2147483647 w 176"/>
                  <a:gd name="T5" fmla="*/ 2147483647 h 206"/>
                  <a:gd name="T6" fmla="*/ 0 w 176"/>
                  <a:gd name="T7" fmla="*/ 2147483647 h 206"/>
                  <a:gd name="T8" fmla="*/ 2147483647 w 176"/>
                  <a:gd name="T9" fmla="*/ 0 h 206"/>
                  <a:gd name="T10" fmla="*/ 2147483647 w 176"/>
                  <a:gd name="T11" fmla="*/ 0 h 206"/>
                  <a:gd name="T12" fmla="*/ 2147483647 w 176"/>
                  <a:gd name="T13" fmla="*/ 2147483647 h 206"/>
                  <a:gd name="T14" fmla="*/ 2147483647 w 176"/>
                  <a:gd name="T15" fmla="*/ 2147483647 h 206"/>
                  <a:gd name="T16" fmla="*/ 2147483647 w 176"/>
                  <a:gd name="T17" fmla="*/ 2147483647 h 206"/>
                  <a:gd name="T18" fmla="*/ 2147483647 w 176"/>
                  <a:gd name="T19" fmla="*/ 2147483647 h 206"/>
                  <a:gd name="T20" fmla="*/ 2147483647 w 176"/>
                  <a:gd name="T21" fmla="*/ 2147483647 h 206"/>
                  <a:gd name="T22" fmla="*/ 2147483647 w 176"/>
                  <a:gd name="T23" fmla="*/ 2147483647 h 206"/>
                  <a:gd name="T24" fmla="*/ 2147483647 w 176"/>
                  <a:gd name="T25" fmla="*/ 2147483647 h 206"/>
                  <a:gd name="T26" fmla="*/ 2147483647 w 176"/>
                  <a:gd name="T27" fmla="*/ 2147483647 h 206"/>
                  <a:gd name="T28" fmla="*/ 2147483647 w 176"/>
                  <a:gd name="T29" fmla="*/ 2147483647 h 206"/>
                  <a:gd name="T30" fmla="*/ 2147483647 w 176"/>
                  <a:gd name="T31" fmla="*/ 2147483647 h 206"/>
                  <a:gd name="T32" fmla="*/ 2147483647 w 176"/>
                  <a:gd name="T33" fmla="*/ 2147483647 h 206"/>
                  <a:gd name="T34" fmla="*/ 2147483647 w 176"/>
                  <a:gd name="T35" fmla="*/ 2147483647 h 206"/>
                  <a:gd name="T36" fmla="*/ 2147483647 w 176"/>
                  <a:gd name="T37" fmla="*/ 2147483647 h 206"/>
                  <a:gd name="T38" fmla="*/ 2147483647 w 176"/>
                  <a:gd name="T39" fmla="*/ 2147483647 h 206"/>
                  <a:gd name="T40" fmla="*/ 2147483647 w 176"/>
                  <a:gd name="T41" fmla="*/ 2147483647 h 206"/>
                  <a:gd name="T42" fmla="*/ 2147483647 w 176"/>
                  <a:gd name="T43" fmla="*/ 2147483647 h 206"/>
                  <a:gd name="T44" fmla="*/ 2147483647 w 176"/>
                  <a:gd name="T45" fmla="*/ 2147483647 h 206"/>
                  <a:gd name="T46" fmla="*/ 2147483647 w 176"/>
                  <a:gd name="T47" fmla="*/ 2147483647 h 206"/>
                  <a:gd name="T48" fmla="*/ 2147483647 w 176"/>
                  <a:gd name="T49" fmla="*/ 2147483647 h 206"/>
                  <a:gd name="T50" fmla="*/ 2147483647 w 176"/>
                  <a:gd name="T51" fmla="*/ 2147483647 h 206"/>
                  <a:gd name="T52" fmla="*/ 2147483647 w 176"/>
                  <a:gd name="T53" fmla="*/ 2147483647 h 206"/>
                  <a:gd name="T54" fmla="*/ 2147483647 w 176"/>
                  <a:gd name="T55" fmla="*/ 2147483647 h 206"/>
                  <a:gd name="T56" fmla="*/ 2147483647 w 176"/>
                  <a:gd name="T57" fmla="*/ 2147483647 h 206"/>
                  <a:gd name="T58" fmla="*/ 2147483647 w 176"/>
                  <a:gd name="T59" fmla="*/ 2147483647 h 206"/>
                  <a:gd name="T60" fmla="*/ 2147483647 w 176"/>
                  <a:gd name="T61" fmla="*/ 2147483647 h 206"/>
                  <a:gd name="T62" fmla="*/ 2147483647 w 176"/>
                  <a:gd name="T63" fmla="*/ 2147483647 h 206"/>
                  <a:gd name="T64" fmla="*/ 2147483647 w 176"/>
                  <a:gd name="T65" fmla="*/ 2147483647 h 206"/>
                  <a:gd name="T66" fmla="*/ 2147483647 w 176"/>
                  <a:gd name="T67" fmla="*/ 2147483647 h 206"/>
                  <a:gd name="T68" fmla="*/ 2147483647 w 176"/>
                  <a:gd name="T69" fmla="*/ 2147483647 h 206"/>
                  <a:gd name="T70" fmla="*/ 2147483647 w 176"/>
                  <a:gd name="T71" fmla="*/ 2147483647 h 206"/>
                  <a:gd name="T72" fmla="*/ 2147483647 w 176"/>
                  <a:gd name="T73" fmla="*/ 2147483647 h 206"/>
                  <a:gd name="T74" fmla="*/ 2147483647 w 176"/>
                  <a:gd name="T75" fmla="*/ 2147483647 h 206"/>
                  <a:gd name="T76" fmla="*/ 2147483647 w 176"/>
                  <a:gd name="T77" fmla="*/ 2147483647 h 206"/>
                  <a:gd name="T78" fmla="*/ 2147483647 w 176"/>
                  <a:gd name="T79" fmla="*/ 2147483647 h 206"/>
                  <a:gd name="T80" fmla="*/ 2147483647 w 176"/>
                  <a:gd name="T81" fmla="*/ 2147483647 h 206"/>
                  <a:gd name="T82" fmla="*/ 2147483647 w 176"/>
                  <a:gd name="T83" fmla="*/ 2147483647 h 206"/>
                  <a:gd name="T84" fmla="*/ 2147483647 w 176"/>
                  <a:gd name="T85" fmla="*/ 2147483647 h 206"/>
                  <a:gd name="T86" fmla="*/ 2147483647 w 176"/>
                  <a:gd name="T87" fmla="*/ 2147483647 h 20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6"/>
                  <a:gd name="T133" fmla="*/ 0 h 206"/>
                  <a:gd name="T134" fmla="*/ 176 w 176"/>
                  <a:gd name="T135" fmla="*/ 206 h 20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6" h="206">
                    <a:moveTo>
                      <a:pt x="42" y="54"/>
                    </a:moveTo>
                    <a:lnTo>
                      <a:pt x="36" y="46"/>
                    </a:lnTo>
                    <a:lnTo>
                      <a:pt x="32" y="38"/>
                    </a:lnTo>
                    <a:lnTo>
                      <a:pt x="22" y="28"/>
                    </a:lnTo>
                    <a:lnTo>
                      <a:pt x="16" y="24"/>
                    </a:lnTo>
                    <a:lnTo>
                      <a:pt x="6" y="14"/>
                    </a:lnTo>
                    <a:lnTo>
                      <a:pt x="2" y="10"/>
                    </a:lnTo>
                    <a:lnTo>
                      <a:pt x="0" y="4"/>
                    </a:lnTo>
                    <a:lnTo>
                      <a:pt x="0" y="2"/>
                    </a:lnTo>
                    <a:lnTo>
                      <a:pt x="4" y="0"/>
                    </a:lnTo>
                    <a:lnTo>
                      <a:pt x="8" y="0"/>
                    </a:lnTo>
                    <a:lnTo>
                      <a:pt x="10" y="0"/>
                    </a:lnTo>
                    <a:lnTo>
                      <a:pt x="10" y="4"/>
                    </a:lnTo>
                    <a:lnTo>
                      <a:pt x="18" y="6"/>
                    </a:lnTo>
                    <a:lnTo>
                      <a:pt x="34" y="6"/>
                    </a:lnTo>
                    <a:lnTo>
                      <a:pt x="36" y="6"/>
                    </a:lnTo>
                    <a:lnTo>
                      <a:pt x="40" y="8"/>
                    </a:lnTo>
                    <a:lnTo>
                      <a:pt x="44" y="14"/>
                    </a:lnTo>
                    <a:lnTo>
                      <a:pt x="48" y="20"/>
                    </a:lnTo>
                    <a:lnTo>
                      <a:pt x="52" y="28"/>
                    </a:lnTo>
                    <a:lnTo>
                      <a:pt x="60" y="32"/>
                    </a:lnTo>
                    <a:lnTo>
                      <a:pt x="62" y="34"/>
                    </a:lnTo>
                    <a:lnTo>
                      <a:pt x="64" y="36"/>
                    </a:lnTo>
                    <a:lnTo>
                      <a:pt x="70" y="38"/>
                    </a:lnTo>
                    <a:lnTo>
                      <a:pt x="74" y="42"/>
                    </a:lnTo>
                    <a:lnTo>
                      <a:pt x="82" y="52"/>
                    </a:lnTo>
                    <a:lnTo>
                      <a:pt x="88" y="58"/>
                    </a:lnTo>
                    <a:lnTo>
                      <a:pt x="90" y="62"/>
                    </a:lnTo>
                    <a:lnTo>
                      <a:pt x="92" y="64"/>
                    </a:lnTo>
                    <a:lnTo>
                      <a:pt x="98" y="62"/>
                    </a:lnTo>
                    <a:lnTo>
                      <a:pt x="100" y="66"/>
                    </a:lnTo>
                    <a:lnTo>
                      <a:pt x="108" y="72"/>
                    </a:lnTo>
                    <a:lnTo>
                      <a:pt x="118" y="80"/>
                    </a:lnTo>
                    <a:lnTo>
                      <a:pt x="120" y="82"/>
                    </a:lnTo>
                    <a:lnTo>
                      <a:pt x="122" y="86"/>
                    </a:lnTo>
                    <a:lnTo>
                      <a:pt x="124" y="84"/>
                    </a:lnTo>
                    <a:lnTo>
                      <a:pt x="128" y="82"/>
                    </a:lnTo>
                    <a:lnTo>
                      <a:pt x="128" y="86"/>
                    </a:lnTo>
                    <a:lnTo>
                      <a:pt x="126" y="90"/>
                    </a:lnTo>
                    <a:lnTo>
                      <a:pt x="124" y="94"/>
                    </a:lnTo>
                    <a:lnTo>
                      <a:pt x="140" y="94"/>
                    </a:lnTo>
                    <a:lnTo>
                      <a:pt x="140" y="102"/>
                    </a:lnTo>
                    <a:lnTo>
                      <a:pt x="136" y="114"/>
                    </a:lnTo>
                    <a:lnTo>
                      <a:pt x="138" y="118"/>
                    </a:lnTo>
                    <a:lnTo>
                      <a:pt x="142" y="120"/>
                    </a:lnTo>
                    <a:lnTo>
                      <a:pt x="146" y="122"/>
                    </a:lnTo>
                    <a:lnTo>
                      <a:pt x="152" y="122"/>
                    </a:lnTo>
                    <a:lnTo>
                      <a:pt x="152" y="134"/>
                    </a:lnTo>
                    <a:lnTo>
                      <a:pt x="152" y="136"/>
                    </a:lnTo>
                    <a:lnTo>
                      <a:pt x="152" y="138"/>
                    </a:lnTo>
                    <a:lnTo>
                      <a:pt x="156" y="138"/>
                    </a:lnTo>
                    <a:lnTo>
                      <a:pt x="158" y="138"/>
                    </a:lnTo>
                    <a:lnTo>
                      <a:pt x="160" y="140"/>
                    </a:lnTo>
                    <a:lnTo>
                      <a:pt x="162" y="144"/>
                    </a:lnTo>
                    <a:lnTo>
                      <a:pt x="172" y="150"/>
                    </a:lnTo>
                    <a:lnTo>
                      <a:pt x="174" y="152"/>
                    </a:lnTo>
                    <a:lnTo>
                      <a:pt x="176" y="158"/>
                    </a:lnTo>
                    <a:lnTo>
                      <a:pt x="174" y="192"/>
                    </a:lnTo>
                    <a:lnTo>
                      <a:pt x="174" y="204"/>
                    </a:lnTo>
                    <a:lnTo>
                      <a:pt x="170" y="206"/>
                    </a:lnTo>
                    <a:lnTo>
                      <a:pt x="164" y="206"/>
                    </a:lnTo>
                    <a:lnTo>
                      <a:pt x="160" y="204"/>
                    </a:lnTo>
                    <a:lnTo>
                      <a:pt x="154" y="206"/>
                    </a:lnTo>
                    <a:lnTo>
                      <a:pt x="152" y="206"/>
                    </a:lnTo>
                    <a:lnTo>
                      <a:pt x="148" y="206"/>
                    </a:lnTo>
                    <a:lnTo>
                      <a:pt x="146" y="204"/>
                    </a:lnTo>
                    <a:lnTo>
                      <a:pt x="144" y="198"/>
                    </a:lnTo>
                    <a:lnTo>
                      <a:pt x="140" y="192"/>
                    </a:lnTo>
                    <a:lnTo>
                      <a:pt x="132" y="186"/>
                    </a:lnTo>
                    <a:lnTo>
                      <a:pt x="124" y="180"/>
                    </a:lnTo>
                    <a:lnTo>
                      <a:pt x="118" y="176"/>
                    </a:lnTo>
                    <a:lnTo>
                      <a:pt x="112" y="168"/>
                    </a:lnTo>
                    <a:lnTo>
                      <a:pt x="104" y="160"/>
                    </a:lnTo>
                    <a:lnTo>
                      <a:pt x="98" y="150"/>
                    </a:lnTo>
                    <a:lnTo>
                      <a:pt x="96" y="144"/>
                    </a:lnTo>
                    <a:lnTo>
                      <a:pt x="94" y="138"/>
                    </a:lnTo>
                    <a:lnTo>
                      <a:pt x="88" y="126"/>
                    </a:lnTo>
                    <a:lnTo>
                      <a:pt x="82" y="114"/>
                    </a:lnTo>
                    <a:lnTo>
                      <a:pt x="76" y="104"/>
                    </a:lnTo>
                    <a:lnTo>
                      <a:pt x="66" y="94"/>
                    </a:lnTo>
                    <a:lnTo>
                      <a:pt x="64" y="88"/>
                    </a:lnTo>
                    <a:lnTo>
                      <a:pt x="64" y="82"/>
                    </a:lnTo>
                    <a:lnTo>
                      <a:pt x="62" y="76"/>
                    </a:lnTo>
                    <a:lnTo>
                      <a:pt x="60" y="70"/>
                    </a:lnTo>
                    <a:lnTo>
                      <a:pt x="54" y="66"/>
                    </a:lnTo>
                    <a:lnTo>
                      <a:pt x="48" y="62"/>
                    </a:lnTo>
                    <a:lnTo>
                      <a:pt x="42" y="58"/>
                    </a:lnTo>
                    <a:lnTo>
                      <a:pt x="40" y="54"/>
                    </a:lnTo>
                    <a:lnTo>
                      <a:pt x="42" y="5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04" name="Freeform 269"/>
              <p:cNvSpPr/>
              <p:nvPr/>
            </p:nvSpPr>
            <p:spPr bwMode="auto">
              <a:xfrm>
                <a:off x="7194266" y="4449498"/>
                <a:ext cx="234082" cy="230974"/>
              </a:xfrm>
              <a:custGeom>
                <a:avLst/>
                <a:gdLst>
                  <a:gd name="T0" fmla="*/ 2147483647 w 160"/>
                  <a:gd name="T1" fmla="*/ 2147483647 h 146"/>
                  <a:gd name="T2" fmla="*/ 2147483647 w 160"/>
                  <a:gd name="T3" fmla="*/ 0 h 146"/>
                  <a:gd name="T4" fmla="*/ 2147483647 w 160"/>
                  <a:gd name="T5" fmla="*/ 2147483647 h 146"/>
                  <a:gd name="T6" fmla="*/ 2147483647 w 160"/>
                  <a:gd name="T7" fmla="*/ 2147483647 h 146"/>
                  <a:gd name="T8" fmla="*/ 2147483647 w 160"/>
                  <a:gd name="T9" fmla="*/ 2147483647 h 146"/>
                  <a:gd name="T10" fmla="*/ 2147483647 w 160"/>
                  <a:gd name="T11" fmla="*/ 2147483647 h 146"/>
                  <a:gd name="T12" fmla="*/ 2147483647 w 160"/>
                  <a:gd name="T13" fmla="*/ 2147483647 h 146"/>
                  <a:gd name="T14" fmla="*/ 2147483647 w 160"/>
                  <a:gd name="T15" fmla="*/ 2147483647 h 146"/>
                  <a:gd name="T16" fmla="*/ 2147483647 w 160"/>
                  <a:gd name="T17" fmla="*/ 2147483647 h 146"/>
                  <a:gd name="T18" fmla="*/ 2147483647 w 160"/>
                  <a:gd name="T19" fmla="*/ 2147483647 h 146"/>
                  <a:gd name="T20" fmla="*/ 2147483647 w 160"/>
                  <a:gd name="T21" fmla="*/ 2147483647 h 146"/>
                  <a:gd name="T22" fmla="*/ 2147483647 w 160"/>
                  <a:gd name="T23" fmla="*/ 2147483647 h 146"/>
                  <a:gd name="T24" fmla="*/ 2147483647 w 160"/>
                  <a:gd name="T25" fmla="*/ 2147483647 h 146"/>
                  <a:gd name="T26" fmla="*/ 2147483647 w 160"/>
                  <a:gd name="T27" fmla="*/ 2147483647 h 146"/>
                  <a:gd name="T28" fmla="*/ 2147483647 w 160"/>
                  <a:gd name="T29" fmla="*/ 2147483647 h 146"/>
                  <a:gd name="T30" fmla="*/ 2147483647 w 160"/>
                  <a:gd name="T31" fmla="*/ 2147483647 h 146"/>
                  <a:gd name="T32" fmla="*/ 0 w 160"/>
                  <a:gd name="T33" fmla="*/ 2147483647 h 146"/>
                  <a:gd name="T34" fmla="*/ 2147483647 w 160"/>
                  <a:gd name="T35" fmla="*/ 2147483647 h 146"/>
                  <a:gd name="T36" fmla="*/ 2147483647 w 160"/>
                  <a:gd name="T37" fmla="*/ 2147483647 h 146"/>
                  <a:gd name="T38" fmla="*/ 2147483647 w 160"/>
                  <a:gd name="T39" fmla="*/ 2147483647 h 146"/>
                  <a:gd name="T40" fmla="*/ 2147483647 w 160"/>
                  <a:gd name="T41" fmla="*/ 2147483647 h 146"/>
                  <a:gd name="T42" fmla="*/ 2147483647 w 160"/>
                  <a:gd name="T43" fmla="*/ 2147483647 h 146"/>
                  <a:gd name="T44" fmla="*/ 2147483647 w 160"/>
                  <a:gd name="T45" fmla="*/ 2147483647 h 146"/>
                  <a:gd name="T46" fmla="*/ 2147483647 w 160"/>
                  <a:gd name="T47" fmla="*/ 2147483647 h 146"/>
                  <a:gd name="T48" fmla="*/ 2147483647 w 160"/>
                  <a:gd name="T49" fmla="*/ 2147483647 h 146"/>
                  <a:gd name="T50" fmla="*/ 2147483647 w 160"/>
                  <a:gd name="T51" fmla="*/ 2147483647 h 146"/>
                  <a:gd name="T52" fmla="*/ 2147483647 w 160"/>
                  <a:gd name="T53" fmla="*/ 2147483647 h 146"/>
                  <a:gd name="T54" fmla="*/ 2147483647 w 160"/>
                  <a:gd name="T55" fmla="*/ 2147483647 h 146"/>
                  <a:gd name="T56" fmla="*/ 2147483647 w 160"/>
                  <a:gd name="T57" fmla="*/ 2147483647 h 146"/>
                  <a:gd name="T58" fmla="*/ 2147483647 w 160"/>
                  <a:gd name="T59" fmla="*/ 2147483647 h 146"/>
                  <a:gd name="T60" fmla="*/ 2147483647 w 160"/>
                  <a:gd name="T61" fmla="*/ 2147483647 h 146"/>
                  <a:gd name="T62" fmla="*/ 2147483647 w 160"/>
                  <a:gd name="T63" fmla="*/ 2147483647 h 146"/>
                  <a:gd name="T64" fmla="*/ 2147483647 w 160"/>
                  <a:gd name="T65" fmla="*/ 2147483647 h 146"/>
                  <a:gd name="T66" fmla="*/ 2147483647 w 160"/>
                  <a:gd name="T67" fmla="*/ 2147483647 h 146"/>
                  <a:gd name="T68" fmla="*/ 2147483647 w 160"/>
                  <a:gd name="T69" fmla="*/ 2147483647 h 146"/>
                  <a:gd name="T70" fmla="*/ 2147483647 w 160"/>
                  <a:gd name="T71" fmla="*/ 2147483647 h 146"/>
                  <a:gd name="T72" fmla="*/ 2147483647 w 160"/>
                  <a:gd name="T73" fmla="*/ 2147483647 h 146"/>
                  <a:gd name="T74" fmla="*/ 2147483647 w 160"/>
                  <a:gd name="T75" fmla="*/ 2147483647 h 146"/>
                  <a:gd name="T76" fmla="*/ 2147483647 w 160"/>
                  <a:gd name="T77" fmla="*/ 2147483647 h 146"/>
                  <a:gd name="T78" fmla="*/ 2147483647 w 160"/>
                  <a:gd name="T79" fmla="*/ 2147483647 h 146"/>
                  <a:gd name="T80" fmla="*/ 2147483647 w 160"/>
                  <a:gd name="T81" fmla="*/ 2147483647 h 146"/>
                  <a:gd name="T82" fmla="*/ 2147483647 w 160"/>
                  <a:gd name="T83" fmla="*/ 2147483647 h 146"/>
                  <a:gd name="T84" fmla="*/ 2147483647 w 160"/>
                  <a:gd name="T85" fmla="*/ 2147483647 h 146"/>
                  <a:gd name="T86" fmla="*/ 2147483647 w 160"/>
                  <a:gd name="T87" fmla="*/ 2147483647 h 146"/>
                  <a:gd name="T88" fmla="*/ 2147483647 w 160"/>
                  <a:gd name="T89" fmla="*/ 2147483647 h 146"/>
                  <a:gd name="T90" fmla="*/ 2147483647 w 160"/>
                  <a:gd name="T91" fmla="*/ 2147483647 h 146"/>
                  <a:gd name="T92" fmla="*/ 2147483647 w 160"/>
                  <a:gd name="T93" fmla="*/ 2147483647 h 146"/>
                  <a:gd name="T94" fmla="*/ 2147483647 w 160"/>
                  <a:gd name="T95" fmla="*/ 2147483647 h 146"/>
                  <a:gd name="T96" fmla="*/ 2147483647 w 160"/>
                  <a:gd name="T97" fmla="*/ 2147483647 h 146"/>
                  <a:gd name="T98" fmla="*/ 2147483647 w 160"/>
                  <a:gd name="T99" fmla="*/ 2147483647 h 146"/>
                  <a:gd name="T100" fmla="*/ 2147483647 w 160"/>
                  <a:gd name="T101" fmla="*/ 2147483647 h 146"/>
                  <a:gd name="T102" fmla="*/ 2147483647 w 160"/>
                  <a:gd name="T103" fmla="*/ 2147483647 h 14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0"/>
                  <a:gd name="T157" fmla="*/ 0 h 146"/>
                  <a:gd name="T158" fmla="*/ 160 w 160"/>
                  <a:gd name="T159" fmla="*/ 146 h 14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0" h="146">
                    <a:moveTo>
                      <a:pt x="136" y="4"/>
                    </a:moveTo>
                    <a:lnTo>
                      <a:pt x="126" y="2"/>
                    </a:lnTo>
                    <a:lnTo>
                      <a:pt x="120" y="0"/>
                    </a:lnTo>
                    <a:lnTo>
                      <a:pt x="114" y="0"/>
                    </a:lnTo>
                    <a:lnTo>
                      <a:pt x="108" y="0"/>
                    </a:lnTo>
                    <a:lnTo>
                      <a:pt x="102" y="4"/>
                    </a:lnTo>
                    <a:lnTo>
                      <a:pt x="96" y="8"/>
                    </a:lnTo>
                    <a:lnTo>
                      <a:pt x="92" y="14"/>
                    </a:lnTo>
                    <a:lnTo>
                      <a:pt x="88" y="26"/>
                    </a:lnTo>
                    <a:lnTo>
                      <a:pt x="84" y="40"/>
                    </a:lnTo>
                    <a:lnTo>
                      <a:pt x="84" y="48"/>
                    </a:lnTo>
                    <a:lnTo>
                      <a:pt x="82" y="52"/>
                    </a:lnTo>
                    <a:lnTo>
                      <a:pt x="78" y="52"/>
                    </a:lnTo>
                    <a:lnTo>
                      <a:pt x="74" y="50"/>
                    </a:lnTo>
                    <a:lnTo>
                      <a:pt x="70" y="48"/>
                    </a:lnTo>
                    <a:lnTo>
                      <a:pt x="66" y="44"/>
                    </a:lnTo>
                    <a:lnTo>
                      <a:pt x="62" y="42"/>
                    </a:lnTo>
                    <a:lnTo>
                      <a:pt x="58" y="42"/>
                    </a:lnTo>
                    <a:lnTo>
                      <a:pt x="56" y="44"/>
                    </a:lnTo>
                    <a:lnTo>
                      <a:pt x="50" y="50"/>
                    </a:lnTo>
                    <a:lnTo>
                      <a:pt x="42" y="52"/>
                    </a:lnTo>
                    <a:lnTo>
                      <a:pt x="40" y="54"/>
                    </a:lnTo>
                    <a:lnTo>
                      <a:pt x="34" y="56"/>
                    </a:lnTo>
                    <a:lnTo>
                      <a:pt x="28" y="54"/>
                    </a:lnTo>
                    <a:lnTo>
                      <a:pt x="22" y="52"/>
                    </a:lnTo>
                    <a:lnTo>
                      <a:pt x="16" y="50"/>
                    </a:lnTo>
                    <a:lnTo>
                      <a:pt x="14" y="48"/>
                    </a:lnTo>
                    <a:lnTo>
                      <a:pt x="14" y="46"/>
                    </a:lnTo>
                    <a:lnTo>
                      <a:pt x="14" y="36"/>
                    </a:lnTo>
                    <a:lnTo>
                      <a:pt x="14" y="34"/>
                    </a:lnTo>
                    <a:lnTo>
                      <a:pt x="8" y="38"/>
                    </a:lnTo>
                    <a:lnTo>
                      <a:pt x="4" y="44"/>
                    </a:lnTo>
                    <a:lnTo>
                      <a:pt x="2" y="52"/>
                    </a:lnTo>
                    <a:lnTo>
                      <a:pt x="0" y="60"/>
                    </a:lnTo>
                    <a:lnTo>
                      <a:pt x="2" y="66"/>
                    </a:lnTo>
                    <a:lnTo>
                      <a:pt x="4" y="72"/>
                    </a:lnTo>
                    <a:lnTo>
                      <a:pt x="4" y="74"/>
                    </a:lnTo>
                    <a:lnTo>
                      <a:pt x="2" y="78"/>
                    </a:lnTo>
                    <a:lnTo>
                      <a:pt x="4" y="82"/>
                    </a:lnTo>
                    <a:lnTo>
                      <a:pt x="8" y="86"/>
                    </a:lnTo>
                    <a:lnTo>
                      <a:pt x="10" y="86"/>
                    </a:lnTo>
                    <a:lnTo>
                      <a:pt x="10" y="92"/>
                    </a:lnTo>
                    <a:lnTo>
                      <a:pt x="16" y="94"/>
                    </a:lnTo>
                    <a:lnTo>
                      <a:pt x="18" y="96"/>
                    </a:lnTo>
                    <a:lnTo>
                      <a:pt x="18" y="98"/>
                    </a:lnTo>
                    <a:lnTo>
                      <a:pt x="18" y="102"/>
                    </a:lnTo>
                    <a:lnTo>
                      <a:pt x="16" y="106"/>
                    </a:lnTo>
                    <a:lnTo>
                      <a:pt x="16" y="108"/>
                    </a:lnTo>
                    <a:lnTo>
                      <a:pt x="18" y="112"/>
                    </a:lnTo>
                    <a:lnTo>
                      <a:pt x="18" y="110"/>
                    </a:lnTo>
                    <a:lnTo>
                      <a:pt x="18" y="116"/>
                    </a:lnTo>
                    <a:lnTo>
                      <a:pt x="20" y="120"/>
                    </a:lnTo>
                    <a:lnTo>
                      <a:pt x="24" y="124"/>
                    </a:lnTo>
                    <a:lnTo>
                      <a:pt x="28" y="126"/>
                    </a:lnTo>
                    <a:lnTo>
                      <a:pt x="34" y="126"/>
                    </a:lnTo>
                    <a:lnTo>
                      <a:pt x="42" y="128"/>
                    </a:lnTo>
                    <a:lnTo>
                      <a:pt x="46" y="130"/>
                    </a:lnTo>
                    <a:lnTo>
                      <a:pt x="44" y="134"/>
                    </a:lnTo>
                    <a:lnTo>
                      <a:pt x="48" y="134"/>
                    </a:lnTo>
                    <a:lnTo>
                      <a:pt x="54" y="134"/>
                    </a:lnTo>
                    <a:lnTo>
                      <a:pt x="56" y="132"/>
                    </a:lnTo>
                    <a:lnTo>
                      <a:pt x="62" y="130"/>
                    </a:lnTo>
                    <a:lnTo>
                      <a:pt x="66" y="130"/>
                    </a:lnTo>
                    <a:lnTo>
                      <a:pt x="72" y="130"/>
                    </a:lnTo>
                    <a:lnTo>
                      <a:pt x="78" y="132"/>
                    </a:lnTo>
                    <a:lnTo>
                      <a:pt x="82" y="134"/>
                    </a:lnTo>
                    <a:lnTo>
                      <a:pt x="88" y="134"/>
                    </a:lnTo>
                    <a:lnTo>
                      <a:pt x="88" y="140"/>
                    </a:lnTo>
                    <a:lnTo>
                      <a:pt x="88" y="144"/>
                    </a:lnTo>
                    <a:lnTo>
                      <a:pt x="88" y="146"/>
                    </a:lnTo>
                    <a:lnTo>
                      <a:pt x="90" y="146"/>
                    </a:lnTo>
                    <a:lnTo>
                      <a:pt x="98" y="144"/>
                    </a:lnTo>
                    <a:lnTo>
                      <a:pt x="106" y="142"/>
                    </a:lnTo>
                    <a:lnTo>
                      <a:pt x="112" y="138"/>
                    </a:lnTo>
                    <a:lnTo>
                      <a:pt x="120" y="138"/>
                    </a:lnTo>
                    <a:lnTo>
                      <a:pt x="120" y="134"/>
                    </a:lnTo>
                    <a:lnTo>
                      <a:pt x="118" y="134"/>
                    </a:lnTo>
                    <a:lnTo>
                      <a:pt x="116" y="130"/>
                    </a:lnTo>
                    <a:lnTo>
                      <a:pt x="116" y="126"/>
                    </a:lnTo>
                    <a:lnTo>
                      <a:pt x="118" y="124"/>
                    </a:lnTo>
                    <a:lnTo>
                      <a:pt x="122" y="120"/>
                    </a:lnTo>
                    <a:lnTo>
                      <a:pt x="122" y="114"/>
                    </a:lnTo>
                    <a:lnTo>
                      <a:pt x="122" y="108"/>
                    </a:lnTo>
                    <a:lnTo>
                      <a:pt x="120" y="106"/>
                    </a:lnTo>
                    <a:lnTo>
                      <a:pt x="122" y="100"/>
                    </a:lnTo>
                    <a:lnTo>
                      <a:pt x="126" y="94"/>
                    </a:lnTo>
                    <a:lnTo>
                      <a:pt x="132" y="92"/>
                    </a:lnTo>
                    <a:lnTo>
                      <a:pt x="136" y="82"/>
                    </a:lnTo>
                    <a:lnTo>
                      <a:pt x="138" y="72"/>
                    </a:lnTo>
                    <a:lnTo>
                      <a:pt x="142" y="60"/>
                    </a:lnTo>
                    <a:lnTo>
                      <a:pt x="144" y="58"/>
                    </a:lnTo>
                    <a:lnTo>
                      <a:pt x="148" y="56"/>
                    </a:lnTo>
                    <a:lnTo>
                      <a:pt x="154" y="56"/>
                    </a:lnTo>
                    <a:lnTo>
                      <a:pt x="160" y="56"/>
                    </a:lnTo>
                    <a:lnTo>
                      <a:pt x="160" y="52"/>
                    </a:lnTo>
                    <a:lnTo>
                      <a:pt x="150" y="46"/>
                    </a:lnTo>
                    <a:lnTo>
                      <a:pt x="146" y="40"/>
                    </a:lnTo>
                    <a:lnTo>
                      <a:pt x="144" y="34"/>
                    </a:lnTo>
                    <a:lnTo>
                      <a:pt x="146" y="32"/>
                    </a:lnTo>
                    <a:lnTo>
                      <a:pt x="148" y="28"/>
                    </a:lnTo>
                    <a:lnTo>
                      <a:pt x="142" y="26"/>
                    </a:lnTo>
                    <a:lnTo>
                      <a:pt x="138" y="22"/>
                    </a:lnTo>
                    <a:lnTo>
                      <a:pt x="138" y="14"/>
                    </a:lnTo>
                    <a:lnTo>
                      <a:pt x="136" y="8"/>
                    </a:lnTo>
                    <a:lnTo>
                      <a:pt x="136" y="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05" name="Freeform 270"/>
              <p:cNvSpPr/>
              <p:nvPr/>
            </p:nvSpPr>
            <p:spPr bwMode="auto">
              <a:xfrm>
                <a:off x="7190806" y="4879590"/>
                <a:ext cx="930560" cy="816377"/>
              </a:xfrm>
              <a:custGeom>
                <a:avLst/>
                <a:gdLst>
                  <a:gd name="T0" fmla="*/ 2147483647 w 636"/>
                  <a:gd name="T1" fmla="*/ 2147483647 h 516"/>
                  <a:gd name="T2" fmla="*/ 2147483647 w 636"/>
                  <a:gd name="T3" fmla="*/ 2147483647 h 516"/>
                  <a:gd name="T4" fmla="*/ 2147483647 w 636"/>
                  <a:gd name="T5" fmla="*/ 2147483647 h 516"/>
                  <a:gd name="T6" fmla="*/ 2147483647 w 636"/>
                  <a:gd name="T7" fmla="*/ 2147483647 h 516"/>
                  <a:gd name="T8" fmla="*/ 2147483647 w 636"/>
                  <a:gd name="T9" fmla="*/ 2147483647 h 516"/>
                  <a:gd name="T10" fmla="*/ 2147483647 w 636"/>
                  <a:gd name="T11" fmla="*/ 2147483647 h 516"/>
                  <a:gd name="T12" fmla="*/ 2147483647 w 636"/>
                  <a:gd name="T13" fmla="*/ 2147483647 h 516"/>
                  <a:gd name="T14" fmla="*/ 2147483647 w 636"/>
                  <a:gd name="T15" fmla="*/ 2147483647 h 516"/>
                  <a:gd name="T16" fmla="*/ 2147483647 w 636"/>
                  <a:gd name="T17" fmla="*/ 2147483647 h 516"/>
                  <a:gd name="T18" fmla="*/ 2147483647 w 636"/>
                  <a:gd name="T19" fmla="*/ 2147483647 h 516"/>
                  <a:gd name="T20" fmla="*/ 2147483647 w 636"/>
                  <a:gd name="T21" fmla="*/ 2147483647 h 516"/>
                  <a:gd name="T22" fmla="*/ 2147483647 w 636"/>
                  <a:gd name="T23" fmla="*/ 2147483647 h 516"/>
                  <a:gd name="T24" fmla="*/ 2147483647 w 636"/>
                  <a:gd name="T25" fmla="*/ 2147483647 h 516"/>
                  <a:gd name="T26" fmla="*/ 2147483647 w 636"/>
                  <a:gd name="T27" fmla="*/ 2147483647 h 516"/>
                  <a:gd name="T28" fmla="*/ 2147483647 w 636"/>
                  <a:gd name="T29" fmla="*/ 2147483647 h 516"/>
                  <a:gd name="T30" fmla="*/ 2147483647 w 636"/>
                  <a:gd name="T31" fmla="*/ 2147483647 h 516"/>
                  <a:gd name="T32" fmla="*/ 2147483647 w 636"/>
                  <a:gd name="T33" fmla="*/ 2147483647 h 516"/>
                  <a:gd name="T34" fmla="*/ 2147483647 w 636"/>
                  <a:gd name="T35" fmla="*/ 2147483647 h 516"/>
                  <a:gd name="T36" fmla="*/ 2147483647 w 636"/>
                  <a:gd name="T37" fmla="*/ 2147483647 h 516"/>
                  <a:gd name="T38" fmla="*/ 2147483647 w 636"/>
                  <a:gd name="T39" fmla="*/ 2147483647 h 516"/>
                  <a:gd name="T40" fmla="*/ 2147483647 w 636"/>
                  <a:gd name="T41" fmla="*/ 2147483647 h 516"/>
                  <a:gd name="T42" fmla="*/ 2147483647 w 636"/>
                  <a:gd name="T43" fmla="*/ 0 h 516"/>
                  <a:gd name="T44" fmla="*/ 2147483647 w 636"/>
                  <a:gd name="T45" fmla="*/ 2147483647 h 516"/>
                  <a:gd name="T46" fmla="*/ 2147483647 w 636"/>
                  <a:gd name="T47" fmla="*/ 2147483647 h 516"/>
                  <a:gd name="T48" fmla="*/ 2147483647 w 636"/>
                  <a:gd name="T49" fmla="*/ 2147483647 h 516"/>
                  <a:gd name="T50" fmla="*/ 2147483647 w 636"/>
                  <a:gd name="T51" fmla="*/ 2147483647 h 516"/>
                  <a:gd name="T52" fmla="*/ 2147483647 w 636"/>
                  <a:gd name="T53" fmla="*/ 2147483647 h 516"/>
                  <a:gd name="T54" fmla="*/ 2147483647 w 636"/>
                  <a:gd name="T55" fmla="*/ 2147483647 h 516"/>
                  <a:gd name="T56" fmla="*/ 2147483647 w 636"/>
                  <a:gd name="T57" fmla="*/ 2147483647 h 516"/>
                  <a:gd name="T58" fmla="*/ 2147483647 w 636"/>
                  <a:gd name="T59" fmla="*/ 2147483647 h 516"/>
                  <a:gd name="T60" fmla="*/ 2147483647 w 636"/>
                  <a:gd name="T61" fmla="*/ 2147483647 h 516"/>
                  <a:gd name="T62" fmla="*/ 2147483647 w 636"/>
                  <a:gd name="T63" fmla="*/ 2147483647 h 516"/>
                  <a:gd name="T64" fmla="*/ 2147483647 w 636"/>
                  <a:gd name="T65" fmla="*/ 2147483647 h 516"/>
                  <a:gd name="T66" fmla="*/ 2147483647 w 636"/>
                  <a:gd name="T67" fmla="*/ 2147483647 h 516"/>
                  <a:gd name="T68" fmla="*/ 2147483647 w 636"/>
                  <a:gd name="T69" fmla="*/ 2147483647 h 516"/>
                  <a:gd name="T70" fmla="*/ 2147483647 w 636"/>
                  <a:gd name="T71" fmla="*/ 2147483647 h 516"/>
                  <a:gd name="T72" fmla="*/ 2147483647 w 636"/>
                  <a:gd name="T73" fmla="*/ 2147483647 h 516"/>
                  <a:gd name="T74" fmla="*/ 2147483647 w 636"/>
                  <a:gd name="T75" fmla="*/ 2147483647 h 516"/>
                  <a:gd name="T76" fmla="*/ 2147483647 w 636"/>
                  <a:gd name="T77" fmla="*/ 2147483647 h 516"/>
                  <a:gd name="T78" fmla="*/ 2147483647 w 636"/>
                  <a:gd name="T79" fmla="*/ 2147483647 h 516"/>
                  <a:gd name="T80" fmla="*/ 2147483647 w 636"/>
                  <a:gd name="T81" fmla="*/ 2147483647 h 516"/>
                  <a:gd name="T82" fmla="*/ 2147483647 w 636"/>
                  <a:gd name="T83" fmla="*/ 2147483647 h 516"/>
                  <a:gd name="T84" fmla="*/ 2147483647 w 636"/>
                  <a:gd name="T85" fmla="*/ 2147483647 h 516"/>
                  <a:gd name="T86" fmla="*/ 2147483647 w 636"/>
                  <a:gd name="T87" fmla="*/ 2147483647 h 516"/>
                  <a:gd name="T88" fmla="*/ 2147483647 w 636"/>
                  <a:gd name="T89" fmla="*/ 2147483647 h 516"/>
                  <a:gd name="T90" fmla="*/ 2147483647 w 636"/>
                  <a:gd name="T91" fmla="*/ 2147483647 h 516"/>
                  <a:gd name="T92" fmla="*/ 2147483647 w 636"/>
                  <a:gd name="T93" fmla="*/ 2147483647 h 516"/>
                  <a:gd name="T94" fmla="*/ 2147483647 w 636"/>
                  <a:gd name="T95" fmla="*/ 2147483647 h 516"/>
                  <a:gd name="T96" fmla="*/ 2147483647 w 636"/>
                  <a:gd name="T97" fmla="*/ 2147483647 h 516"/>
                  <a:gd name="T98" fmla="*/ 2147483647 w 636"/>
                  <a:gd name="T99" fmla="*/ 2147483647 h 516"/>
                  <a:gd name="T100" fmla="*/ 0 w 636"/>
                  <a:gd name="T101" fmla="*/ 2147483647 h 516"/>
                  <a:gd name="T102" fmla="*/ 2147483647 w 636"/>
                  <a:gd name="T103" fmla="*/ 2147483647 h 516"/>
                  <a:gd name="T104" fmla="*/ 2147483647 w 636"/>
                  <a:gd name="T105" fmla="*/ 2147483647 h 516"/>
                  <a:gd name="T106" fmla="*/ 2147483647 w 636"/>
                  <a:gd name="T107" fmla="*/ 2147483647 h 516"/>
                  <a:gd name="T108" fmla="*/ 2147483647 w 636"/>
                  <a:gd name="T109" fmla="*/ 2147483647 h 516"/>
                  <a:gd name="T110" fmla="*/ 2147483647 w 636"/>
                  <a:gd name="T111" fmla="*/ 2147483647 h 516"/>
                  <a:gd name="T112" fmla="*/ 2147483647 w 636"/>
                  <a:gd name="T113" fmla="*/ 2147483647 h 516"/>
                  <a:gd name="T114" fmla="*/ 2147483647 w 636"/>
                  <a:gd name="T115" fmla="*/ 2147483647 h 516"/>
                  <a:gd name="T116" fmla="*/ 2147483647 w 636"/>
                  <a:gd name="T117" fmla="*/ 2147483647 h 516"/>
                  <a:gd name="T118" fmla="*/ 2147483647 w 636"/>
                  <a:gd name="T119" fmla="*/ 2147483647 h 5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36"/>
                  <a:gd name="T181" fmla="*/ 0 h 516"/>
                  <a:gd name="T182" fmla="*/ 636 w 636"/>
                  <a:gd name="T183" fmla="*/ 516 h 5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36" h="516">
                    <a:moveTo>
                      <a:pt x="180" y="138"/>
                    </a:moveTo>
                    <a:lnTo>
                      <a:pt x="186" y="132"/>
                    </a:lnTo>
                    <a:lnTo>
                      <a:pt x="188" y="130"/>
                    </a:lnTo>
                    <a:lnTo>
                      <a:pt x="188" y="124"/>
                    </a:lnTo>
                    <a:lnTo>
                      <a:pt x="190" y="118"/>
                    </a:lnTo>
                    <a:lnTo>
                      <a:pt x="194" y="112"/>
                    </a:lnTo>
                    <a:lnTo>
                      <a:pt x="198" y="108"/>
                    </a:lnTo>
                    <a:lnTo>
                      <a:pt x="202" y="106"/>
                    </a:lnTo>
                    <a:lnTo>
                      <a:pt x="204" y="112"/>
                    </a:lnTo>
                    <a:lnTo>
                      <a:pt x="206" y="114"/>
                    </a:lnTo>
                    <a:lnTo>
                      <a:pt x="210" y="116"/>
                    </a:lnTo>
                    <a:lnTo>
                      <a:pt x="212" y="114"/>
                    </a:lnTo>
                    <a:lnTo>
                      <a:pt x="212" y="112"/>
                    </a:lnTo>
                    <a:lnTo>
                      <a:pt x="214" y="110"/>
                    </a:lnTo>
                    <a:lnTo>
                      <a:pt x="212" y="106"/>
                    </a:lnTo>
                    <a:lnTo>
                      <a:pt x="212" y="100"/>
                    </a:lnTo>
                    <a:lnTo>
                      <a:pt x="220" y="100"/>
                    </a:lnTo>
                    <a:lnTo>
                      <a:pt x="226" y="100"/>
                    </a:lnTo>
                    <a:lnTo>
                      <a:pt x="226" y="92"/>
                    </a:lnTo>
                    <a:lnTo>
                      <a:pt x="230" y="86"/>
                    </a:lnTo>
                    <a:lnTo>
                      <a:pt x="232" y="82"/>
                    </a:lnTo>
                    <a:lnTo>
                      <a:pt x="236" y="80"/>
                    </a:lnTo>
                    <a:lnTo>
                      <a:pt x="240" y="78"/>
                    </a:lnTo>
                    <a:lnTo>
                      <a:pt x="242" y="72"/>
                    </a:lnTo>
                    <a:lnTo>
                      <a:pt x="244" y="68"/>
                    </a:lnTo>
                    <a:lnTo>
                      <a:pt x="248" y="64"/>
                    </a:lnTo>
                    <a:lnTo>
                      <a:pt x="262" y="58"/>
                    </a:lnTo>
                    <a:lnTo>
                      <a:pt x="270" y="56"/>
                    </a:lnTo>
                    <a:lnTo>
                      <a:pt x="276" y="54"/>
                    </a:lnTo>
                    <a:lnTo>
                      <a:pt x="284" y="62"/>
                    </a:lnTo>
                    <a:lnTo>
                      <a:pt x="288" y="66"/>
                    </a:lnTo>
                    <a:lnTo>
                      <a:pt x="288" y="72"/>
                    </a:lnTo>
                    <a:lnTo>
                      <a:pt x="288" y="74"/>
                    </a:lnTo>
                    <a:lnTo>
                      <a:pt x="286" y="76"/>
                    </a:lnTo>
                    <a:lnTo>
                      <a:pt x="290" y="74"/>
                    </a:lnTo>
                    <a:lnTo>
                      <a:pt x="294" y="72"/>
                    </a:lnTo>
                    <a:lnTo>
                      <a:pt x="298" y="74"/>
                    </a:lnTo>
                    <a:lnTo>
                      <a:pt x="302" y="74"/>
                    </a:lnTo>
                    <a:lnTo>
                      <a:pt x="306" y="72"/>
                    </a:lnTo>
                    <a:lnTo>
                      <a:pt x="310" y="70"/>
                    </a:lnTo>
                    <a:lnTo>
                      <a:pt x="308" y="62"/>
                    </a:lnTo>
                    <a:lnTo>
                      <a:pt x="310" y="56"/>
                    </a:lnTo>
                    <a:lnTo>
                      <a:pt x="314" y="54"/>
                    </a:lnTo>
                    <a:lnTo>
                      <a:pt x="320" y="50"/>
                    </a:lnTo>
                    <a:lnTo>
                      <a:pt x="326" y="48"/>
                    </a:lnTo>
                    <a:lnTo>
                      <a:pt x="324" y="44"/>
                    </a:lnTo>
                    <a:lnTo>
                      <a:pt x="322" y="42"/>
                    </a:lnTo>
                    <a:lnTo>
                      <a:pt x="324" y="38"/>
                    </a:lnTo>
                    <a:lnTo>
                      <a:pt x="326" y="34"/>
                    </a:lnTo>
                    <a:lnTo>
                      <a:pt x="334" y="28"/>
                    </a:lnTo>
                    <a:lnTo>
                      <a:pt x="344" y="26"/>
                    </a:lnTo>
                    <a:lnTo>
                      <a:pt x="354" y="26"/>
                    </a:lnTo>
                    <a:lnTo>
                      <a:pt x="358" y="24"/>
                    </a:lnTo>
                    <a:lnTo>
                      <a:pt x="360" y="24"/>
                    </a:lnTo>
                    <a:lnTo>
                      <a:pt x="362" y="20"/>
                    </a:lnTo>
                    <a:lnTo>
                      <a:pt x="364" y="16"/>
                    </a:lnTo>
                    <a:lnTo>
                      <a:pt x="364" y="12"/>
                    </a:lnTo>
                    <a:lnTo>
                      <a:pt x="358" y="10"/>
                    </a:lnTo>
                    <a:lnTo>
                      <a:pt x="358" y="8"/>
                    </a:lnTo>
                    <a:lnTo>
                      <a:pt x="358" y="2"/>
                    </a:lnTo>
                    <a:lnTo>
                      <a:pt x="362" y="2"/>
                    </a:lnTo>
                    <a:lnTo>
                      <a:pt x="364" y="4"/>
                    </a:lnTo>
                    <a:lnTo>
                      <a:pt x="368" y="6"/>
                    </a:lnTo>
                    <a:lnTo>
                      <a:pt x="366" y="10"/>
                    </a:lnTo>
                    <a:lnTo>
                      <a:pt x="368" y="10"/>
                    </a:lnTo>
                    <a:lnTo>
                      <a:pt x="372" y="12"/>
                    </a:lnTo>
                    <a:lnTo>
                      <a:pt x="374" y="12"/>
                    </a:lnTo>
                    <a:lnTo>
                      <a:pt x="384" y="14"/>
                    </a:lnTo>
                    <a:lnTo>
                      <a:pt x="390" y="18"/>
                    </a:lnTo>
                    <a:lnTo>
                      <a:pt x="398" y="22"/>
                    </a:lnTo>
                    <a:lnTo>
                      <a:pt x="408" y="22"/>
                    </a:lnTo>
                    <a:lnTo>
                      <a:pt x="414" y="22"/>
                    </a:lnTo>
                    <a:lnTo>
                      <a:pt x="416" y="18"/>
                    </a:lnTo>
                    <a:lnTo>
                      <a:pt x="418" y="24"/>
                    </a:lnTo>
                    <a:lnTo>
                      <a:pt x="422" y="26"/>
                    </a:lnTo>
                    <a:lnTo>
                      <a:pt x="424" y="22"/>
                    </a:lnTo>
                    <a:lnTo>
                      <a:pt x="424" y="20"/>
                    </a:lnTo>
                    <a:lnTo>
                      <a:pt x="428" y="20"/>
                    </a:lnTo>
                    <a:lnTo>
                      <a:pt x="432" y="22"/>
                    </a:lnTo>
                    <a:lnTo>
                      <a:pt x="434" y="26"/>
                    </a:lnTo>
                    <a:lnTo>
                      <a:pt x="432" y="30"/>
                    </a:lnTo>
                    <a:lnTo>
                      <a:pt x="428" y="36"/>
                    </a:lnTo>
                    <a:lnTo>
                      <a:pt x="422" y="40"/>
                    </a:lnTo>
                    <a:lnTo>
                      <a:pt x="416" y="42"/>
                    </a:lnTo>
                    <a:lnTo>
                      <a:pt x="416" y="48"/>
                    </a:lnTo>
                    <a:lnTo>
                      <a:pt x="416" y="50"/>
                    </a:lnTo>
                    <a:lnTo>
                      <a:pt x="418" y="52"/>
                    </a:lnTo>
                    <a:lnTo>
                      <a:pt x="420" y="54"/>
                    </a:lnTo>
                    <a:lnTo>
                      <a:pt x="422" y="54"/>
                    </a:lnTo>
                    <a:lnTo>
                      <a:pt x="424" y="52"/>
                    </a:lnTo>
                    <a:lnTo>
                      <a:pt x="426" y="54"/>
                    </a:lnTo>
                    <a:lnTo>
                      <a:pt x="428" y="54"/>
                    </a:lnTo>
                    <a:lnTo>
                      <a:pt x="426" y="58"/>
                    </a:lnTo>
                    <a:lnTo>
                      <a:pt x="422" y="60"/>
                    </a:lnTo>
                    <a:lnTo>
                      <a:pt x="420" y="60"/>
                    </a:lnTo>
                    <a:lnTo>
                      <a:pt x="418" y="56"/>
                    </a:lnTo>
                    <a:lnTo>
                      <a:pt x="418" y="54"/>
                    </a:lnTo>
                    <a:lnTo>
                      <a:pt x="410" y="60"/>
                    </a:lnTo>
                    <a:lnTo>
                      <a:pt x="406" y="64"/>
                    </a:lnTo>
                    <a:lnTo>
                      <a:pt x="404" y="70"/>
                    </a:lnTo>
                    <a:lnTo>
                      <a:pt x="404" y="76"/>
                    </a:lnTo>
                    <a:lnTo>
                      <a:pt x="408" y="80"/>
                    </a:lnTo>
                    <a:lnTo>
                      <a:pt x="410" y="84"/>
                    </a:lnTo>
                    <a:lnTo>
                      <a:pt x="414" y="86"/>
                    </a:lnTo>
                    <a:lnTo>
                      <a:pt x="424" y="90"/>
                    </a:lnTo>
                    <a:lnTo>
                      <a:pt x="430" y="92"/>
                    </a:lnTo>
                    <a:lnTo>
                      <a:pt x="434" y="96"/>
                    </a:lnTo>
                    <a:lnTo>
                      <a:pt x="442" y="104"/>
                    </a:lnTo>
                    <a:lnTo>
                      <a:pt x="456" y="108"/>
                    </a:lnTo>
                    <a:lnTo>
                      <a:pt x="458" y="110"/>
                    </a:lnTo>
                    <a:lnTo>
                      <a:pt x="462" y="116"/>
                    </a:lnTo>
                    <a:lnTo>
                      <a:pt x="464" y="120"/>
                    </a:lnTo>
                    <a:lnTo>
                      <a:pt x="466" y="122"/>
                    </a:lnTo>
                    <a:lnTo>
                      <a:pt x="468" y="122"/>
                    </a:lnTo>
                    <a:lnTo>
                      <a:pt x="472" y="122"/>
                    </a:lnTo>
                    <a:lnTo>
                      <a:pt x="476" y="120"/>
                    </a:lnTo>
                    <a:lnTo>
                      <a:pt x="480" y="116"/>
                    </a:lnTo>
                    <a:lnTo>
                      <a:pt x="484" y="110"/>
                    </a:lnTo>
                    <a:lnTo>
                      <a:pt x="486" y="104"/>
                    </a:lnTo>
                    <a:lnTo>
                      <a:pt x="490" y="92"/>
                    </a:lnTo>
                    <a:lnTo>
                      <a:pt x="494" y="84"/>
                    </a:lnTo>
                    <a:lnTo>
                      <a:pt x="498" y="76"/>
                    </a:lnTo>
                    <a:lnTo>
                      <a:pt x="500" y="64"/>
                    </a:lnTo>
                    <a:lnTo>
                      <a:pt x="502" y="52"/>
                    </a:lnTo>
                    <a:lnTo>
                      <a:pt x="504" y="42"/>
                    </a:lnTo>
                    <a:lnTo>
                      <a:pt x="510" y="32"/>
                    </a:lnTo>
                    <a:lnTo>
                      <a:pt x="514" y="24"/>
                    </a:lnTo>
                    <a:lnTo>
                      <a:pt x="520" y="6"/>
                    </a:lnTo>
                    <a:lnTo>
                      <a:pt x="522" y="0"/>
                    </a:lnTo>
                    <a:lnTo>
                      <a:pt x="524" y="0"/>
                    </a:lnTo>
                    <a:lnTo>
                      <a:pt x="528" y="0"/>
                    </a:lnTo>
                    <a:lnTo>
                      <a:pt x="532" y="0"/>
                    </a:lnTo>
                    <a:lnTo>
                      <a:pt x="534" y="4"/>
                    </a:lnTo>
                    <a:lnTo>
                      <a:pt x="532" y="12"/>
                    </a:lnTo>
                    <a:lnTo>
                      <a:pt x="532" y="20"/>
                    </a:lnTo>
                    <a:lnTo>
                      <a:pt x="532" y="26"/>
                    </a:lnTo>
                    <a:lnTo>
                      <a:pt x="536" y="44"/>
                    </a:lnTo>
                    <a:lnTo>
                      <a:pt x="538" y="56"/>
                    </a:lnTo>
                    <a:lnTo>
                      <a:pt x="540" y="60"/>
                    </a:lnTo>
                    <a:lnTo>
                      <a:pt x="542" y="62"/>
                    </a:lnTo>
                    <a:lnTo>
                      <a:pt x="546" y="62"/>
                    </a:lnTo>
                    <a:lnTo>
                      <a:pt x="548" y="60"/>
                    </a:lnTo>
                    <a:lnTo>
                      <a:pt x="552" y="68"/>
                    </a:lnTo>
                    <a:lnTo>
                      <a:pt x="558" y="76"/>
                    </a:lnTo>
                    <a:lnTo>
                      <a:pt x="554" y="82"/>
                    </a:lnTo>
                    <a:lnTo>
                      <a:pt x="556" y="90"/>
                    </a:lnTo>
                    <a:lnTo>
                      <a:pt x="554" y="100"/>
                    </a:lnTo>
                    <a:lnTo>
                      <a:pt x="556" y="106"/>
                    </a:lnTo>
                    <a:lnTo>
                      <a:pt x="558" y="110"/>
                    </a:lnTo>
                    <a:lnTo>
                      <a:pt x="560" y="118"/>
                    </a:lnTo>
                    <a:lnTo>
                      <a:pt x="560" y="124"/>
                    </a:lnTo>
                    <a:lnTo>
                      <a:pt x="562" y="132"/>
                    </a:lnTo>
                    <a:lnTo>
                      <a:pt x="564" y="136"/>
                    </a:lnTo>
                    <a:lnTo>
                      <a:pt x="564" y="144"/>
                    </a:lnTo>
                    <a:lnTo>
                      <a:pt x="564" y="148"/>
                    </a:lnTo>
                    <a:lnTo>
                      <a:pt x="568" y="152"/>
                    </a:lnTo>
                    <a:lnTo>
                      <a:pt x="576" y="158"/>
                    </a:lnTo>
                    <a:lnTo>
                      <a:pt x="584" y="162"/>
                    </a:lnTo>
                    <a:lnTo>
                      <a:pt x="592" y="168"/>
                    </a:lnTo>
                    <a:lnTo>
                      <a:pt x="594" y="174"/>
                    </a:lnTo>
                    <a:lnTo>
                      <a:pt x="594" y="178"/>
                    </a:lnTo>
                    <a:lnTo>
                      <a:pt x="596" y="182"/>
                    </a:lnTo>
                    <a:lnTo>
                      <a:pt x="598" y="186"/>
                    </a:lnTo>
                    <a:lnTo>
                      <a:pt x="598" y="200"/>
                    </a:lnTo>
                    <a:lnTo>
                      <a:pt x="598" y="206"/>
                    </a:lnTo>
                    <a:lnTo>
                      <a:pt x="600" y="208"/>
                    </a:lnTo>
                    <a:lnTo>
                      <a:pt x="602" y="208"/>
                    </a:lnTo>
                    <a:lnTo>
                      <a:pt x="604" y="208"/>
                    </a:lnTo>
                    <a:lnTo>
                      <a:pt x="604" y="206"/>
                    </a:lnTo>
                    <a:lnTo>
                      <a:pt x="612" y="216"/>
                    </a:lnTo>
                    <a:lnTo>
                      <a:pt x="614" y="220"/>
                    </a:lnTo>
                    <a:lnTo>
                      <a:pt x="614" y="228"/>
                    </a:lnTo>
                    <a:lnTo>
                      <a:pt x="616" y="232"/>
                    </a:lnTo>
                    <a:lnTo>
                      <a:pt x="618" y="234"/>
                    </a:lnTo>
                    <a:lnTo>
                      <a:pt x="620" y="236"/>
                    </a:lnTo>
                    <a:lnTo>
                      <a:pt x="622" y="238"/>
                    </a:lnTo>
                    <a:lnTo>
                      <a:pt x="632" y="250"/>
                    </a:lnTo>
                    <a:lnTo>
                      <a:pt x="634" y="258"/>
                    </a:lnTo>
                    <a:lnTo>
                      <a:pt x="636" y="264"/>
                    </a:lnTo>
                    <a:lnTo>
                      <a:pt x="634" y="270"/>
                    </a:lnTo>
                    <a:lnTo>
                      <a:pt x="632" y="276"/>
                    </a:lnTo>
                    <a:lnTo>
                      <a:pt x="630" y="280"/>
                    </a:lnTo>
                    <a:lnTo>
                      <a:pt x="630" y="288"/>
                    </a:lnTo>
                    <a:lnTo>
                      <a:pt x="630" y="300"/>
                    </a:lnTo>
                    <a:lnTo>
                      <a:pt x="630" y="312"/>
                    </a:lnTo>
                    <a:lnTo>
                      <a:pt x="626" y="322"/>
                    </a:lnTo>
                    <a:lnTo>
                      <a:pt x="624" y="328"/>
                    </a:lnTo>
                    <a:lnTo>
                      <a:pt x="620" y="336"/>
                    </a:lnTo>
                    <a:lnTo>
                      <a:pt x="608" y="352"/>
                    </a:lnTo>
                    <a:lnTo>
                      <a:pt x="600" y="370"/>
                    </a:lnTo>
                    <a:lnTo>
                      <a:pt x="598" y="376"/>
                    </a:lnTo>
                    <a:lnTo>
                      <a:pt x="594" y="378"/>
                    </a:lnTo>
                    <a:lnTo>
                      <a:pt x="590" y="382"/>
                    </a:lnTo>
                    <a:lnTo>
                      <a:pt x="586" y="384"/>
                    </a:lnTo>
                    <a:lnTo>
                      <a:pt x="582" y="390"/>
                    </a:lnTo>
                    <a:lnTo>
                      <a:pt x="578" y="394"/>
                    </a:lnTo>
                    <a:lnTo>
                      <a:pt x="566" y="402"/>
                    </a:lnTo>
                    <a:lnTo>
                      <a:pt x="558" y="408"/>
                    </a:lnTo>
                    <a:lnTo>
                      <a:pt x="552" y="416"/>
                    </a:lnTo>
                    <a:lnTo>
                      <a:pt x="548" y="424"/>
                    </a:lnTo>
                    <a:lnTo>
                      <a:pt x="542" y="432"/>
                    </a:lnTo>
                    <a:lnTo>
                      <a:pt x="522" y="454"/>
                    </a:lnTo>
                    <a:lnTo>
                      <a:pt x="510" y="466"/>
                    </a:lnTo>
                    <a:lnTo>
                      <a:pt x="500" y="480"/>
                    </a:lnTo>
                    <a:lnTo>
                      <a:pt x="498" y="482"/>
                    </a:lnTo>
                    <a:lnTo>
                      <a:pt x="496" y="486"/>
                    </a:lnTo>
                    <a:lnTo>
                      <a:pt x="496" y="488"/>
                    </a:lnTo>
                    <a:lnTo>
                      <a:pt x="494" y="490"/>
                    </a:lnTo>
                    <a:lnTo>
                      <a:pt x="484" y="490"/>
                    </a:lnTo>
                    <a:lnTo>
                      <a:pt x="476" y="490"/>
                    </a:lnTo>
                    <a:lnTo>
                      <a:pt x="468" y="492"/>
                    </a:lnTo>
                    <a:lnTo>
                      <a:pt x="462" y="492"/>
                    </a:lnTo>
                    <a:lnTo>
                      <a:pt x="454" y="496"/>
                    </a:lnTo>
                    <a:lnTo>
                      <a:pt x="448" y="500"/>
                    </a:lnTo>
                    <a:lnTo>
                      <a:pt x="442" y="504"/>
                    </a:lnTo>
                    <a:lnTo>
                      <a:pt x="438" y="506"/>
                    </a:lnTo>
                    <a:lnTo>
                      <a:pt x="434" y="508"/>
                    </a:lnTo>
                    <a:lnTo>
                      <a:pt x="432" y="512"/>
                    </a:lnTo>
                    <a:lnTo>
                      <a:pt x="428" y="514"/>
                    </a:lnTo>
                    <a:lnTo>
                      <a:pt x="426" y="516"/>
                    </a:lnTo>
                    <a:lnTo>
                      <a:pt x="420" y="506"/>
                    </a:lnTo>
                    <a:lnTo>
                      <a:pt x="416" y="494"/>
                    </a:lnTo>
                    <a:lnTo>
                      <a:pt x="412" y="494"/>
                    </a:lnTo>
                    <a:lnTo>
                      <a:pt x="410" y="496"/>
                    </a:lnTo>
                    <a:lnTo>
                      <a:pt x="408" y="500"/>
                    </a:lnTo>
                    <a:lnTo>
                      <a:pt x="386" y="514"/>
                    </a:lnTo>
                    <a:lnTo>
                      <a:pt x="380" y="510"/>
                    </a:lnTo>
                    <a:lnTo>
                      <a:pt x="378" y="504"/>
                    </a:lnTo>
                    <a:lnTo>
                      <a:pt x="370" y="504"/>
                    </a:lnTo>
                    <a:lnTo>
                      <a:pt x="364" y="504"/>
                    </a:lnTo>
                    <a:lnTo>
                      <a:pt x="358" y="500"/>
                    </a:lnTo>
                    <a:lnTo>
                      <a:pt x="354" y="494"/>
                    </a:lnTo>
                    <a:lnTo>
                      <a:pt x="348" y="488"/>
                    </a:lnTo>
                    <a:lnTo>
                      <a:pt x="346" y="482"/>
                    </a:lnTo>
                    <a:lnTo>
                      <a:pt x="346" y="478"/>
                    </a:lnTo>
                    <a:lnTo>
                      <a:pt x="350" y="474"/>
                    </a:lnTo>
                    <a:lnTo>
                      <a:pt x="352" y="470"/>
                    </a:lnTo>
                    <a:lnTo>
                      <a:pt x="354" y="464"/>
                    </a:lnTo>
                    <a:lnTo>
                      <a:pt x="352" y="458"/>
                    </a:lnTo>
                    <a:lnTo>
                      <a:pt x="348" y="454"/>
                    </a:lnTo>
                    <a:lnTo>
                      <a:pt x="344" y="452"/>
                    </a:lnTo>
                    <a:lnTo>
                      <a:pt x="340" y="448"/>
                    </a:lnTo>
                    <a:lnTo>
                      <a:pt x="346" y="440"/>
                    </a:lnTo>
                    <a:lnTo>
                      <a:pt x="346" y="436"/>
                    </a:lnTo>
                    <a:lnTo>
                      <a:pt x="348" y="432"/>
                    </a:lnTo>
                    <a:lnTo>
                      <a:pt x="346" y="428"/>
                    </a:lnTo>
                    <a:lnTo>
                      <a:pt x="342" y="428"/>
                    </a:lnTo>
                    <a:lnTo>
                      <a:pt x="340" y="430"/>
                    </a:lnTo>
                    <a:lnTo>
                      <a:pt x="336" y="436"/>
                    </a:lnTo>
                    <a:lnTo>
                      <a:pt x="332" y="442"/>
                    </a:lnTo>
                    <a:lnTo>
                      <a:pt x="330" y="444"/>
                    </a:lnTo>
                    <a:lnTo>
                      <a:pt x="326" y="444"/>
                    </a:lnTo>
                    <a:lnTo>
                      <a:pt x="324" y="444"/>
                    </a:lnTo>
                    <a:lnTo>
                      <a:pt x="322" y="442"/>
                    </a:lnTo>
                    <a:lnTo>
                      <a:pt x="324" y="438"/>
                    </a:lnTo>
                    <a:lnTo>
                      <a:pt x="328" y="438"/>
                    </a:lnTo>
                    <a:lnTo>
                      <a:pt x="332" y="436"/>
                    </a:lnTo>
                    <a:lnTo>
                      <a:pt x="346" y="420"/>
                    </a:lnTo>
                    <a:lnTo>
                      <a:pt x="352" y="412"/>
                    </a:lnTo>
                    <a:lnTo>
                      <a:pt x="356" y="404"/>
                    </a:lnTo>
                    <a:lnTo>
                      <a:pt x="350" y="404"/>
                    </a:lnTo>
                    <a:lnTo>
                      <a:pt x="342" y="404"/>
                    </a:lnTo>
                    <a:lnTo>
                      <a:pt x="340" y="410"/>
                    </a:lnTo>
                    <a:lnTo>
                      <a:pt x="338" y="416"/>
                    </a:lnTo>
                    <a:lnTo>
                      <a:pt x="332" y="416"/>
                    </a:lnTo>
                    <a:lnTo>
                      <a:pt x="326" y="418"/>
                    </a:lnTo>
                    <a:lnTo>
                      <a:pt x="318" y="424"/>
                    </a:lnTo>
                    <a:lnTo>
                      <a:pt x="312" y="432"/>
                    </a:lnTo>
                    <a:lnTo>
                      <a:pt x="310" y="438"/>
                    </a:lnTo>
                    <a:lnTo>
                      <a:pt x="304" y="438"/>
                    </a:lnTo>
                    <a:lnTo>
                      <a:pt x="304" y="436"/>
                    </a:lnTo>
                    <a:lnTo>
                      <a:pt x="304" y="434"/>
                    </a:lnTo>
                    <a:lnTo>
                      <a:pt x="304" y="426"/>
                    </a:lnTo>
                    <a:lnTo>
                      <a:pt x="306" y="418"/>
                    </a:lnTo>
                    <a:lnTo>
                      <a:pt x="304" y="410"/>
                    </a:lnTo>
                    <a:lnTo>
                      <a:pt x="304" y="406"/>
                    </a:lnTo>
                    <a:lnTo>
                      <a:pt x="302" y="400"/>
                    </a:lnTo>
                    <a:lnTo>
                      <a:pt x="300" y="392"/>
                    </a:lnTo>
                    <a:lnTo>
                      <a:pt x="286" y="388"/>
                    </a:lnTo>
                    <a:lnTo>
                      <a:pt x="276" y="384"/>
                    </a:lnTo>
                    <a:lnTo>
                      <a:pt x="270" y="382"/>
                    </a:lnTo>
                    <a:lnTo>
                      <a:pt x="268" y="380"/>
                    </a:lnTo>
                    <a:lnTo>
                      <a:pt x="264" y="378"/>
                    </a:lnTo>
                    <a:lnTo>
                      <a:pt x="232" y="378"/>
                    </a:lnTo>
                    <a:lnTo>
                      <a:pt x="208" y="392"/>
                    </a:lnTo>
                    <a:lnTo>
                      <a:pt x="176" y="392"/>
                    </a:lnTo>
                    <a:lnTo>
                      <a:pt x="164" y="398"/>
                    </a:lnTo>
                    <a:lnTo>
                      <a:pt x="150" y="406"/>
                    </a:lnTo>
                    <a:lnTo>
                      <a:pt x="134" y="416"/>
                    </a:lnTo>
                    <a:lnTo>
                      <a:pt x="122" y="420"/>
                    </a:lnTo>
                    <a:lnTo>
                      <a:pt x="108" y="422"/>
                    </a:lnTo>
                    <a:lnTo>
                      <a:pt x="92" y="422"/>
                    </a:lnTo>
                    <a:lnTo>
                      <a:pt x="84" y="424"/>
                    </a:lnTo>
                    <a:lnTo>
                      <a:pt x="74" y="426"/>
                    </a:lnTo>
                    <a:lnTo>
                      <a:pt x="58" y="432"/>
                    </a:lnTo>
                    <a:lnTo>
                      <a:pt x="42" y="438"/>
                    </a:lnTo>
                    <a:lnTo>
                      <a:pt x="32" y="440"/>
                    </a:lnTo>
                    <a:lnTo>
                      <a:pt x="24" y="440"/>
                    </a:lnTo>
                    <a:lnTo>
                      <a:pt x="18" y="440"/>
                    </a:lnTo>
                    <a:lnTo>
                      <a:pt x="14" y="436"/>
                    </a:lnTo>
                    <a:lnTo>
                      <a:pt x="6" y="430"/>
                    </a:lnTo>
                    <a:lnTo>
                      <a:pt x="4" y="428"/>
                    </a:lnTo>
                    <a:lnTo>
                      <a:pt x="2" y="428"/>
                    </a:lnTo>
                    <a:lnTo>
                      <a:pt x="0" y="426"/>
                    </a:lnTo>
                    <a:lnTo>
                      <a:pt x="0" y="422"/>
                    </a:lnTo>
                    <a:lnTo>
                      <a:pt x="0" y="420"/>
                    </a:lnTo>
                    <a:lnTo>
                      <a:pt x="2" y="416"/>
                    </a:lnTo>
                    <a:lnTo>
                      <a:pt x="4" y="414"/>
                    </a:lnTo>
                    <a:lnTo>
                      <a:pt x="10" y="412"/>
                    </a:lnTo>
                    <a:lnTo>
                      <a:pt x="16" y="408"/>
                    </a:lnTo>
                    <a:lnTo>
                      <a:pt x="24" y="394"/>
                    </a:lnTo>
                    <a:lnTo>
                      <a:pt x="30" y="380"/>
                    </a:lnTo>
                    <a:lnTo>
                      <a:pt x="28" y="376"/>
                    </a:lnTo>
                    <a:lnTo>
                      <a:pt x="26" y="372"/>
                    </a:lnTo>
                    <a:lnTo>
                      <a:pt x="26" y="362"/>
                    </a:lnTo>
                    <a:lnTo>
                      <a:pt x="26" y="328"/>
                    </a:lnTo>
                    <a:lnTo>
                      <a:pt x="26" y="316"/>
                    </a:lnTo>
                    <a:lnTo>
                      <a:pt x="26" y="304"/>
                    </a:lnTo>
                    <a:lnTo>
                      <a:pt x="24" y="296"/>
                    </a:lnTo>
                    <a:lnTo>
                      <a:pt x="20" y="288"/>
                    </a:lnTo>
                    <a:lnTo>
                      <a:pt x="16" y="280"/>
                    </a:lnTo>
                    <a:lnTo>
                      <a:pt x="16" y="276"/>
                    </a:lnTo>
                    <a:lnTo>
                      <a:pt x="20" y="280"/>
                    </a:lnTo>
                    <a:lnTo>
                      <a:pt x="20" y="284"/>
                    </a:lnTo>
                    <a:lnTo>
                      <a:pt x="26" y="284"/>
                    </a:lnTo>
                    <a:lnTo>
                      <a:pt x="24" y="278"/>
                    </a:lnTo>
                    <a:lnTo>
                      <a:pt x="24" y="272"/>
                    </a:lnTo>
                    <a:lnTo>
                      <a:pt x="28" y="276"/>
                    </a:lnTo>
                    <a:lnTo>
                      <a:pt x="28" y="280"/>
                    </a:lnTo>
                    <a:lnTo>
                      <a:pt x="30" y="278"/>
                    </a:lnTo>
                    <a:lnTo>
                      <a:pt x="30" y="276"/>
                    </a:lnTo>
                    <a:lnTo>
                      <a:pt x="32" y="272"/>
                    </a:lnTo>
                    <a:lnTo>
                      <a:pt x="28" y="256"/>
                    </a:lnTo>
                    <a:lnTo>
                      <a:pt x="36" y="236"/>
                    </a:lnTo>
                    <a:lnTo>
                      <a:pt x="38" y="226"/>
                    </a:lnTo>
                    <a:lnTo>
                      <a:pt x="40" y="214"/>
                    </a:lnTo>
                    <a:lnTo>
                      <a:pt x="40" y="208"/>
                    </a:lnTo>
                    <a:lnTo>
                      <a:pt x="44" y="202"/>
                    </a:lnTo>
                    <a:lnTo>
                      <a:pt x="46" y="206"/>
                    </a:lnTo>
                    <a:lnTo>
                      <a:pt x="48" y="208"/>
                    </a:lnTo>
                    <a:lnTo>
                      <a:pt x="48" y="210"/>
                    </a:lnTo>
                    <a:lnTo>
                      <a:pt x="52" y="208"/>
                    </a:lnTo>
                    <a:lnTo>
                      <a:pt x="54" y="206"/>
                    </a:lnTo>
                    <a:lnTo>
                      <a:pt x="56" y="202"/>
                    </a:lnTo>
                    <a:lnTo>
                      <a:pt x="58" y="198"/>
                    </a:lnTo>
                    <a:lnTo>
                      <a:pt x="62" y="196"/>
                    </a:lnTo>
                    <a:lnTo>
                      <a:pt x="70" y="194"/>
                    </a:lnTo>
                    <a:lnTo>
                      <a:pt x="76" y="190"/>
                    </a:lnTo>
                    <a:lnTo>
                      <a:pt x="78" y="188"/>
                    </a:lnTo>
                    <a:lnTo>
                      <a:pt x="82" y="186"/>
                    </a:lnTo>
                    <a:lnTo>
                      <a:pt x="86" y="182"/>
                    </a:lnTo>
                    <a:lnTo>
                      <a:pt x="94" y="178"/>
                    </a:lnTo>
                    <a:lnTo>
                      <a:pt x="102" y="176"/>
                    </a:lnTo>
                    <a:lnTo>
                      <a:pt x="110" y="174"/>
                    </a:lnTo>
                    <a:lnTo>
                      <a:pt x="118" y="172"/>
                    </a:lnTo>
                    <a:lnTo>
                      <a:pt x="128" y="168"/>
                    </a:lnTo>
                    <a:lnTo>
                      <a:pt x="138" y="166"/>
                    </a:lnTo>
                    <a:lnTo>
                      <a:pt x="146" y="166"/>
                    </a:lnTo>
                    <a:lnTo>
                      <a:pt x="156" y="164"/>
                    </a:lnTo>
                    <a:lnTo>
                      <a:pt x="162" y="162"/>
                    </a:lnTo>
                    <a:lnTo>
                      <a:pt x="168" y="152"/>
                    </a:lnTo>
                    <a:lnTo>
                      <a:pt x="180" y="13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06" name="Freeform 272"/>
              <p:cNvSpPr/>
              <p:nvPr/>
            </p:nvSpPr>
            <p:spPr bwMode="auto">
              <a:xfrm>
                <a:off x="7515983" y="4807908"/>
                <a:ext cx="94555" cy="58407"/>
              </a:xfrm>
              <a:custGeom>
                <a:avLst/>
                <a:gdLst>
                  <a:gd name="T0" fmla="*/ 2147483647 w 64"/>
                  <a:gd name="T1" fmla="*/ 0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2147483647 w 64"/>
                  <a:gd name="T13" fmla="*/ 2147483647 h 38"/>
                  <a:gd name="T14" fmla="*/ 2147483647 w 64"/>
                  <a:gd name="T15" fmla="*/ 2147483647 h 38"/>
                  <a:gd name="T16" fmla="*/ 2147483647 w 64"/>
                  <a:gd name="T17" fmla="*/ 2147483647 h 38"/>
                  <a:gd name="T18" fmla="*/ 0 w 64"/>
                  <a:gd name="T19" fmla="*/ 2147483647 h 38"/>
                  <a:gd name="T20" fmla="*/ 0 w 64"/>
                  <a:gd name="T21" fmla="*/ 2147483647 h 38"/>
                  <a:gd name="T22" fmla="*/ 0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2147483647 h 38"/>
                  <a:gd name="T38" fmla="*/ 2147483647 w 64"/>
                  <a:gd name="T39" fmla="*/ 2147483647 h 38"/>
                  <a:gd name="T40" fmla="*/ 2147483647 w 64"/>
                  <a:gd name="T41" fmla="*/ 0 h 38"/>
                  <a:gd name="T42" fmla="*/ 2147483647 w 64"/>
                  <a:gd name="T43" fmla="*/ 0 h 38"/>
                  <a:gd name="T44" fmla="*/ 2147483647 w 64"/>
                  <a:gd name="T45" fmla="*/ 2147483647 h 38"/>
                  <a:gd name="T46" fmla="*/ 2147483647 w 64"/>
                  <a:gd name="T47" fmla="*/ 0 h 3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38"/>
                  <a:gd name="T74" fmla="*/ 64 w 64"/>
                  <a:gd name="T75" fmla="*/ 38 h 3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38">
                    <a:moveTo>
                      <a:pt x="64" y="0"/>
                    </a:moveTo>
                    <a:lnTo>
                      <a:pt x="52" y="10"/>
                    </a:lnTo>
                    <a:lnTo>
                      <a:pt x="36" y="16"/>
                    </a:lnTo>
                    <a:lnTo>
                      <a:pt x="32" y="18"/>
                    </a:lnTo>
                    <a:lnTo>
                      <a:pt x="28" y="20"/>
                    </a:lnTo>
                    <a:lnTo>
                      <a:pt x="22" y="28"/>
                    </a:lnTo>
                    <a:lnTo>
                      <a:pt x="14" y="36"/>
                    </a:lnTo>
                    <a:lnTo>
                      <a:pt x="8" y="38"/>
                    </a:lnTo>
                    <a:lnTo>
                      <a:pt x="2" y="38"/>
                    </a:lnTo>
                    <a:lnTo>
                      <a:pt x="0" y="38"/>
                    </a:lnTo>
                    <a:lnTo>
                      <a:pt x="0" y="34"/>
                    </a:lnTo>
                    <a:lnTo>
                      <a:pt x="0" y="30"/>
                    </a:lnTo>
                    <a:lnTo>
                      <a:pt x="2" y="26"/>
                    </a:lnTo>
                    <a:lnTo>
                      <a:pt x="10" y="20"/>
                    </a:lnTo>
                    <a:lnTo>
                      <a:pt x="26" y="14"/>
                    </a:lnTo>
                    <a:lnTo>
                      <a:pt x="28" y="12"/>
                    </a:lnTo>
                    <a:lnTo>
                      <a:pt x="30" y="8"/>
                    </a:lnTo>
                    <a:lnTo>
                      <a:pt x="32" y="6"/>
                    </a:lnTo>
                    <a:lnTo>
                      <a:pt x="36" y="4"/>
                    </a:lnTo>
                    <a:lnTo>
                      <a:pt x="46" y="2"/>
                    </a:lnTo>
                    <a:lnTo>
                      <a:pt x="54" y="0"/>
                    </a:lnTo>
                    <a:lnTo>
                      <a:pt x="64" y="0"/>
                    </a:lnTo>
                    <a:lnTo>
                      <a:pt x="64" y="2"/>
                    </a:lnTo>
                    <a:lnTo>
                      <a:pt x="64"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07" name="Freeform 273"/>
              <p:cNvSpPr/>
              <p:nvPr/>
            </p:nvSpPr>
            <p:spPr bwMode="auto">
              <a:xfrm>
                <a:off x="7437572" y="4799943"/>
                <a:ext cx="72646" cy="15929"/>
              </a:xfrm>
              <a:custGeom>
                <a:avLst/>
                <a:gdLst>
                  <a:gd name="T0" fmla="*/ 2147483647 w 50"/>
                  <a:gd name="T1" fmla="*/ 2147483647 h 10"/>
                  <a:gd name="T2" fmla="*/ 2147483647 w 50"/>
                  <a:gd name="T3" fmla="*/ 2147483647 h 10"/>
                  <a:gd name="T4" fmla="*/ 2147483647 w 50"/>
                  <a:gd name="T5" fmla="*/ 2147483647 h 10"/>
                  <a:gd name="T6" fmla="*/ 2147483647 w 50"/>
                  <a:gd name="T7" fmla="*/ 2147483647 h 10"/>
                  <a:gd name="T8" fmla="*/ 2147483647 w 50"/>
                  <a:gd name="T9" fmla="*/ 2147483647 h 10"/>
                  <a:gd name="T10" fmla="*/ 2147483647 w 50"/>
                  <a:gd name="T11" fmla="*/ 2147483647 h 10"/>
                  <a:gd name="T12" fmla="*/ 2147483647 w 50"/>
                  <a:gd name="T13" fmla="*/ 2147483647 h 10"/>
                  <a:gd name="T14" fmla="*/ 0 w 50"/>
                  <a:gd name="T15" fmla="*/ 2147483647 h 10"/>
                  <a:gd name="T16" fmla="*/ 2147483647 w 50"/>
                  <a:gd name="T17" fmla="*/ 2147483647 h 10"/>
                  <a:gd name="T18" fmla="*/ 2147483647 w 50"/>
                  <a:gd name="T19" fmla="*/ 0 h 10"/>
                  <a:gd name="T20" fmla="*/ 2147483647 w 50"/>
                  <a:gd name="T21" fmla="*/ 2147483647 h 10"/>
                  <a:gd name="T22" fmla="*/ 2147483647 w 50"/>
                  <a:gd name="T23" fmla="*/ 2147483647 h 10"/>
                  <a:gd name="T24" fmla="*/ 2147483647 w 50"/>
                  <a:gd name="T25" fmla="*/ 2147483647 h 10"/>
                  <a:gd name="T26" fmla="*/ 2147483647 w 50"/>
                  <a:gd name="T27" fmla="*/ 2147483647 h 10"/>
                  <a:gd name="T28" fmla="*/ 2147483647 w 50"/>
                  <a:gd name="T29" fmla="*/ 2147483647 h 10"/>
                  <a:gd name="T30" fmla="*/ 2147483647 w 50"/>
                  <a:gd name="T31" fmla="*/ 2147483647 h 10"/>
                  <a:gd name="T32" fmla="*/ 2147483647 w 50"/>
                  <a:gd name="T33" fmla="*/ 2147483647 h 10"/>
                  <a:gd name="T34" fmla="*/ 2147483647 w 50"/>
                  <a:gd name="T35" fmla="*/ 2147483647 h 10"/>
                  <a:gd name="T36" fmla="*/ 2147483647 w 50"/>
                  <a:gd name="T37" fmla="*/ 2147483647 h 10"/>
                  <a:gd name="T38" fmla="*/ 2147483647 w 50"/>
                  <a:gd name="T39" fmla="*/ 2147483647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
                  <a:gd name="T61" fmla="*/ 0 h 10"/>
                  <a:gd name="T62" fmla="*/ 50 w 50"/>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 h="10">
                    <a:moveTo>
                      <a:pt x="40" y="8"/>
                    </a:moveTo>
                    <a:lnTo>
                      <a:pt x="34" y="10"/>
                    </a:lnTo>
                    <a:lnTo>
                      <a:pt x="28" y="10"/>
                    </a:lnTo>
                    <a:lnTo>
                      <a:pt x="22" y="8"/>
                    </a:lnTo>
                    <a:lnTo>
                      <a:pt x="10" y="10"/>
                    </a:lnTo>
                    <a:lnTo>
                      <a:pt x="4" y="10"/>
                    </a:lnTo>
                    <a:lnTo>
                      <a:pt x="2" y="8"/>
                    </a:lnTo>
                    <a:lnTo>
                      <a:pt x="0" y="4"/>
                    </a:lnTo>
                    <a:lnTo>
                      <a:pt x="6" y="2"/>
                    </a:lnTo>
                    <a:lnTo>
                      <a:pt x="12" y="0"/>
                    </a:lnTo>
                    <a:lnTo>
                      <a:pt x="18" y="2"/>
                    </a:lnTo>
                    <a:lnTo>
                      <a:pt x="24" y="4"/>
                    </a:lnTo>
                    <a:lnTo>
                      <a:pt x="28" y="6"/>
                    </a:lnTo>
                    <a:lnTo>
                      <a:pt x="34" y="8"/>
                    </a:lnTo>
                    <a:lnTo>
                      <a:pt x="42" y="6"/>
                    </a:lnTo>
                    <a:lnTo>
                      <a:pt x="50" y="4"/>
                    </a:lnTo>
                    <a:lnTo>
                      <a:pt x="46" y="8"/>
                    </a:lnTo>
                    <a:lnTo>
                      <a:pt x="44" y="10"/>
                    </a:lnTo>
                    <a:lnTo>
                      <a:pt x="38" y="10"/>
                    </a:lnTo>
                    <a:lnTo>
                      <a:pt x="40"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08" name="Freeform 274"/>
              <p:cNvSpPr/>
              <p:nvPr/>
            </p:nvSpPr>
            <p:spPr bwMode="auto">
              <a:xfrm>
                <a:off x="7105476" y="4737554"/>
                <a:ext cx="235234" cy="78319"/>
              </a:xfrm>
              <a:custGeom>
                <a:avLst/>
                <a:gdLst>
                  <a:gd name="T0" fmla="*/ 2147483647 w 162"/>
                  <a:gd name="T1" fmla="*/ 2147483647 h 50"/>
                  <a:gd name="T2" fmla="*/ 0 w 162"/>
                  <a:gd name="T3" fmla="*/ 2147483647 h 50"/>
                  <a:gd name="T4" fmla="*/ 2147483647 w 162"/>
                  <a:gd name="T5" fmla="*/ 2147483647 h 50"/>
                  <a:gd name="T6" fmla="*/ 2147483647 w 162"/>
                  <a:gd name="T7" fmla="*/ 2147483647 h 50"/>
                  <a:gd name="T8" fmla="*/ 2147483647 w 162"/>
                  <a:gd name="T9" fmla="*/ 2147483647 h 50"/>
                  <a:gd name="T10" fmla="*/ 2147483647 w 162"/>
                  <a:gd name="T11" fmla="*/ 0 h 50"/>
                  <a:gd name="T12" fmla="*/ 2147483647 w 162"/>
                  <a:gd name="T13" fmla="*/ 2147483647 h 50"/>
                  <a:gd name="T14" fmla="*/ 2147483647 w 162"/>
                  <a:gd name="T15" fmla="*/ 2147483647 h 50"/>
                  <a:gd name="T16" fmla="*/ 2147483647 w 162"/>
                  <a:gd name="T17" fmla="*/ 2147483647 h 50"/>
                  <a:gd name="T18" fmla="*/ 2147483647 w 162"/>
                  <a:gd name="T19" fmla="*/ 2147483647 h 50"/>
                  <a:gd name="T20" fmla="*/ 2147483647 w 162"/>
                  <a:gd name="T21" fmla="*/ 2147483647 h 50"/>
                  <a:gd name="T22" fmla="*/ 2147483647 w 162"/>
                  <a:gd name="T23" fmla="*/ 2147483647 h 50"/>
                  <a:gd name="T24" fmla="*/ 2147483647 w 162"/>
                  <a:gd name="T25" fmla="*/ 2147483647 h 50"/>
                  <a:gd name="T26" fmla="*/ 2147483647 w 162"/>
                  <a:gd name="T27" fmla="*/ 2147483647 h 50"/>
                  <a:gd name="T28" fmla="*/ 2147483647 w 162"/>
                  <a:gd name="T29" fmla="*/ 2147483647 h 50"/>
                  <a:gd name="T30" fmla="*/ 2147483647 w 162"/>
                  <a:gd name="T31" fmla="*/ 2147483647 h 50"/>
                  <a:gd name="T32" fmla="*/ 2147483647 w 162"/>
                  <a:gd name="T33" fmla="*/ 2147483647 h 50"/>
                  <a:gd name="T34" fmla="*/ 2147483647 w 162"/>
                  <a:gd name="T35" fmla="*/ 2147483647 h 50"/>
                  <a:gd name="T36" fmla="*/ 2147483647 w 162"/>
                  <a:gd name="T37" fmla="*/ 2147483647 h 50"/>
                  <a:gd name="T38" fmla="*/ 2147483647 w 162"/>
                  <a:gd name="T39" fmla="*/ 2147483647 h 50"/>
                  <a:gd name="T40" fmla="*/ 2147483647 w 162"/>
                  <a:gd name="T41" fmla="*/ 2147483647 h 50"/>
                  <a:gd name="T42" fmla="*/ 2147483647 w 162"/>
                  <a:gd name="T43" fmla="*/ 2147483647 h 50"/>
                  <a:gd name="T44" fmla="*/ 2147483647 w 162"/>
                  <a:gd name="T45" fmla="*/ 2147483647 h 50"/>
                  <a:gd name="T46" fmla="*/ 2147483647 w 162"/>
                  <a:gd name="T47" fmla="*/ 2147483647 h 50"/>
                  <a:gd name="T48" fmla="*/ 2147483647 w 162"/>
                  <a:gd name="T49" fmla="*/ 2147483647 h 50"/>
                  <a:gd name="T50" fmla="*/ 2147483647 w 162"/>
                  <a:gd name="T51" fmla="*/ 2147483647 h 50"/>
                  <a:gd name="T52" fmla="*/ 2147483647 w 162"/>
                  <a:gd name="T53" fmla="*/ 2147483647 h 50"/>
                  <a:gd name="T54" fmla="*/ 2147483647 w 162"/>
                  <a:gd name="T55" fmla="*/ 2147483647 h 50"/>
                  <a:gd name="T56" fmla="*/ 2147483647 w 162"/>
                  <a:gd name="T57" fmla="*/ 2147483647 h 50"/>
                  <a:gd name="T58" fmla="*/ 2147483647 w 162"/>
                  <a:gd name="T59" fmla="*/ 2147483647 h 50"/>
                  <a:gd name="T60" fmla="*/ 2147483647 w 162"/>
                  <a:gd name="T61" fmla="*/ 2147483647 h 50"/>
                  <a:gd name="T62" fmla="*/ 2147483647 w 162"/>
                  <a:gd name="T63" fmla="*/ 2147483647 h 50"/>
                  <a:gd name="T64" fmla="*/ 2147483647 w 162"/>
                  <a:gd name="T65" fmla="*/ 2147483647 h 50"/>
                  <a:gd name="T66" fmla="*/ 2147483647 w 162"/>
                  <a:gd name="T67" fmla="*/ 2147483647 h 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2"/>
                  <a:gd name="T103" fmla="*/ 0 h 50"/>
                  <a:gd name="T104" fmla="*/ 162 w 162"/>
                  <a:gd name="T105" fmla="*/ 50 h 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2" h="50">
                    <a:moveTo>
                      <a:pt x="16" y="16"/>
                    </a:moveTo>
                    <a:lnTo>
                      <a:pt x="8" y="16"/>
                    </a:lnTo>
                    <a:lnTo>
                      <a:pt x="4" y="14"/>
                    </a:lnTo>
                    <a:lnTo>
                      <a:pt x="0" y="12"/>
                    </a:lnTo>
                    <a:lnTo>
                      <a:pt x="4" y="10"/>
                    </a:lnTo>
                    <a:lnTo>
                      <a:pt x="8" y="10"/>
                    </a:lnTo>
                    <a:lnTo>
                      <a:pt x="10" y="8"/>
                    </a:lnTo>
                    <a:lnTo>
                      <a:pt x="10" y="6"/>
                    </a:lnTo>
                    <a:lnTo>
                      <a:pt x="10" y="4"/>
                    </a:lnTo>
                    <a:lnTo>
                      <a:pt x="10" y="2"/>
                    </a:lnTo>
                    <a:lnTo>
                      <a:pt x="12" y="0"/>
                    </a:lnTo>
                    <a:lnTo>
                      <a:pt x="16" y="0"/>
                    </a:lnTo>
                    <a:lnTo>
                      <a:pt x="22" y="2"/>
                    </a:lnTo>
                    <a:lnTo>
                      <a:pt x="36" y="2"/>
                    </a:lnTo>
                    <a:lnTo>
                      <a:pt x="48" y="4"/>
                    </a:lnTo>
                    <a:lnTo>
                      <a:pt x="50" y="6"/>
                    </a:lnTo>
                    <a:lnTo>
                      <a:pt x="52" y="8"/>
                    </a:lnTo>
                    <a:lnTo>
                      <a:pt x="54" y="12"/>
                    </a:lnTo>
                    <a:lnTo>
                      <a:pt x="56" y="14"/>
                    </a:lnTo>
                    <a:lnTo>
                      <a:pt x="62" y="16"/>
                    </a:lnTo>
                    <a:lnTo>
                      <a:pt x="70" y="16"/>
                    </a:lnTo>
                    <a:lnTo>
                      <a:pt x="78" y="14"/>
                    </a:lnTo>
                    <a:lnTo>
                      <a:pt x="84" y="12"/>
                    </a:lnTo>
                    <a:lnTo>
                      <a:pt x="88" y="10"/>
                    </a:lnTo>
                    <a:lnTo>
                      <a:pt x="90" y="8"/>
                    </a:lnTo>
                    <a:lnTo>
                      <a:pt x="92" y="10"/>
                    </a:lnTo>
                    <a:lnTo>
                      <a:pt x="94" y="10"/>
                    </a:lnTo>
                    <a:lnTo>
                      <a:pt x="100" y="12"/>
                    </a:lnTo>
                    <a:lnTo>
                      <a:pt x="102" y="16"/>
                    </a:lnTo>
                    <a:lnTo>
                      <a:pt x="106" y="16"/>
                    </a:lnTo>
                    <a:lnTo>
                      <a:pt x="114" y="18"/>
                    </a:lnTo>
                    <a:lnTo>
                      <a:pt x="118" y="20"/>
                    </a:lnTo>
                    <a:lnTo>
                      <a:pt x="118" y="22"/>
                    </a:lnTo>
                    <a:lnTo>
                      <a:pt x="118" y="30"/>
                    </a:lnTo>
                    <a:lnTo>
                      <a:pt x="124" y="32"/>
                    </a:lnTo>
                    <a:lnTo>
                      <a:pt x="132" y="32"/>
                    </a:lnTo>
                    <a:lnTo>
                      <a:pt x="146" y="34"/>
                    </a:lnTo>
                    <a:lnTo>
                      <a:pt x="150" y="36"/>
                    </a:lnTo>
                    <a:lnTo>
                      <a:pt x="162" y="40"/>
                    </a:lnTo>
                    <a:lnTo>
                      <a:pt x="162" y="42"/>
                    </a:lnTo>
                    <a:lnTo>
                      <a:pt x="160" y="46"/>
                    </a:lnTo>
                    <a:lnTo>
                      <a:pt x="156" y="48"/>
                    </a:lnTo>
                    <a:lnTo>
                      <a:pt x="152" y="48"/>
                    </a:lnTo>
                    <a:lnTo>
                      <a:pt x="150" y="46"/>
                    </a:lnTo>
                    <a:lnTo>
                      <a:pt x="146" y="40"/>
                    </a:lnTo>
                    <a:lnTo>
                      <a:pt x="144" y="46"/>
                    </a:lnTo>
                    <a:lnTo>
                      <a:pt x="144" y="48"/>
                    </a:lnTo>
                    <a:lnTo>
                      <a:pt x="142" y="50"/>
                    </a:lnTo>
                    <a:lnTo>
                      <a:pt x="136" y="48"/>
                    </a:lnTo>
                    <a:lnTo>
                      <a:pt x="130" y="46"/>
                    </a:lnTo>
                    <a:lnTo>
                      <a:pt x="126" y="44"/>
                    </a:lnTo>
                    <a:lnTo>
                      <a:pt x="118" y="42"/>
                    </a:lnTo>
                    <a:lnTo>
                      <a:pt x="92" y="42"/>
                    </a:lnTo>
                    <a:lnTo>
                      <a:pt x="90" y="40"/>
                    </a:lnTo>
                    <a:lnTo>
                      <a:pt x="84" y="40"/>
                    </a:lnTo>
                    <a:lnTo>
                      <a:pt x="82" y="38"/>
                    </a:lnTo>
                    <a:lnTo>
                      <a:pt x="80" y="36"/>
                    </a:lnTo>
                    <a:lnTo>
                      <a:pt x="74" y="34"/>
                    </a:lnTo>
                    <a:lnTo>
                      <a:pt x="64" y="32"/>
                    </a:lnTo>
                    <a:lnTo>
                      <a:pt x="56" y="32"/>
                    </a:lnTo>
                    <a:lnTo>
                      <a:pt x="48" y="32"/>
                    </a:lnTo>
                    <a:lnTo>
                      <a:pt x="40" y="32"/>
                    </a:lnTo>
                    <a:lnTo>
                      <a:pt x="36" y="32"/>
                    </a:lnTo>
                    <a:lnTo>
                      <a:pt x="36" y="30"/>
                    </a:lnTo>
                    <a:lnTo>
                      <a:pt x="32" y="26"/>
                    </a:lnTo>
                    <a:lnTo>
                      <a:pt x="24" y="26"/>
                    </a:lnTo>
                    <a:lnTo>
                      <a:pt x="20" y="26"/>
                    </a:lnTo>
                    <a:lnTo>
                      <a:pt x="18" y="22"/>
                    </a:lnTo>
                    <a:lnTo>
                      <a:pt x="16" y="1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09" name="Freeform 275"/>
              <p:cNvSpPr/>
              <p:nvPr/>
            </p:nvSpPr>
            <p:spPr bwMode="auto">
              <a:xfrm>
                <a:off x="7105476" y="4610119"/>
                <a:ext cx="33440" cy="41151"/>
              </a:xfrm>
              <a:custGeom>
                <a:avLst/>
                <a:gdLst>
                  <a:gd name="T0" fmla="*/ 0 w 24"/>
                  <a:gd name="T1" fmla="*/ 2147483647 h 26"/>
                  <a:gd name="T2" fmla="*/ 2147483647 w 24"/>
                  <a:gd name="T3" fmla="*/ 2147483647 h 26"/>
                  <a:gd name="T4" fmla="*/ 2147483647 w 24"/>
                  <a:gd name="T5" fmla="*/ 2147483647 h 26"/>
                  <a:gd name="T6" fmla="*/ 2147483647 w 24"/>
                  <a:gd name="T7" fmla="*/ 0 h 26"/>
                  <a:gd name="T8" fmla="*/ 2147483647 w 24"/>
                  <a:gd name="T9" fmla="*/ 0 h 26"/>
                  <a:gd name="T10" fmla="*/ 2147483647 w 24"/>
                  <a:gd name="T11" fmla="*/ 2147483647 h 26"/>
                  <a:gd name="T12" fmla="*/ 2147483647 w 24"/>
                  <a:gd name="T13" fmla="*/ 2147483647 h 26"/>
                  <a:gd name="T14" fmla="*/ 2147483647 w 24"/>
                  <a:gd name="T15" fmla="*/ 2147483647 h 26"/>
                  <a:gd name="T16" fmla="*/ 2147483647 w 24"/>
                  <a:gd name="T17" fmla="*/ 2147483647 h 26"/>
                  <a:gd name="T18" fmla="*/ 2147483647 w 24"/>
                  <a:gd name="T19" fmla="*/ 2147483647 h 26"/>
                  <a:gd name="T20" fmla="*/ 2147483647 w 24"/>
                  <a:gd name="T21" fmla="*/ 2147483647 h 26"/>
                  <a:gd name="T22" fmla="*/ 2147483647 w 24"/>
                  <a:gd name="T23" fmla="*/ 2147483647 h 26"/>
                  <a:gd name="T24" fmla="*/ 2147483647 w 24"/>
                  <a:gd name="T25" fmla="*/ 2147483647 h 26"/>
                  <a:gd name="T26" fmla="*/ 2147483647 w 24"/>
                  <a:gd name="T27" fmla="*/ 2147483647 h 26"/>
                  <a:gd name="T28" fmla="*/ 2147483647 w 24"/>
                  <a:gd name="T29" fmla="*/ 2147483647 h 26"/>
                  <a:gd name="T30" fmla="*/ 2147483647 w 24"/>
                  <a:gd name="T31" fmla="*/ 2147483647 h 26"/>
                  <a:gd name="T32" fmla="*/ 2147483647 w 24"/>
                  <a:gd name="T33" fmla="*/ 2147483647 h 26"/>
                  <a:gd name="T34" fmla="*/ 2147483647 w 24"/>
                  <a:gd name="T35" fmla="*/ 2147483647 h 26"/>
                  <a:gd name="T36" fmla="*/ 0 w 24"/>
                  <a:gd name="T37" fmla="*/ 2147483647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6"/>
                  <a:gd name="T59" fmla="*/ 24 w 24"/>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6">
                    <a:moveTo>
                      <a:pt x="0" y="6"/>
                    </a:moveTo>
                    <a:lnTo>
                      <a:pt x="4" y="4"/>
                    </a:lnTo>
                    <a:lnTo>
                      <a:pt x="6" y="2"/>
                    </a:lnTo>
                    <a:lnTo>
                      <a:pt x="10" y="0"/>
                    </a:lnTo>
                    <a:lnTo>
                      <a:pt x="12" y="0"/>
                    </a:lnTo>
                    <a:lnTo>
                      <a:pt x="14" y="2"/>
                    </a:lnTo>
                    <a:lnTo>
                      <a:pt x="14" y="6"/>
                    </a:lnTo>
                    <a:lnTo>
                      <a:pt x="18" y="12"/>
                    </a:lnTo>
                    <a:lnTo>
                      <a:pt x="24" y="18"/>
                    </a:lnTo>
                    <a:lnTo>
                      <a:pt x="24" y="24"/>
                    </a:lnTo>
                    <a:lnTo>
                      <a:pt x="22" y="26"/>
                    </a:lnTo>
                    <a:lnTo>
                      <a:pt x="14" y="22"/>
                    </a:lnTo>
                    <a:lnTo>
                      <a:pt x="12" y="18"/>
                    </a:lnTo>
                    <a:lnTo>
                      <a:pt x="10" y="16"/>
                    </a:lnTo>
                    <a:lnTo>
                      <a:pt x="12" y="12"/>
                    </a:lnTo>
                    <a:lnTo>
                      <a:pt x="12" y="10"/>
                    </a:lnTo>
                    <a:lnTo>
                      <a:pt x="6" y="8"/>
                    </a:lnTo>
                    <a:lnTo>
                      <a:pt x="2" y="6"/>
                    </a:lnTo>
                    <a:lnTo>
                      <a:pt x="0" y="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10" name="Freeform 276"/>
              <p:cNvSpPr/>
              <p:nvPr/>
            </p:nvSpPr>
            <p:spPr bwMode="auto">
              <a:xfrm>
                <a:off x="7159672" y="4639322"/>
                <a:ext cx="17296" cy="15929"/>
              </a:xfrm>
              <a:custGeom>
                <a:avLst/>
                <a:gdLst>
                  <a:gd name="T0" fmla="*/ 2147483647 w 12"/>
                  <a:gd name="T1" fmla="*/ 2147483647 h 10"/>
                  <a:gd name="T2" fmla="*/ 2147483647 w 12"/>
                  <a:gd name="T3" fmla="*/ 2147483647 h 10"/>
                  <a:gd name="T4" fmla="*/ 2147483647 w 12"/>
                  <a:gd name="T5" fmla="*/ 2147483647 h 10"/>
                  <a:gd name="T6" fmla="*/ 2147483647 w 12"/>
                  <a:gd name="T7" fmla="*/ 2147483647 h 10"/>
                  <a:gd name="T8" fmla="*/ 2147483647 w 12"/>
                  <a:gd name="T9" fmla="*/ 2147483647 h 10"/>
                  <a:gd name="T10" fmla="*/ 0 w 12"/>
                  <a:gd name="T11" fmla="*/ 2147483647 h 10"/>
                  <a:gd name="T12" fmla="*/ 2147483647 w 12"/>
                  <a:gd name="T13" fmla="*/ 2147483647 h 10"/>
                  <a:gd name="T14" fmla="*/ 2147483647 w 12"/>
                  <a:gd name="T15" fmla="*/ 0 h 10"/>
                  <a:gd name="T16" fmla="*/ 2147483647 w 12"/>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0"/>
                  <a:gd name="T29" fmla="*/ 12 w 12"/>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0">
                    <a:moveTo>
                      <a:pt x="12" y="2"/>
                    </a:moveTo>
                    <a:lnTo>
                      <a:pt x="10" y="6"/>
                    </a:lnTo>
                    <a:lnTo>
                      <a:pt x="10" y="10"/>
                    </a:lnTo>
                    <a:lnTo>
                      <a:pt x="4" y="10"/>
                    </a:lnTo>
                    <a:lnTo>
                      <a:pt x="2" y="8"/>
                    </a:lnTo>
                    <a:lnTo>
                      <a:pt x="0" y="4"/>
                    </a:lnTo>
                    <a:lnTo>
                      <a:pt x="2" y="2"/>
                    </a:lnTo>
                    <a:lnTo>
                      <a:pt x="4" y="0"/>
                    </a:lnTo>
                    <a:lnTo>
                      <a:pt x="12" y="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11" name="Freeform 277"/>
              <p:cNvSpPr/>
              <p:nvPr/>
            </p:nvSpPr>
            <p:spPr bwMode="auto">
              <a:xfrm>
                <a:off x="6948653" y="4592862"/>
                <a:ext cx="13837" cy="17257"/>
              </a:xfrm>
              <a:custGeom>
                <a:avLst/>
                <a:gdLst>
                  <a:gd name="T0" fmla="*/ 2147483647 w 10"/>
                  <a:gd name="T1" fmla="*/ 0 h 12"/>
                  <a:gd name="T2" fmla="*/ 2147483647 w 10"/>
                  <a:gd name="T3" fmla="*/ 2147483647 h 12"/>
                  <a:gd name="T4" fmla="*/ 2147483647 w 10"/>
                  <a:gd name="T5" fmla="*/ 2147483647 h 12"/>
                  <a:gd name="T6" fmla="*/ 2147483647 w 10"/>
                  <a:gd name="T7" fmla="*/ 2147483647 h 12"/>
                  <a:gd name="T8" fmla="*/ 2147483647 w 10"/>
                  <a:gd name="T9" fmla="*/ 2147483647 h 12"/>
                  <a:gd name="T10" fmla="*/ 2147483647 w 10"/>
                  <a:gd name="T11" fmla="*/ 2147483647 h 12"/>
                  <a:gd name="T12" fmla="*/ 2147483647 w 10"/>
                  <a:gd name="T13" fmla="*/ 2147483647 h 12"/>
                  <a:gd name="T14" fmla="*/ 0 w 10"/>
                  <a:gd name="T15" fmla="*/ 2147483647 h 12"/>
                  <a:gd name="T16" fmla="*/ 2147483647 w 10"/>
                  <a:gd name="T17" fmla="*/ 0 h 12"/>
                  <a:gd name="T18" fmla="*/ 2147483647 w 10"/>
                  <a:gd name="T19" fmla="*/ 0 h 12"/>
                  <a:gd name="T20" fmla="*/ 2147483647 w 10"/>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2"/>
                  <a:gd name="T35" fmla="*/ 10 w 10"/>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2">
                    <a:moveTo>
                      <a:pt x="6" y="0"/>
                    </a:moveTo>
                    <a:lnTo>
                      <a:pt x="6" y="6"/>
                    </a:lnTo>
                    <a:lnTo>
                      <a:pt x="10" y="8"/>
                    </a:lnTo>
                    <a:lnTo>
                      <a:pt x="10" y="12"/>
                    </a:lnTo>
                    <a:lnTo>
                      <a:pt x="6" y="12"/>
                    </a:lnTo>
                    <a:lnTo>
                      <a:pt x="4" y="10"/>
                    </a:lnTo>
                    <a:lnTo>
                      <a:pt x="2" y="8"/>
                    </a:lnTo>
                    <a:lnTo>
                      <a:pt x="0" y="4"/>
                    </a:lnTo>
                    <a:lnTo>
                      <a:pt x="2" y="0"/>
                    </a:lnTo>
                    <a:lnTo>
                      <a:pt x="4" y="0"/>
                    </a:lnTo>
                    <a:lnTo>
                      <a:pt x="6"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12" name="Freeform 278"/>
              <p:cNvSpPr/>
              <p:nvPr/>
            </p:nvSpPr>
            <p:spPr bwMode="auto">
              <a:xfrm>
                <a:off x="6917519" y="4522508"/>
                <a:ext cx="17296" cy="22567"/>
              </a:xfrm>
              <a:custGeom>
                <a:avLst/>
                <a:gdLst>
                  <a:gd name="T0" fmla="*/ 2147483647 w 12"/>
                  <a:gd name="T1" fmla="*/ 2147483647 h 14"/>
                  <a:gd name="T2" fmla="*/ 2147483647 w 12"/>
                  <a:gd name="T3" fmla="*/ 2147483647 h 14"/>
                  <a:gd name="T4" fmla="*/ 2147483647 w 12"/>
                  <a:gd name="T5" fmla="*/ 2147483647 h 14"/>
                  <a:gd name="T6" fmla="*/ 2147483647 w 12"/>
                  <a:gd name="T7" fmla="*/ 2147483647 h 14"/>
                  <a:gd name="T8" fmla="*/ 0 w 12"/>
                  <a:gd name="T9" fmla="*/ 2147483647 h 14"/>
                  <a:gd name="T10" fmla="*/ 0 w 12"/>
                  <a:gd name="T11" fmla="*/ 2147483647 h 14"/>
                  <a:gd name="T12" fmla="*/ 0 w 12"/>
                  <a:gd name="T13" fmla="*/ 0 h 14"/>
                  <a:gd name="T14" fmla="*/ 2147483647 w 12"/>
                  <a:gd name="T15" fmla="*/ 2147483647 h 14"/>
                  <a:gd name="T16" fmla="*/ 2147483647 w 12"/>
                  <a:gd name="T17" fmla="*/ 2147483647 h 14"/>
                  <a:gd name="T18" fmla="*/ 2147483647 w 12"/>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4"/>
                  <a:gd name="T32" fmla="*/ 12 w 12"/>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4">
                    <a:moveTo>
                      <a:pt x="12" y="8"/>
                    </a:moveTo>
                    <a:lnTo>
                      <a:pt x="10" y="12"/>
                    </a:lnTo>
                    <a:lnTo>
                      <a:pt x="8" y="14"/>
                    </a:lnTo>
                    <a:lnTo>
                      <a:pt x="4" y="12"/>
                    </a:lnTo>
                    <a:lnTo>
                      <a:pt x="0" y="8"/>
                    </a:lnTo>
                    <a:lnTo>
                      <a:pt x="0" y="6"/>
                    </a:lnTo>
                    <a:lnTo>
                      <a:pt x="0" y="0"/>
                    </a:lnTo>
                    <a:lnTo>
                      <a:pt x="6" y="4"/>
                    </a:lnTo>
                    <a:lnTo>
                      <a:pt x="10" y="6"/>
                    </a:lnTo>
                    <a:lnTo>
                      <a:pt x="12"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13" name="Freeform 279"/>
              <p:cNvSpPr/>
              <p:nvPr/>
            </p:nvSpPr>
            <p:spPr bwMode="auto">
              <a:xfrm>
                <a:off x="7673959" y="4888882"/>
                <a:ext cx="29981" cy="15929"/>
              </a:xfrm>
              <a:custGeom>
                <a:avLst/>
                <a:gdLst>
                  <a:gd name="T0" fmla="*/ 0 w 20"/>
                  <a:gd name="T1" fmla="*/ 0 h 10"/>
                  <a:gd name="T2" fmla="*/ 0 w 20"/>
                  <a:gd name="T3" fmla="*/ 2147483647 h 10"/>
                  <a:gd name="T4" fmla="*/ 2147483647 w 20"/>
                  <a:gd name="T5" fmla="*/ 2147483647 h 10"/>
                  <a:gd name="T6" fmla="*/ 2147483647 w 20"/>
                  <a:gd name="T7" fmla="*/ 2147483647 h 10"/>
                  <a:gd name="T8" fmla="*/ 2147483647 w 20"/>
                  <a:gd name="T9" fmla="*/ 2147483647 h 10"/>
                  <a:gd name="T10" fmla="*/ 2147483647 w 20"/>
                  <a:gd name="T11" fmla="*/ 2147483647 h 10"/>
                  <a:gd name="T12" fmla="*/ 2147483647 w 20"/>
                  <a:gd name="T13" fmla="*/ 2147483647 h 10"/>
                  <a:gd name="T14" fmla="*/ 2147483647 w 20"/>
                  <a:gd name="T15" fmla="*/ 0 h 10"/>
                  <a:gd name="T16" fmla="*/ 2147483647 w 20"/>
                  <a:gd name="T17" fmla="*/ 0 h 10"/>
                  <a:gd name="T18" fmla="*/ 0 w 2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0"/>
                  <a:gd name="T32" fmla="*/ 20 w 2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0">
                    <a:moveTo>
                      <a:pt x="0" y="0"/>
                    </a:moveTo>
                    <a:lnTo>
                      <a:pt x="0" y="8"/>
                    </a:lnTo>
                    <a:lnTo>
                      <a:pt x="4" y="10"/>
                    </a:lnTo>
                    <a:lnTo>
                      <a:pt x="10" y="10"/>
                    </a:lnTo>
                    <a:lnTo>
                      <a:pt x="14" y="10"/>
                    </a:lnTo>
                    <a:lnTo>
                      <a:pt x="16" y="6"/>
                    </a:lnTo>
                    <a:lnTo>
                      <a:pt x="20" y="2"/>
                    </a:lnTo>
                    <a:lnTo>
                      <a:pt x="16" y="0"/>
                    </a:lnTo>
                    <a:lnTo>
                      <a:pt x="10" y="0"/>
                    </a:lnTo>
                    <a:lnTo>
                      <a:pt x="0"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14" name="Freeform 280"/>
              <p:cNvSpPr/>
              <p:nvPr/>
            </p:nvSpPr>
            <p:spPr bwMode="auto">
              <a:xfrm>
                <a:off x="7730461" y="5734463"/>
                <a:ext cx="95708" cy="92921"/>
              </a:xfrm>
              <a:custGeom>
                <a:avLst/>
                <a:gdLst>
                  <a:gd name="T0" fmla="*/ 2147483647 w 66"/>
                  <a:gd name="T1" fmla="*/ 2147483647 h 58"/>
                  <a:gd name="T2" fmla="*/ 2147483647 w 66"/>
                  <a:gd name="T3" fmla="*/ 2147483647 h 58"/>
                  <a:gd name="T4" fmla="*/ 2147483647 w 66"/>
                  <a:gd name="T5" fmla="*/ 2147483647 h 58"/>
                  <a:gd name="T6" fmla="*/ 2147483647 w 66"/>
                  <a:gd name="T7" fmla="*/ 2147483647 h 58"/>
                  <a:gd name="T8" fmla="*/ 2147483647 w 66"/>
                  <a:gd name="T9" fmla="*/ 2147483647 h 58"/>
                  <a:gd name="T10" fmla="*/ 2147483647 w 66"/>
                  <a:gd name="T11" fmla="*/ 2147483647 h 58"/>
                  <a:gd name="T12" fmla="*/ 2147483647 w 66"/>
                  <a:gd name="T13" fmla="*/ 2147483647 h 58"/>
                  <a:gd name="T14" fmla="*/ 2147483647 w 66"/>
                  <a:gd name="T15" fmla="*/ 2147483647 h 58"/>
                  <a:gd name="T16" fmla="*/ 2147483647 w 66"/>
                  <a:gd name="T17" fmla="*/ 2147483647 h 58"/>
                  <a:gd name="T18" fmla="*/ 2147483647 w 66"/>
                  <a:gd name="T19" fmla="*/ 2147483647 h 58"/>
                  <a:gd name="T20" fmla="*/ 2147483647 w 66"/>
                  <a:gd name="T21" fmla="*/ 2147483647 h 58"/>
                  <a:gd name="T22" fmla="*/ 2147483647 w 66"/>
                  <a:gd name="T23" fmla="*/ 2147483647 h 58"/>
                  <a:gd name="T24" fmla="*/ 2147483647 w 66"/>
                  <a:gd name="T25" fmla="*/ 2147483647 h 58"/>
                  <a:gd name="T26" fmla="*/ 2147483647 w 66"/>
                  <a:gd name="T27" fmla="*/ 2147483647 h 58"/>
                  <a:gd name="T28" fmla="*/ 2147483647 w 66"/>
                  <a:gd name="T29" fmla="*/ 2147483647 h 58"/>
                  <a:gd name="T30" fmla="*/ 2147483647 w 66"/>
                  <a:gd name="T31" fmla="*/ 2147483647 h 58"/>
                  <a:gd name="T32" fmla="*/ 2147483647 w 66"/>
                  <a:gd name="T33" fmla="*/ 2147483647 h 58"/>
                  <a:gd name="T34" fmla="*/ 2147483647 w 66"/>
                  <a:gd name="T35" fmla="*/ 2147483647 h 58"/>
                  <a:gd name="T36" fmla="*/ 2147483647 w 66"/>
                  <a:gd name="T37" fmla="*/ 2147483647 h 58"/>
                  <a:gd name="T38" fmla="*/ 2147483647 w 66"/>
                  <a:gd name="T39" fmla="*/ 2147483647 h 58"/>
                  <a:gd name="T40" fmla="*/ 2147483647 w 66"/>
                  <a:gd name="T41" fmla="*/ 2147483647 h 58"/>
                  <a:gd name="T42" fmla="*/ 2147483647 w 66"/>
                  <a:gd name="T43" fmla="*/ 2147483647 h 58"/>
                  <a:gd name="T44" fmla="*/ 2147483647 w 66"/>
                  <a:gd name="T45" fmla="*/ 2147483647 h 58"/>
                  <a:gd name="T46" fmla="*/ 2147483647 w 66"/>
                  <a:gd name="T47" fmla="*/ 2147483647 h 58"/>
                  <a:gd name="T48" fmla="*/ 2147483647 w 66"/>
                  <a:gd name="T49" fmla="*/ 2147483647 h 58"/>
                  <a:gd name="T50" fmla="*/ 0 w 66"/>
                  <a:gd name="T51" fmla="*/ 2147483647 h 58"/>
                  <a:gd name="T52" fmla="*/ 0 w 66"/>
                  <a:gd name="T53" fmla="*/ 2147483647 h 58"/>
                  <a:gd name="T54" fmla="*/ 0 w 66"/>
                  <a:gd name="T55" fmla="*/ 2147483647 h 58"/>
                  <a:gd name="T56" fmla="*/ 0 w 66"/>
                  <a:gd name="T57" fmla="*/ 2147483647 h 58"/>
                  <a:gd name="T58" fmla="*/ 2147483647 w 66"/>
                  <a:gd name="T59" fmla="*/ 2147483647 h 58"/>
                  <a:gd name="T60" fmla="*/ 2147483647 w 66"/>
                  <a:gd name="T61" fmla="*/ 2147483647 h 58"/>
                  <a:gd name="T62" fmla="*/ 2147483647 w 66"/>
                  <a:gd name="T63" fmla="*/ 2147483647 h 58"/>
                  <a:gd name="T64" fmla="*/ 2147483647 w 66"/>
                  <a:gd name="T65" fmla="*/ 2147483647 h 58"/>
                  <a:gd name="T66" fmla="*/ 2147483647 w 66"/>
                  <a:gd name="T67" fmla="*/ 2147483647 h 58"/>
                  <a:gd name="T68" fmla="*/ 2147483647 w 66"/>
                  <a:gd name="T69" fmla="*/ 2147483647 h 58"/>
                  <a:gd name="T70" fmla="*/ 2147483647 w 66"/>
                  <a:gd name="T71" fmla="*/ 2147483647 h 58"/>
                  <a:gd name="T72" fmla="*/ 2147483647 w 66"/>
                  <a:gd name="T73" fmla="*/ 0 h 58"/>
                  <a:gd name="T74" fmla="*/ 2147483647 w 66"/>
                  <a:gd name="T75" fmla="*/ 2147483647 h 58"/>
                  <a:gd name="T76" fmla="*/ 2147483647 w 66"/>
                  <a:gd name="T77" fmla="*/ 2147483647 h 5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58"/>
                  <a:gd name="T119" fmla="*/ 66 w 66"/>
                  <a:gd name="T120" fmla="*/ 58 h 5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58">
                    <a:moveTo>
                      <a:pt x="18" y="2"/>
                    </a:moveTo>
                    <a:lnTo>
                      <a:pt x="24" y="8"/>
                    </a:lnTo>
                    <a:lnTo>
                      <a:pt x="28" y="10"/>
                    </a:lnTo>
                    <a:lnTo>
                      <a:pt x="32" y="12"/>
                    </a:lnTo>
                    <a:lnTo>
                      <a:pt x="40" y="12"/>
                    </a:lnTo>
                    <a:lnTo>
                      <a:pt x="46" y="10"/>
                    </a:lnTo>
                    <a:lnTo>
                      <a:pt x="58" y="6"/>
                    </a:lnTo>
                    <a:lnTo>
                      <a:pt x="66" y="6"/>
                    </a:lnTo>
                    <a:lnTo>
                      <a:pt x="66" y="8"/>
                    </a:lnTo>
                    <a:lnTo>
                      <a:pt x="64" y="12"/>
                    </a:lnTo>
                    <a:lnTo>
                      <a:pt x="60" y="16"/>
                    </a:lnTo>
                    <a:lnTo>
                      <a:pt x="56" y="24"/>
                    </a:lnTo>
                    <a:lnTo>
                      <a:pt x="54" y="32"/>
                    </a:lnTo>
                    <a:lnTo>
                      <a:pt x="50" y="34"/>
                    </a:lnTo>
                    <a:lnTo>
                      <a:pt x="46" y="36"/>
                    </a:lnTo>
                    <a:lnTo>
                      <a:pt x="42" y="42"/>
                    </a:lnTo>
                    <a:lnTo>
                      <a:pt x="38" y="48"/>
                    </a:lnTo>
                    <a:lnTo>
                      <a:pt x="34" y="50"/>
                    </a:lnTo>
                    <a:lnTo>
                      <a:pt x="32" y="52"/>
                    </a:lnTo>
                    <a:lnTo>
                      <a:pt x="30" y="50"/>
                    </a:lnTo>
                    <a:lnTo>
                      <a:pt x="28" y="46"/>
                    </a:lnTo>
                    <a:lnTo>
                      <a:pt x="18" y="54"/>
                    </a:lnTo>
                    <a:lnTo>
                      <a:pt x="16" y="56"/>
                    </a:lnTo>
                    <a:lnTo>
                      <a:pt x="10" y="58"/>
                    </a:lnTo>
                    <a:lnTo>
                      <a:pt x="4" y="56"/>
                    </a:lnTo>
                    <a:lnTo>
                      <a:pt x="0" y="52"/>
                    </a:lnTo>
                    <a:lnTo>
                      <a:pt x="0" y="48"/>
                    </a:lnTo>
                    <a:lnTo>
                      <a:pt x="0" y="42"/>
                    </a:lnTo>
                    <a:lnTo>
                      <a:pt x="0" y="38"/>
                    </a:lnTo>
                    <a:lnTo>
                      <a:pt x="2" y="36"/>
                    </a:lnTo>
                    <a:lnTo>
                      <a:pt x="6" y="32"/>
                    </a:lnTo>
                    <a:lnTo>
                      <a:pt x="8" y="32"/>
                    </a:lnTo>
                    <a:lnTo>
                      <a:pt x="8" y="28"/>
                    </a:lnTo>
                    <a:lnTo>
                      <a:pt x="6" y="20"/>
                    </a:lnTo>
                    <a:lnTo>
                      <a:pt x="8" y="16"/>
                    </a:lnTo>
                    <a:lnTo>
                      <a:pt x="12" y="8"/>
                    </a:lnTo>
                    <a:lnTo>
                      <a:pt x="18" y="0"/>
                    </a:lnTo>
                    <a:lnTo>
                      <a:pt x="18" y="4"/>
                    </a:lnTo>
                    <a:lnTo>
                      <a:pt x="18" y="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15" name="Freeform 281"/>
              <p:cNvSpPr/>
              <p:nvPr/>
            </p:nvSpPr>
            <p:spPr bwMode="auto">
              <a:xfrm>
                <a:off x="8116753" y="5739773"/>
                <a:ext cx="267521" cy="179205"/>
              </a:xfrm>
              <a:custGeom>
                <a:avLst/>
                <a:gdLst>
                  <a:gd name="T0" fmla="*/ 2147483647 w 184"/>
                  <a:gd name="T1" fmla="*/ 2147483647 h 114"/>
                  <a:gd name="T2" fmla="*/ 2147483647 w 184"/>
                  <a:gd name="T3" fmla="*/ 2147483647 h 114"/>
                  <a:gd name="T4" fmla="*/ 2147483647 w 184"/>
                  <a:gd name="T5" fmla="*/ 2147483647 h 114"/>
                  <a:gd name="T6" fmla="*/ 2147483647 w 184"/>
                  <a:gd name="T7" fmla="*/ 2147483647 h 114"/>
                  <a:gd name="T8" fmla="*/ 2147483647 w 184"/>
                  <a:gd name="T9" fmla="*/ 2147483647 h 114"/>
                  <a:gd name="T10" fmla="*/ 2147483647 w 184"/>
                  <a:gd name="T11" fmla="*/ 2147483647 h 114"/>
                  <a:gd name="T12" fmla="*/ 2147483647 w 184"/>
                  <a:gd name="T13" fmla="*/ 2147483647 h 114"/>
                  <a:gd name="T14" fmla="*/ 2147483647 w 184"/>
                  <a:gd name="T15" fmla="*/ 0 h 114"/>
                  <a:gd name="T16" fmla="*/ 2147483647 w 184"/>
                  <a:gd name="T17" fmla="*/ 2147483647 h 114"/>
                  <a:gd name="T18" fmla="*/ 2147483647 w 184"/>
                  <a:gd name="T19" fmla="*/ 2147483647 h 114"/>
                  <a:gd name="T20" fmla="*/ 2147483647 w 184"/>
                  <a:gd name="T21" fmla="*/ 2147483647 h 114"/>
                  <a:gd name="T22" fmla="*/ 2147483647 w 184"/>
                  <a:gd name="T23" fmla="*/ 2147483647 h 114"/>
                  <a:gd name="T24" fmla="*/ 2147483647 w 184"/>
                  <a:gd name="T25" fmla="*/ 2147483647 h 114"/>
                  <a:gd name="T26" fmla="*/ 2147483647 w 184"/>
                  <a:gd name="T27" fmla="*/ 2147483647 h 114"/>
                  <a:gd name="T28" fmla="*/ 2147483647 w 184"/>
                  <a:gd name="T29" fmla="*/ 2147483647 h 114"/>
                  <a:gd name="T30" fmla="*/ 2147483647 w 184"/>
                  <a:gd name="T31" fmla="*/ 2147483647 h 114"/>
                  <a:gd name="T32" fmla="*/ 2147483647 w 184"/>
                  <a:gd name="T33" fmla="*/ 2147483647 h 114"/>
                  <a:gd name="T34" fmla="*/ 2147483647 w 184"/>
                  <a:gd name="T35" fmla="*/ 2147483647 h 114"/>
                  <a:gd name="T36" fmla="*/ 2147483647 w 184"/>
                  <a:gd name="T37" fmla="*/ 2147483647 h 114"/>
                  <a:gd name="T38" fmla="*/ 2147483647 w 184"/>
                  <a:gd name="T39" fmla="*/ 2147483647 h 114"/>
                  <a:gd name="T40" fmla="*/ 2147483647 w 184"/>
                  <a:gd name="T41" fmla="*/ 2147483647 h 114"/>
                  <a:gd name="T42" fmla="*/ 2147483647 w 184"/>
                  <a:gd name="T43" fmla="*/ 2147483647 h 114"/>
                  <a:gd name="T44" fmla="*/ 2147483647 w 184"/>
                  <a:gd name="T45" fmla="*/ 2147483647 h 114"/>
                  <a:gd name="T46" fmla="*/ 2147483647 w 184"/>
                  <a:gd name="T47" fmla="*/ 2147483647 h 114"/>
                  <a:gd name="T48" fmla="*/ 2147483647 w 184"/>
                  <a:gd name="T49" fmla="*/ 2147483647 h 114"/>
                  <a:gd name="T50" fmla="*/ 2147483647 w 184"/>
                  <a:gd name="T51" fmla="*/ 2147483647 h 114"/>
                  <a:gd name="T52" fmla="*/ 2147483647 w 184"/>
                  <a:gd name="T53" fmla="*/ 2147483647 h 114"/>
                  <a:gd name="T54" fmla="*/ 2147483647 w 184"/>
                  <a:gd name="T55" fmla="*/ 2147483647 h 114"/>
                  <a:gd name="T56" fmla="*/ 2147483647 w 184"/>
                  <a:gd name="T57" fmla="*/ 2147483647 h 114"/>
                  <a:gd name="T58" fmla="*/ 2147483647 w 184"/>
                  <a:gd name="T59" fmla="*/ 2147483647 h 114"/>
                  <a:gd name="T60" fmla="*/ 2147483647 w 184"/>
                  <a:gd name="T61" fmla="*/ 2147483647 h 114"/>
                  <a:gd name="T62" fmla="*/ 2147483647 w 184"/>
                  <a:gd name="T63" fmla="*/ 2147483647 h 114"/>
                  <a:gd name="T64" fmla="*/ 2147483647 w 184"/>
                  <a:gd name="T65" fmla="*/ 2147483647 h 114"/>
                  <a:gd name="T66" fmla="*/ 2147483647 w 184"/>
                  <a:gd name="T67" fmla="*/ 2147483647 h 114"/>
                  <a:gd name="T68" fmla="*/ 2147483647 w 184"/>
                  <a:gd name="T69" fmla="*/ 2147483647 h 114"/>
                  <a:gd name="T70" fmla="*/ 2147483647 w 184"/>
                  <a:gd name="T71" fmla="*/ 2147483647 h 114"/>
                  <a:gd name="T72" fmla="*/ 2147483647 w 184"/>
                  <a:gd name="T73" fmla="*/ 2147483647 h 114"/>
                  <a:gd name="T74" fmla="*/ 2147483647 w 184"/>
                  <a:gd name="T75" fmla="*/ 2147483647 h 114"/>
                  <a:gd name="T76" fmla="*/ 2147483647 w 184"/>
                  <a:gd name="T77" fmla="*/ 2147483647 h 114"/>
                  <a:gd name="T78" fmla="*/ 2147483647 w 184"/>
                  <a:gd name="T79" fmla="*/ 2147483647 h 114"/>
                  <a:gd name="T80" fmla="*/ 2147483647 w 184"/>
                  <a:gd name="T81" fmla="*/ 2147483647 h 114"/>
                  <a:gd name="T82" fmla="*/ 2147483647 w 184"/>
                  <a:gd name="T83" fmla="*/ 2147483647 h 114"/>
                  <a:gd name="T84" fmla="*/ 0 w 184"/>
                  <a:gd name="T85" fmla="*/ 2147483647 h 114"/>
                  <a:gd name="T86" fmla="*/ 0 w 184"/>
                  <a:gd name="T87" fmla="*/ 2147483647 h 114"/>
                  <a:gd name="T88" fmla="*/ 2147483647 w 184"/>
                  <a:gd name="T89" fmla="*/ 2147483647 h 114"/>
                  <a:gd name="T90" fmla="*/ 2147483647 w 184"/>
                  <a:gd name="T91" fmla="*/ 2147483647 h 114"/>
                  <a:gd name="T92" fmla="*/ 2147483647 w 184"/>
                  <a:gd name="T93" fmla="*/ 2147483647 h 114"/>
                  <a:gd name="T94" fmla="*/ 2147483647 w 184"/>
                  <a:gd name="T95" fmla="*/ 2147483647 h 114"/>
                  <a:gd name="T96" fmla="*/ 2147483647 w 184"/>
                  <a:gd name="T97" fmla="*/ 2147483647 h 114"/>
                  <a:gd name="T98" fmla="*/ 2147483647 w 184"/>
                  <a:gd name="T99" fmla="*/ 2147483647 h 114"/>
                  <a:gd name="T100" fmla="*/ 2147483647 w 184"/>
                  <a:gd name="T101" fmla="*/ 2147483647 h 114"/>
                  <a:gd name="T102" fmla="*/ 2147483647 w 184"/>
                  <a:gd name="T103" fmla="*/ 2147483647 h 114"/>
                  <a:gd name="T104" fmla="*/ 2147483647 w 184"/>
                  <a:gd name="T105" fmla="*/ 2147483647 h 114"/>
                  <a:gd name="T106" fmla="*/ 2147483647 w 184"/>
                  <a:gd name="T107" fmla="*/ 2147483647 h 11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4"/>
                  <a:gd name="T163" fmla="*/ 0 h 114"/>
                  <a:gd name="T164" fmla="*/ 184 w 184"/>
                  <a:gd name="T165" fmla="*/ 114 h 11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4" h="114">
                    <a:moveTo>
                      <a:pt x="110" y="42"/>
                    </a:moveTo>
                    <a:lnTo>
                      <a:pt x="120" y="32"/>
                    </a:lnTo>
                    <a:lnTo>
                      <a:pt x="132" y="24"/>
                    </a:lnTo>
                    <a:lnTo>
                      <a:pt x="138" y="22"/>
                    </a:lnTo>
                    <a:lnTo>
                      <a:pt x="144" y="18"/>
                    </a:lnTo>
                    <a:lnTo>
                      <a:pt x="154" y="6"/>
                    </a:lnTo>
                    <a:lnTo>
                      <a:pt x="162" y="2"/>
                    </a:lnTo>
                    <a:lnTo>
                      <a:pt x="166" y="0"/>
                    </a:lnTo>
                    <a:lnTo>
                      <a:pt x="172" y="2"/>
                    </a:lnTo>
                    <a:lnTo>
                      <a:pt x="168" y="6"/>
                    </a:lnTo>
                    <a:lnTo>
                      <a:pt x="166" y="14"/>
                    </a:lnTo>
                    <a:lnTo>
                      <a:pt x="172" y="12"/>
                    </a:lnTo>
                    <a:lnTo>
                      <a:pt x="176" y="10"/>
                    </a:lnTo>
                    <a:lnTo>
                      <a:pt x="184" y="6"/>
                    </a:lnTo>
                    <a:lnTo>
                      <a:pt x="184" y="16"/>
                    </a:lnTo>
                    <a:lnTo>
                      <a:pt x="178" y="18"/>
                    </a:lnTo>
                    <a:lnTo>
                      <a:pt x="176" y="22"/>
                    </a:lnTo>
                    <a:lnTo>
                      <a:pt x="172" y="28"/>
                    </a:lnTo>
                    <a:lnTo>
                      <a:pt x="168" y="32"/>
                    </a:lnTo>
                    <a:lnTo>
                      <a:pt x="164" y="34"/>
                    </a:lnTo>
                    <a:lnTo>
                      <a:pt x="158" y="36"/>
                    </a:lnTo>
                    <a:lnTo>
                      <a:pt x="140" y="46"/>
                    </a:lnTo>
                    <a:lnTo>
                      <a:pt x="132" y="52"/>
                    </a:lnTo>
                    <a:lnTo>
                      <a:pt x="130" y="54"/>
                    </a:lnTo>
                    <a:lnTo>
                      <a:pt x="128" y="56"/>
                    </a:lnTo>
                    <a:lnTo>
                      <a:pt x="128" y="60"/>
                    </a:lnTo>
                    <a:lnTo>
                      <a:pt x="122" y="64"/>
                    </a:lnTo>
                    <a:lnTo>
                      <a:pt x="114" y="64"/>
                    </a:lnTo>
                    <a:lnTo>
                      <a:pt x="102" y="66"/>
                    </a:lnTo>
                    <a:lnTo>
                      <a:pt x="94" y="70"/>
                    </a:lnTo>
                    <a:lnTo>
                      <a:pt x="86" y="78"/>
                    </a:lnTo>
                    <a:lnTo>
                      <a:pt x="74" y="90"/>
                    </a:lnTo>
                    <a:lnTo>
                      <a:pt x="70" y="94"/>
                    </a:lnTo>
                    <a:lnTo>
                      <a:pt x="66" y="98"/>
                    </a:lnTo>
                    <a:lnTo>
                      <a:pt x="54" y="100"/>
                    </a:lnTo>
                    <a:lnTo>
                      <a:pt x="50" y="104"/>
                    </a:lnTo>
                    <a:lnTo>
                      <a:pt x="42" y="110"/>
                    </a:lnTo>
                    <a:lnTo>
                      <a:pt x="36" y="112"/>
                    </a:lnTo>
                    <a:lnTo>
                      <a:pt x="28" y="114"/>
                    </a:lnTo>
                    <a:lnTo>
                      <a:pt x="20" y="112"/>
                    </a:lnTo>
                    <a:lnTo>
                      <a:pt x="10" y="108"/>
                    </a:lnTo>
                    <a:lnTo>
                      <a:pt x="2" y="102"/>
                    </a:lnTo>
                    <a:lnTo>
                      <a:pt x="0" y="100"/>
                    </a:lnTo>
                    <a:lnTo>
                      <a:pt x="0" y="96"/>
                    </a:lnTo>
                    <a:lnTo>
                      <a:pt x="8" y="90"/>
                    </a:lnTo>
                    <a:lnTo>
                      <a:pt x="20" y="84"/>
                    </a:lnTo>
                    <a:lnTo>
                      <a:pt x="30" y="78"/>
                    </a:lnTo>
                    <a:lnTo>
                      <a:pt x="40" y="72"/>
                    </a:lnTo>
                    <a:lnTo>
                      <a:pt x="62" y="60"/>
                    </a:lnTo>
                    <a:lnTo>
                      <a:pt x="68" y="58"/>
                    </a:lnTo>
                    <a:lnTo>
                      <a:pt x="72" y="58"/>
                    </a:lnTo>
                    <a:lnTo>
                      <a:pt x="82" y="58"/>
                    </a:lnTo>
                    <a:lnTo>
                      <a:pt x="96" y="52"/>
                    </a:lnTo>
                    <a:lnTo>
                      <a:pt x="110" y="4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16" name="Freeform 282"/>
              <p:cNvSpPr/>
              <p:nvPr/>
            </p:nvSpPr>
            <p:spPr bwMode="auto">
              <a:xfrm>
                <a:off x="8391193" y="5565877"/>
                <a:ext cx="153364" cy="208409"/>
              </a:xfrm>
              <a:custGeom>
                <a:avLst/>
                <a:gdLst>
                  <a:gd name="T0" fmla="*/ 2147483647 w 106"/>
                  <a:gd name="T1" fmla="*/ 2147483647 h 132"/>
                  <a:gd name="T2" fmla="*/ 0 w 106"/>
                  <a:gd name="T3" fmla="*/ 2147483647 h 132"/>
                  <a:gd name="T4" fmla="*/ 2147483647 w 106"/>
                  <a:gd name="T5" fmla="*/ 2147483647 h 132"/>
                  <a:gd name="T6" fmla="*/ 2147483647 w 106"/>
                  <a:gd name="T7" fmla="*/ 2147483647 h 132"/>
                  <a:gd name="T8" fmla="*/ 2147483647 w 106"/>
                  <a:gd name="T9" fmla="*/ 2147483647 h 132"/>
                  <a:gd name="T10" fmla="*/ 2147483647 w 106"/>
                  <a:gd name="T11" fmla="*/ 2147483647 h 132"/>
                  <a:gd name="T12" fmla="*/ 2147483647 w 106"/>
                  <a:gd name="T13" fmla="*/ 2147483647 h 132"/>
                  <a:gd name="T14" fmla="*/ 2147483647 w 106"/>
                  <a:gd name="T15" fmla="*/ 2147483647 h 132"/>
                  <a:gd name="T16" fmla="*/ 2147483647 w 106"/>
                  <a:gd name="T17" fmla="*/ 2147483647 h 132"/>
                  <a:gd name="T18" fmla="*/ 2147483647 w 106"/>
                  <a:gd name="T19" fmla="*/ 2147483647 h 132"/>
                  <a:gd name="T20" fmla="*/ 2147483647 w 106"/>
                  <a:gd name="T21" fmla="*/ 2147483647 h 132"/>
                  <a:gd name="T22" fmla="*/ 2147483647 w 106"/>
                  <a:gd name="T23" fmla="*/ 2147483647 h 132"/>
                  <a:gd name="T24" fmla="*/ 2147483647 w 106"/>
                  <a:gd name="T25" fmla="*/ 2147483647 h 132"/>
                  <a:gd name="T26" fmla="*/ 2147483647 w 106"/>
                  <a:gd name="T27" fmla="*/ 2147483647 h 132"/>
                  <a:gd name="T28" fmla="*/ 2147483647 w 106"/>
                  <a:gd name="T29" fmla="*/ 2147483647 h 132"/>
                  <a:gd name="T30" fmla="*/ 2147483647 w 106"/>
                  <a:gd name="T31" fmla="*/ 2147483647 h 132"/>
                  <a:gd name="T32" fmla="*/ 2147483647 w 106"/>
                  <a:gd name="T33" fmla="*/ 2147483647 h 132"/>
                  <a:gd name="T34" fmla="*/ 2147483647 w 106"/>
                  <a:gd name="T35" fmla="*/ 0 h 132"/>
                  <a:gd name="T36" fmla="*/ 2147483647 w 106"/>
                  <a:gd name="T37" fmla="*/ 2147483647 h 132"/>
                  <a:gd name="T38" fmla="*/ 2147483647 w 106"/>
                  <a:gd name="T39" fmla="*/ 2147483647 h 132"/>
                  <a:gd name="T40" fmla="*/ 2147483647 w 106"/>
                  <a:gd name="T41" fmla="*/ 2147483647 h 132"/>
                  <a:gd name="T42" fmla="*/ 2147483647 w 106"/>
                  <a:gd name="T43" fmla="*/ 2147483647 h 132"/>
                  <a:gd name="T44" fmla="*/ 2147483647 w 106"/>
                  <a:gd name="T45" fmla="*/ 2147483647 h 132"/>
                  <a:gd name="T46" fmla="*/ 2147483647 w 106"/>
                  <a:gd name="T47" fmla="*/ 2147483647 h 132"/>
                  <a:gd name="T48" fmla="*/ 2147483647 w 106"/>
                  <a:gd name="T49" fmla="*/ 2147483647 h 132"/>
                  <a:gd name="T50" fmla="*/ 2147483647 w 106"/>
                  <a:gd name="T51" fmla="*/ 2147483647 h 132"/>
                  <a:gd name="T52" fmla="*/ 2147483647 w 106"/>
                  <a:gd name="T53" fmla="*/ 2147483647 h 132"/>
                  <a:gd name="T54" fmla="*/ 2147483647 w 106"/>
                  <a:gd name="T55" fmla="*/ 2147483647 h 132"/>
                  <a:gd name="T56" fmla="*/ 2147483647 w 106"/>
                  <a:gd name="T57" fmla="*/ 2147483647 h 132"/>
                  <a:gd name="T58" fmla="*/ 2147483647 w 106"/>
                  <a:gd name="T59" fmla="*/ 2147483647 h 132"/>
                  <a:gd name="T60" fmla="*/ 2147483647 w 106"/>
                  <a:gd name="T61" fmla="*/ 2147483647 h 132"/>
                  <a:gd name="T62" fmla="*/ 2147483647 w 106"/>
                  <a:gd name="T63" fmla="*/ 2147483647 h 132"/>
                  <a:gd name="T64" fmla="*/ 2147483647 w 106"/>
                  <a:gd name="T65" fmla="*/ 2147483647 h 132"/>
                  <a:gd name="T66" fmla="*/ 2147483647 w 106"/>
                  <a:gd name="T67" fmla="*/ 2147483647 h 132"/>
                  <a:gd name="T68" fmla="*/ 2147483647 w 106"/>
                  <a:gd name="T69" fmla="*/ 2147483647 h 132"/>
                  <a:gd name="T70" fmla="*/ 2147483647 w 106"/>
                  <a:gd name="T71" fmla="*/ 2147483647 h 132"/>
                  <a:gd name="T72" fmla="*/ 2147483647 w 106"/>
                  <a:gd name="T73" fmla="*/ 2147483647 h 132"/>
                  <a:gd name="T74" fmla="*/ 2147483647 w 106"/>
                  <a:gd name="T75" fmla="*/ 2147483647 h 132"/>
                  <a:gd name="T76" fmla="*/ 2147483647 w 106"/>
                  <a:gd name="T77" fmla="*/ 2147483647 h 132"/>
                  <a:gd name="T78" fmla="*/ 2147483647 w 106"/>
                  <a:gd name="T79" fmla="*/ 2147483647 h 132"/>
                  <a:gd name="T80" fmla="*/ 2147483647 w 106"/>
                  <a:gd name="T81" fmla="*/ 2147483647 h 13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6"/>
                  <a:gd name="T124" fmla="*/ 0 h 132"/>
                  <a:gd name="T125" fmla="*/ 106 w 106"/>
                  <a:gd name="T126" fmla="*/ 132 h 13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6" h="132">
                    <a:moveTo>
                      <a:pt x="6" y="132"/>
                    </a:moveTo>
                    <a:lnTo>
                      <a:pt x="2" y="130"/>
                    </a:lnTo>
                    <a:lnTo>
                      <a:pt x="0" y="126"/>
                    </a:lnTo>
                    <a:lnTo>
                      <a:pt x="0" y="122"/>
                    </a:lnTo>
                    <a:lnTo>
                      <a:pt x="2" y="120"/>
                    </a:lnTo>
                    <a:lnTo>
                      <a:pt x="6" y="120"/>
                    </a:lnTo>
                    <a:lnTo>
                      <a:pt x="12" y="116"/>
                    </a:lnTo>
                    <a:lnTo>
                      <a:pt x="18" y="114"/>
                    </a:lnTo>
                    <a:lnTo>
                      <a:pt x="22" y="110"/>
                    </a:lnTo>
                    <a:lnTo>
                      <a:pt x="24" y="104"/>
                    </a:lnTo>
                    <a:lnTo>
                      <a:pt x="16" y="98"/>
                    </a:lnTo>
                    <a:lnTo>
                      <a:pt x="12" y="94"/>
                    </a:lnTo>
                    <a:lnTo>
                      <a:pt x="12" y="90"/>
                    </a:lnTo>
                    <a:lnTo>
                      <a:pt x="14" y="86"/>
                    </a:lnTo>
                    <a:lnTo>
                      <a:pt x="16" y="84"/>
                    </a:lnTo>
                    <a:lnTo>
                      <a:pt x="18" y="84"/>
                    </a:lnTo>
                    <a:lnTo>
                      <a:pt x="20" y="84"/>
                    </a:lnTo>
                    <a:lnTo>
                      <a:pt x="26" y="84"/>
                    </a:lnTo>
                    <a:lnTo>
                      <a:pt x="30" y="82"/>
                    </a:lnTo>
                    <a:lnTo>
                      <a:pt x="34" y="78"/>
                    </a:lnTo>
                    <a:lnTo>
                      <a:pt x="40" y="70"/>
                    </a:lnTo>
                    <a:lnTo>
                      <a:pt x="44" y="68"/>
                    </a:lnTo>
                    <a:lnTo>
                      <a:pt x="48" y="62"/>
                    </a:lnTo>
                    <a:lnTo>
                      <a:pt x="52" y="54"/>
                    </a:lnTo>
                    <a:lnTo>
                      <a:pt x="54" y="44"/>
                    </a:lnTo>
                    <a:lnTo>
                      <a:pt x="58" y="34"/>
                    </a:lnTo>
                    <a:lnTo>
                      <a:pt x="54" y="32"/>
                    </a:lnTo>
                    <a:lnTo>
                      <a:pt x="52" y="30"/>
                    </a:lnTo>
                    <a:lnTo>
                      <a:pt x="52" y="24"/>
                    </a:lnTo>
                    <a:lnTo>
                      <a:pt x="52" y="22"/>
                    </a:lnTo>
                    <a:lnTo>
                      <a:pt x="54" y="20"/>
                    </a:lnTo>
                    <a:lnTo>
                      <a:pt x="52" y="16"/>
                    </a:lnTo>
                    <a:lnTo>
                      <a:pt x="52" y="14"/>
                    </a:lnTo>
                    <a:lnTo>
                      <a:pt x="54" y="4"/>
                    </a:lnTo>
                    <a:lnTo>
                      <a:pt x="56" y="2"/>
                    </a:lnTo>
                    <a:lnTo>
                      <a:pt x="58" y="0"/>
                    </a:lnTo>
                    <a:lnTo>
                      <a:pt x="60" y="4"/>
                    </a:lnTo>
                    <a:lnTo>
                      <a:pt x="64" y="8"/>
                    </a:lnTo>
                    <a:lnTo>
                      <a:pt x="68" y="14"/>
                    </a:lnTo>
                    <a:lnTo>
                      <a:pt x="70" y="20"/>
                    </a:lnTo>
                    <a:lnTo>
                      <a:pt x="70" y="24"/>
                    </a:lnTo>
                    <a:lnTo>
                      <a:pt x="68" y="26"/>
                    </a:lnTo>
                    <a:lnTo>
                      <a:pt x="64" y="28"/>
                    </a:lnTo>
                    <a:lnTo>
                      <a:pt x="62" y="30"/>
                    </a:lnTo>
                    <a:lnTo>
                      <a:pt x="62" y="34"/>
                    </a:lnTo>
                    <a:lnTo>
                      <a:pt x="60" y="38"/>
                    </a:lnTo>
                    <a:lnTo>
                      <a:pt x="58" y="44"/>
                    </a:lnTo>
                    <a:lnTo>
                      <a:pt x="60" y="46"/>
                    </a:lnTo>
                    <a:lnTo>
                      <a:pt x="62" y="48"/>
                    </a:lnTo>
                    <a:lnTo>
                      <a:pt x="66" y="46"/>
                    </a:lnTo>
                    <a:lnTo>
                      <a:pt x="68" y="44"/>
                    </a:lnTo>
                    <a:lnTo>
                      <a:pt x="74" y="38"/>
                    </a:lnTo>
                    <a:lnTo>
                      <a:pt x="74" y="40"/>
                    </a:lnTo>
                    <a:lnTo>
                      <a:pt x="74" y="44"/>
                    </a:lnTo>
                    <a:lnTo>
                      <a:pt x="72" y="48"/>
                    </a:lnTo>
                    <a:lnTo>
                      <a:pt x="70" y="52"/>
                    </a:lnTo>
                    <a:lnTo>
                      <a:pt x="70" y="56"/>
                    </a:lnTo>
                    <a:lnTo>
                      <a:pt x="72" y="60"/>
                    </a:lnTo>
                    <a:lnTo>
                      <a:pt x="76" y="62"/>
                    </a:lnTo>
                    <a:lnTo>
                      <a:pt x="78" y="64"/>
                    </a:lnTo>
                    <a:lnTo>
                      <a:pt x="84" y="62"/>
                    </a:lnTo>
                    <a:lnTo>
                      <a:pt x="88" y="60"/>
                    </a:lnTo>
                    <a:lnTo>
                      <a:pt x="92" y="58"/>
                    </a:lnTo>
                    <a:lnTo>
                      <a:pt x="96" y="56"/>
                    </a:lnTo>
                    <a:lnTo>
                      <a:pt x="102" y="58"/>
                    </a:lnTo>
                    <a:lnTo>
                      <a:pt x="104" y="60"/>
                    </a:lnTo>
                    <a:lnTo>
                      <a:pt x="106" y="62"/>
                    </a:lnTo>
                    <a:lnTo>
                      <a:pt x="104" y="64"/>
                    </a:lnTo>
                    <a:lnTo>
                      <a:pt x="102" y="68"/>
                    </a:lnTo>
                    <a:lnTo>
                      <a:pt x="96" y="70"/>
                    </a:lnTo>
                    <a:lnTo>
                      <a:pt x="80" y="86"/>
                    </a:lnTo>
                    <a:lnTo>
                      <a:pt x="76" y="88"/>
                    </a:lnTo>
                    <a:lnTo>
                      <a:pt x="72" y="86"/>
                    </a:lnTo>
                    <a:lnTo>
                      <a:pt x="68" y="86"/>
                    </a:lnTo>
                    <a:lnTo>
                      <a:pt x="64" y="86"/>
                    </a:lnTo>
                    <a:lnTo>
                      <a:pt x="58" y="92"/>
                    </a:lnTo>
                    <a:lnTo>
                      <a:pt x="54" y="98"/>
                    </a:lnTo>
                    <a:lnTo>
                      <a:pt x="44" y="108"/>
                    </a:lnTo>
                    <a:lnTo>
                      <a:pt x="30" y="118"/>
                    </a:lnTo>
                    <a:lnTo>
                      <a:pt x="18" y="128"/>
                    </a:lnTo>
                    <a:lnTo>
                      <a:pt x="12" y="130"/>
                    </a:lnTo>
                    <a:lnTo>
                      <a:pt x="6" y="13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17" name="Freeform 283"/>
              <p:cNvSpPr/>
              <p:nvPr/>
            </p:nvSpPr>
            <p:spPr bwMode="auto">
              <a:xfrm>
                <a:off x="8418868" y="5151716"/>
                <a:ext cx="56503" cy="70354"/>
              </a:xfrm>
              <a:custGeom>
                <a:avLst/>
                <a:gdLst>
                  <a:gd name="T0" fmla="*/ 2147483647 w 38"/>
                  <a:gd name="T1" fmla="*/ 2147483647 h 44"/>
                  <a:gd name="T2" fmla="*/ 2147483647 w 38"/>
                  <a:gd name="T3" fmla="*/ 2147483647 h 44"/>
                  <a:gd name="T4" fmla="*/ 2147483647 w 38"/>
                  <a:gd name="T5" fmla="*/ 2147483647 h 44"/>
                  <a:gd name="T6" fmla="*/ 2147483647 w 38"/>
                  <a:gd name="T7" fmla="*/ 2147483647 h 44"/>
                  <a:gd name="T8" fmla="*/ 2147483647 w 38"/>
                  <a:gd name="T9" fmla="*/ 2147483647 h 44"/>
                  <a:gd name="T10" fmla="*/ 2147483647 w 38"/>
                  <a:gd name="T11" fmla="*/ 2147483647 h 44"/>
                  <a:gd name="T12" fmla="*/ 0 w 38"/>
                  <a:gd name="T13" fmla="*/ 2147483647 h 44"/>
                  <a:gd name="T14" fmla="*/ 0 w 38"/>
                  <a:gd name="T15" fmla="*/ 0 h 44"/>
                  <a:gd name="T16" fmla="*/ 2147483647 w 38"/>
                  <a:gd name="T17" fmla="*/ 2147483647 h 44"/>
                  <a:gd name="T18" fmla="*/ 2147483647 w 38"/>
                  <a:gd name="T19" fmla="*/ 2147483647 h 44"/>
                  <a:gd name="T20" fmla="*/ 2147483647 w 38"/>
                  <a:gd name="T21" fmla="*/ 2147483647 h 44"/>
                  <a:gd name="T22" fmla="*/ 2147483647 w 38"/>
                  <a:gd name="T23" fmla="*/ 2147483647 h 44"/>
                  <a:gd name="T24" fmla="*/ 2147483647 w 38"/>
                  <a:gd name="T25" fmla="*/ 2147483647 h 44"/>
                  <a:gd name="T26" fmla="*/ 2147483647 w 38"/>
                  <a:gd name="T27" fmla="*/ 2147483647 h 44"/>
                  <a:gd name="T28" fmla="*/ 2147483647 w 38"/>
                  <a:gd name="T29" fmla="*/ 2147483647 h 44"/>
                  <a:gd name="T30" fmla="*/ 2147483647 w 38"/>
                  <a:gd name="T31" fmla="*/ 2147483647 h 44"/>
                  <a:gd name="T32" fmla="*/ 2147483647 w 38"/>
                  <a:gd name="T33" fmla="*/ 2147483647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44"/>
                  <a:gd name="T53" fmla="*/ 38 w 38"/>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44">
                    <a:moveTo>
                      <a:pt x="38" y="42"/>
                    </a:moveTo>
                    <a:lnTo>
                      <a:pt x="36" y="44"/>
                    </a:lnTo>
                    <a:lnTo>
                      <a:pt x="32" y="42"/>
                    </a:lnTo>
                    <a:lnTo>
                      <a:pt x="26" y="40"/>
                    </a:lnTo>
                    <a:lnTo>
                      <a:pt x="14" y="32"/>
                    </a:lnTo>
                    <a:lnTo>
                      <a:pt x="6" y="20"/>
                    </a:lnTo>
                    <a:lnTo>
                      <a:pt x="0" y="12"/>
                    </a:lnTo>
                    <a:lnTo>
                      <a:pt x="0" y="0"/>
                    </a:lnTo>
                    <a:lnTo>
                      <a:pt x="8" y="4"/>
                    </a:lnTo>
                    <a:lnTo>
                      <a:pt x="12" y="10"/>
                    </a:lnTo>
                    <a:lnTo>
                      <a:pt x="16" y="16"/>
                    </a:lnTo>
                    <a:lnTo>
                      <a:pt x="20" y="22"/>
                    </a:lnTo>
                    <a:lnTo>
                      <a:pt x="24" y="24"/>
                    </a:lnTo>
                    <a:lnTo>
                      <a:pt x="28" y="26"/>
                    </a:lnTo>
                    <a:lnTo>
                      <a:pt x="32" y="28"/>
                    </a:lnTo>
                    <a:lnTo>
                      <a:pt x="34" y="32"/>
                    </a:lnTo>
                    <a:lnTo>
                      <a:pt x="38" y="4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18" name="Freeform 284"/>
              <p:cNvSpPr/>
              <p:nvPr/>
            </p:nvSpPr>
            <p:spPr bwMode="auto">
              <a:xfrm>
                <a:off x="8116753" y="4691093"/>
                <a:ext cx="92249" cy="59734"/>
              </a:xfrm>
              <a:custGeom>
                <a:avLst/>
                <a:gdLst>
                  <a:gd name="T0" fmla="*/ 2147483647 w 64"/>
                  <a:gd name="T1" fmla="*/ 2147483647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0 w 64"/>
                  <a:gd name="T13" fmla="*/ 2147483647 h 38"/>
                  <a:gd name="T14" fmla="*/ 0 w 64"/>
                  <a:gd name="T15" fmla="*/ 2147483647 h 38"/>
                  <a:gd name="T16" fmla="*/ 0 w 64"/>
                  <a:gd name="T17" fmla="*/ 2147483647 h 38"/>
                  <a:gd name="T18" fmla="*/ 2147483647 w 64"/>
                  <a:gd name="T19" fmla="*/ 2147483647 h 38"/>
                  <a:gd name="T20" fmla="*/ 2147483647 w 64"/>
                  <a:gd name="T21" fmla="*/ 2147483647 h 38"/>
                  <a:gd name="T22" fmla="*/ 2147483647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0 h 38"/>
                  <a:gd name="T38" fmla="*/ 2147483647 w 64"/>
                  <a:gd name="T39" fmla="*/ 0 h 38"/>
                  <a:gd name="T40" fmla="*/ 2147483647 w 64"/>
                  <a:gd name="T41" fmla="*/ 2147483647 h 38"/>
                  <a:gd name="T42" fmla="*/ 2147483647 w 64"/>
                  <a:gd name="T43" fmla="*/ 2147483647 h 38"/>
                  <a:gd name="T44" fmla="*/ 2147483647 w 64"/>
                  <a:gd name="T45" fmla="*/ 2147483647 h 38"/>
                  <a:gd name="T46" fmla="*/ 2147483647 w 64"/>
                  <a:gd name="T47" fmla="*/ 2147483647 h 38"/>
                  <a:gd name="T48" fmla="*/ 2147483647 w 64"/>
                  <a:gd name="T49" fmla="*/ 2147483647 h 38"/>
                  <a:gd name="T50" fmla="*/ 2147483647 w 64"/>
                  <a:gd name="T51" fmla="*/ 2147483647 h 38"/>
                  <a:gd name="T52" fmla="*/ 2147483647 w 64"/>
                  <a:gd name="T53" fmla="*/ 2147483647 h 38"/>
                  <a:gd name="T54" fmla="*/ 2147483647 w 64"/>
                  <a:gd name="T55" fmla="*/ 2147483647 h 38"/>
                  <a:gd name="T56" fmla="*/ 2147483647 w 64"/>
                  <a:gd name="T57" fmla="*/ 2147483647 h 38"/>
                  <a:gd name="T58" fmla="*/ 2147483647 w 64"/>
                  <a:gd name="T59" fmla="*/ 2147483647 h 38"/>
                  <a:gd name="T60" fmla="*/ 2147483647 w 64"/>
                  <a:gd name="T61" fmla="*/ 2147483647 h 38"/>
                  <a:gd name="T62" fmla="*/ 2147483647 w 64"/>
                  <a:gd name="T63" fmla="*/ 2147483647 h 38"/>
                  <a:gd name="T64" fmla="*/ 2147483647 w 64"/>
                  <a:gd name="T65" fmla="*/ 214748364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4"/>
                  <a:gd name="T100" fmla="*/ 0 h 38"/>
                  <a:gd name="T101" fmla="*/ 64 w 64"/>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4" h="38">
                    <a:moveTo>
                      <a:pt x="36" y="38"/>
                    </a:moveTo>
                    <a:lnTo>
                      <a:pt x="34" y="38"/>
                    </a:lnTo>
                    <a:lnTo>
                      <a:pt x="30" y="38"/>
                    </a:lnTo>
                    <a:lnTo>
                      <a:pt x="22" y="38"/>
                    </a:lnTo>
                    <a:lnTo>
                      <a:pt x="10" y="36"/>
                    </a:lnTo>
                    <a:lnTo>
                      <a:pt x="2" y="32"/>
                    </a:lnTo>
                    <a:lnTo>
                      <a:pt x="0" y="28"/>
                    </a:lnTo>
                    <a:lnTo>
                      <a:pt x="0" y="26"/>
                    </a:lnTo>
                    <a:lnTo>
                      <a:pt x="0" y="24"/>
                    </a:lnTo>
                    <a:lnTo>
                      <a:pt x="2" y="22"/>
                    </a:lnTo>
                    <a:lnTo>
                      <a:pt x="24" y="22"/>
                    </a:lnTo>
                    <a:lnTo>
                      <a:pt x="28" y="24"/>
                    </a:lnTo>
                    <a:lnTo>
                      <a:pt x="30" y="24"/>
                    </a:lnTo>
                    <a:lnTo>
                      <a:pt x="38" y="22"/>
                    </a:lnTo>
                    <a:lnTo>
                      <a:pt x="42" y="18"/>
                    </a:lnTo>
                    <a:lnTo>
                      <a:pt x="46" y="14"/>
                    </a:lnTo>
                    <a:lnTo>
                      <a:pt x="52" y="10"/>
                    </a:lnTo>
                    <a:lnTo>
                      <a:pt x="52" y="4"/>
                    </a:lnTo>
                    <a:lnTo>
                      <a:pt x="52" y="0"/>
                    </a:lnTo>
                    <a:lnTo>
                      <a:pt x="54" y="0"/>
                    </a:lnTo>
                    <a:lnTo>
                      <a:pt x="56" y="2"/>
                    </a:lnTo>
                    <a:lnTo>
                      <a:pt x="60" y="4"/>
                    </a:lnTo>
                    <a:lnTo>
                      <a:pt x="62" y="8"/>
                    </a:lnTo>
                    <a:lnTo>
                      <a:pt x="64" y="10"/>
                    </a:lnTo>
                    <a:lnTo>
                      <a:pt x="62" y="12"/>
                    </a:lnTo>
                    <a:lnTo>
                      <a:pt x="60" y="16"/>
                    </a:lnTo>
                    <a:lnTo>
                      <a:pt x="58" y="18"/>
                    </a:lnTo>
                    <a:lnTo>
                      <a:pt x="58" y="20"/>
                    </a:lnTo>
                    <a:lnTo>
                      <a:pt x="54" y="26"/>
                    </a:lnTo>
                    <a:lnTo>
                      <a:pt x="46" y="32"/>
                    </a:lnTo>
                    <a:lnTo>
                      <a:pt x="40" y="36"/>
                    </a:lnTo>
                    <a:lnTo>
                      <a:pt x="34" y="38"/>
                    </a:lnTo>
                    <a:lnTo>
                      <a:pt x="36" y="3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19" name="Freeform 285"/>
              <p:cNvSpPr/>
              <p:nvPr/>
            </p:nvSpPr>
            <p:spPr bwMode="auto">
              <a:xfrm>
                <a:off x="7778892" y="4725607"/>
                <a:ext cx="17296" cy="25221"/>
              </a:xfrm>
              <a:custGeom>
                <a:avLst/>
                <a:gdLst>
                  <a:gd name="T0" fmla="*/ 2147483647 w 12"/>
                  <a:gd name="T1" fmla="*/ 2147483647 h 16"/>
                  <a:gd name="T2" fmla="*/ 2147483647 w 12"/>
                  <a:gd name="T3" fmla="*/ 2147483647 h 16"/>
                  <a:gd name="T4" fmla="*/ 2147483647 w 12"/>
                  <a:gd name="T5" fmla="*/ 2147483647 h 16"/>
                  <a:gd name="T6" fmla="*/ 2147483647 w 12"/>
                  <a:gd name="T7" fmla="*/ 2147483647 h 16"/>
                  <a:gd name="T8" fmla="*/ 2147483647 w 12"/>
                  <a:gd name="T9" fmla="*/ 2147483647 h 16"/>
                  <a:gd name="T10" fmla="*/ 0 w 12"/>
                  <a:gd name="T11" fmla="*/ 2147483647 h 16"/>
                  <a:gd name="T12" fmla="*/ 2147483647 w 12"/>
                  <a:gd name="T13" fmla="*/ 2147483647 h 16"/>
                  <a:gd name="T14" fmla="*/ 2147483647 w 12"/>
                  <a:gd name="T15" fmla="*/ 0 h 16"/>
                  <a:gd name="T16" fmla="*/ 2147483647 w 12"/>
                  <a:gd name="T17" fmla="*/ 2147483647 h 16"/>
                  <a:gd name="T18" fmla="*/ 2147483647 w 12"/>
                  <a:gd name="T19" fmla="*/ 2147483647 h 16"/>
                  <a:gd name="T20" fmla="*/ 2147483647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12" y="10"/>
                    </a:moveTo>
                    <a:lnTo>
                      <a:pt x="12" y="14"/>
                    </a:lnTo>
                    <a:lnTo>
                      <a:pt x="12" y="16"/>
                    </a:lnTo>
                    <a:lnTo>
                      <a:pt x="6" y="16"/>
                    </a:lnTo>
                    <a:lnTo>
                      <a:pt x="2" y="14"/>
                    </a:lnTo>
                    <a:lnTo>
                      <a:pt x="0" y="10"/>
                    </a:lnTo>
                    <a:lnTo>
                      <a:pt x="2" y="4"/>
                    </a:lnTo>
                    <a:lnTo>
                      <a:pt x="8" y="0"/>
                    </a:lnTo>
                    <a:lnTo>
                      <a:pt x="10" y="6"/>
                    </a:lnTo>
                    <a:lnTo>
                      <a:pt x="10" y="8"/>
                    </a:lnTo>
                    <a:lnTo>
                      <a:pt x="12" y="1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20" name="Freeform 286"/>
              <p:cNvSpPr/>
              <p:nvPr/>
            </p:nvSpPr>
            <p:spPr bwMode="auto">
              <a:xfrm>
                <a:off x="7703940" y="4773395"/>
                <a:ext cx="17296" cy="29203"/>
              </a:xfrm>
              <a:custGeom>
                <a:avLst/>
                <a:gdLst>
                  <a:gd name="T0" fmla="*/ 2147483647 w 12"/>
                  <a:gd name="T1" fmla="*/ 2147483647 h 20"/>
                  <a:gd name="T2" fmla="*/ 2147483647 w 12"/>
                  <a:gd name="T3" fmla="*/ 2147483647 h 20"/>
                  <a:gd name="T4" fmla="*/ 2147483647 w 12"/>
                  <a:gd name="T5" fmla="*/ 0 h 20"/>
                  <a:gd name="T6" fmla="*/ 2147483647 w 12"/>
                  <a:gd name="T7" fmla="*/ 2147483647 h 20"/>
                  <a:gd name="T8" fmla="*/ 2147483647 w 12"/>
                  <a:gd name="T9" fmla="*/ 2147483647 h 20"/>
                  <a:gd name="T10" fmla="*/ 2147483647 w 12"/>
                  <a:gd name="T11" fmla="*/ 2147483647 h 20"/>
                  <a:gd name="T12" fmla="*/ 2147483647 w 12"/>
                  <a:gd name="T13" fmla="*/ 2147483647 h 20"/>
                  <a:gd name="T14" fmla="*/ 0 w 12"/>
                  <a:gd name="T15" fmla="*/ 2147483647 h 20"/>
                  <a:gd name="T16" fmla="*/ 0 w 12"/>
                  <a:gd name="T17" fmla="*/ 2147483647 h 20"/>
                  <a:gd name="T18" fmla="*/ 2147483647 w 12"/>
                  <a:gd name="T19" fmla="*/ 2147483647 h 20"/>
                  <a:gd name="T20" fmla="*/ 2147483647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6" y="2"/>
                    </a:moveTo>
                    <a:lnTo>
                      <a:pt x="8" y="2"/>
                    </a:lnTo>
                    <a:lnTo>
                      <a:pt x="8" y="0"/>
                    </a:lnTo>
                    <a:lnTo>
                      <a:pt x="10" y="2"/>
                    </a:lnTo>
                    <a:lnTo>
                      <a:pt x="12" y="4"/>
                    </a:lnTo>
                    <a:lnTo>
                      <a:pt x="10" y="6"/>
                    </a:lnTo>
                    <a:lnTo>
                      <a:pt x="8" y="12"/>
                    </a:lnTo>
                    <a:lnTo>
                      <a:pt x="0" y="20"/>
                    </a:lnTo>
                    <a:lnTo>
                      <a:pt x="0" y="10"/>
                    </a:lnTo>
                    <a:lnTo>
                      <a:pt x="2" y="6"/>
                    </a:lnTo>
                    <a:lnTo>
                      <a:pt x="4" y="4"/>
                    </a:lnTo>
                    <a:lnTo>
                      <a:pt x="6" y="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21" name="Freeform 287"/>
              <p:cNvSpPr/>
              <p:nvPr/>
            </p:nvSpPr>
            <p:spPr bwMode="auto">
              <a:xfrm>
                <a:off x="7635907" y="4645960"/>
                <a:ext cx="73799" cy="34513"/>
              </a:xfrm>
              <a:custGeom>
                <a:avLst/>
                <a:gdLst>
                  <a:gd name="T0" fmla="*/ 2147483647 w 50"/>
                  <a:gd name="T1" fmla="*/ 2147483647 h 22"/>
                  <a:gd name="T2" fmla="*/ 2147483647 w 50"/>
                  <a:gd name="T3" fmla="*/ 2147483647 h 22"/>
                  <a:gd name="T4" fmla="*/ 2147483647 w 50"/>
                  <a:gd name="T5" fmla="*/ 2147483647 h 22"/>
                  <a:gd name="T6" fmla="*/ 2147483647 w 50"/>
                  <a:gd name="T7" fmla="*/ 2147483647 h 22"/>
                  <a:gd name="T8" fmla="*/ 2147483647 w 50"/>
                  <a:gd name="T9" fmla="*/ 2147483647 h 22"/>
                  <a:gd name="T10" fmla="*/ 2147483647 w 50"/>
                  <a:gd name="T11" fmla="*/ 2147483647 h 22"/>
                  <a:gd name="T12" fmla="*/ 2147483647 w 50"/>
                  <a:gd name="T13" fmla="*/ 2147483647 h 22"/>
                  <a:gd name="T14" fmla="*/ 2147483647 w 50"/>
                  <a:gd name="T15" fmla="*/ 2147483647 h 22"/>
                  <a:gd name="T16" fmla="*/ 2147483647 w 50"/>
                  <a:gd name="T17" fmla="*/ 2147483647 h 22"/>
                  <a:gd name="T18" fmla="*/ 0 w 50"/>
                  <a:gd name="T19" fmla="*/ 2147483647 h 22"/>
                  <a:gd name="T20" fmla="*/ 2147483647 w 50"/>
                  <a:gd name="T21" fmla="*/ 2147483647 h 22"/>
                  <a:gd name="T22" fmla="*/ 2147483647 w 50"/>
                  <a:gd name="T23" fmla="*/ 2147483647 h 22"/>
                  <a:gd name="T24" fmla="*/ 2147483647 w 50"/>
                  <a:gd name="T25" fmla="*/ 2147483647 h 22"/>
                  <a:gd name="T26" fmla="*/ 2147483647 w 50"/>
                  <a:gd name="T27" fmla="*/ 2147483647 h 22"/>
                  <a:gd name="T28" fmla="*/ 2147483647 w 50"/>
                  <a:gd name="T29" fmla="*/ 0 h 22"/>
                  <a:gd name="T30" fmla="*/ 2147483647 w 50"/>
                  <a:gd name="T31" fmla="*/ 2147483647 h 22"/>
                  <a:gd name="T32" fmla="*/ 2147483647 w 50"/>
                  <a:gd name="T33" fmla="*/ 2147483647 h 22"/>
                  <a:gd name="T34" fmla="*/ 2147483647 w 50"/>
                  <a:gd name="T35" fmla="*/ 0 h 22"/>
                  <a:gd name="T36" fmla="*/ 2147483647 w 50"/>
                  <a:gd name="T37" fmla="*/ 2147483647 h 22"/>
                  <a:gd name="T38" fmla="*/ 2147483647 w 50"/>
                  <a:gd name="T39" fmla="*/ 2147483647 h 22"/>
                  <a:gd name="T40" fmla="*/ 2147483647 w 50"/>
                  <a:gd name="T41" fmla="*/ 2147483647 h 22"/>
                  <a:gd name="T42" fmla="*/ 2147483647 w 50"/>
                  <a:gd name="T43" fmla="*/ 2147483647 h 22"/>
                  <a:gd name="T44" fmla="*/ 2147483647 w 50"/>
                  <a:gd name="T45" fmla="*/ 2147483647 h 22"/>
                  <a:gd name="T46" fmla="*/ 2147483647 w 50"/>
                  <a:gd name="T47" fmla="*/ 2147483647 h 22"/>
                  <a:gd name="T48" fmla="*/ 2147483647 w 50"/>
                  <a:gd name="T49" fmla="*/ 2147483647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0"/>
                  <a:gd name="T76" fmla="*/ 0 h 22"/>
                  <a:gd name="T77" fmla="*/ 50 w 50"/>
                  <a:gd name="T78" fmla="*/ 22 h 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0" h="22">
                    <a:moveTo>
                      <a:pt x="42" y="22"/>
                    </a:moveTo>
                    <a:lnTo>
                      <a:pt x="40" y="20"/>
                    </a:lnTo>
                    <a:lnTo>
                      <a:pt x="38" y="16"/>
                    </a:lnTo>
                    <a:lnTo>
                      <a:pt x="34" y="14"/>
                    </a:lnTo>
                    <a:lnTo>
                      <a:pt x="30" y="14"/>
                    </a:lnTo>
                    <a:lnTo>
                      <a:pt x="24" y="12"/>
                    </a:lnTo>
                    <a:lnTo>
                      <a:pt x="16" y="12"/>
                    </a:lnTo>
                    <a:lnTo>
                      <a:pt x="10" y="12"/>
                    </a:lnTo>
                    <a:lnTo>
                      <a:pt x="2" y="12"/>
                    </a:lnTo>
                    <a:lnTo>
                      <a:pt x="0" y="10"/>
                    </a:lnTo>
                    <a:lnTo>
                      <a:pt x="8" y="4"/>
                    </a:lnTo>
                    <a:lnTo>
                      <a:pt x="14" y="4"/>
                    </a:lnTo>
                    <a:lnTo>
                      <a:pt x="18" y="2"/>
                    </a:lnTo>
                    <a:lnTo>
                      <a:pt x="24" y="2"/>
                    </a:lnTo>
                    <a:lnTo>
                      <a:pt x="28" y="0"/>
                    </a:lnTo>
                    <a:lnTo>
                      <a:pt x="28" y="2"/>
                    </a:lnTo>
                    <a:lnTo>
                      <a:pt x="30" y="2"/>
                    </a:lnTo>
                    <a:lnTo>
                      <a:pt x="34" y="0"/>
                    </a:lnTo>
                    <a:lnTo>
                      <a:pt x="38" y="2"/>
                    </a:lnTo>
                    <a:lnTo>
                      <a:pt x="44" y="6"/>
                    </a:lnTo>
                    <a:lnTo>
                      <a:pt x="48" y="10"/>
                    </a:lnTo>
                    <a:lnTo>
                      <a:pt x="50" y="16"/>
                    </a:lnTo>
                    <a:lnTo>
                      <a:pt x="48" y="18"/>
                    </a:lnTo>
                    <a:lnTo>
                      <a:pt x="46" y="20"/>
                    </a:lnTo>
                    <a:lnTo>
                      <a:pt x="42" y="2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22" name="Freeform 288"/>
              <p:cNvSpPr/>
              <p:nvPr/>
            </p:nvSpPr>
            <p:spPr bwMode="auto">
              <a:xfrm>
                <a:off x="7633600" y="4510561"/>
                <a:ext cx="28828" cy="66372"/>
              </a:xfrm>
              <a:custGeom>
                <a:avLst/>
                <a:gdLst>
                  <a:gd name="T0" fmla="*/ 2147483647 w 20"/>
                  <a:gd name="T1" fmla="*/ 2147483647 h 42"/>
                  <a:gd name="T2" fmla="*/ 2147483647 w 20"/>
                  <a:gd name="T3" fmla="*/ 2147483647 h 42"/>
                  <a:gd name="T4" fmla="*/ 2147483647 w 20"/>
                  <a:gd name="T5" fmla="*/ 2147483647 h 42"/>
                  <a:gd name="T6" fmla="*/ 0 w 20"/>
                  <a:gd name="T7" fmla="*/ 2147483647 h 42"/>
                  <a:gd name="T8" fmla="*/ 2147483647 w 20"/>
                  <a:gd name="T9" fmla="*/ 2147483647 h 42"/>
                  <a:gd name="T10" fmla="*/ 0 w 20"/>
                  <a:gd name="T11" fmla="*/ 0 h 42"/>
                  <a:gd name="T12" fmla="*/ 2147483647 w 20"/>
                  <a:gd name="T13" fmla="*/ 0 h 42"/>
                  <a:gd name="T14" fmla="*/ 2147483647 w 20"/>
                  <a:gd name="T15" fmla="*/ 2147483647 h 42"/>
                  <a:gd name="T16" fmla="*/ 2147483647 w 20"/>
                  <a:gd name="T17" fmla="*/ 2147483647 h 42"/>
                  <a:gd name="T18" fmla="*/ 2147483647 w 20"/>
                  <a:gd name="T19" fmla="*/ 2147483647 h 42"/>
                  <a:gd name="T20" fmla="*/ 2147483647 w 20"/>
                  <a:gd name="T21" fmla="*/ 2147483647 h 42"/>
                  <a:gd name="T22" fmla="*/ 2147483647 w 20"/>
                  <a:gd name="T23" fmla="*/ 2147483647 h 42"/>
                  <a:gd name="T24" fmla="*/ 2147483647 w 20"/>
                  <a:gd name="T25" fmla="*/ 2147483647 h 42"/>
                  <a:gd name="T26" fmla="*/ 2147483647 w 20"/>
                  <a:gd name="T27" fmla="*/ 2147483647 h 42"/>
                  <a:gd name="T28" fmla="*/ 2147483647 w 20"/>
                  <a:gd name="T29" fmla="*/ 2147483647 h 42"/>
                  <a:gd name="T30" fmla="*/ 2147483647 w 20"/>
                  <a:gd name="T31" fmla="*/ 2147483647 h 42"/>
                  <a:gd name="T32" fmla="*/ 2147483647 w 20"/>
                  <a:gd name="T33" fmla="*/ 2147483647 h 42"/>
                  <a:gd name="T34" fmla="*/ 2147483647 w 20"/>
                  <a:gd name="T35" fmla="*/ 2147483647 h 42"/>
                  <a:gd name="T36" fmla="*/ 2147483647 w 20"/>
                  <a:gd name="T37" fmla="*/ 2147483647 h 42"/>
                  <a:gd name="T38" fmla="*/ 2147483647 w 20"/>
                  <a:gd name="T39" fmla="*/ 2147483647 h 42"/>
                  <a:gd name="T40" fmla="*/ 2147483647 w 20"/>
                  <a:gd name="T41" fmla="*/ 2147483647 h 42"/>
                  <a:gd name="T42" fmla="*/ 2147483647 w 20"/>
                  <a:gd name="T43" fmla="*/ 2147483647 h 42"/>
                  <a:gd name="T44" fmla="*/ 2147483647 w 20"/>
                  <a:gd name="T45" fmla="*/ 2147483647 h 42"/>
                  <a:gd name="T46" fmla="*/ 2147483647 w 20"/>
                  <a:gd name="T47" fmla="*/ 2147483647 h 42"/>
                  <a:gd name="T48" fmla="*/ 2147483647 w 20"/>
                  <a:gd name="T49" fmla="*/ 2147483647 h 42"/>
                  <a:gd name="T50" fmla="*/ 2147483647 w 20"/>
                  <a:gd name="T51" fmla="*/ 2147483647 h 42"/>
                  <a:gd name="T52" fmla="*/ 2147483647 w 20"/>
                  <a:gd name="T53" fmla="*/ 2147483647 h 42"/>
                  <a:gd name="T54" fmla="*/ 2147483647 w 20"/>
                  <a:gd name="T55" fmla="*/ 2147483647 h 42"/>
                  <a:gd name="T56" fmla="*/ 2147483647 w 20"/>
                  <a:gd name="T57" fmla="*/ 2147483647 h 42"/>
                  <a:gd name="T58" fmla="*/ 2147483647 w 2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
                  <a:gd name="T91" fmla="*/ 0 h 42"/>
                  <a:gd name="T92" fmla="*/ 20 w 2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 h="42">
                    <a:moveTo>
                      <a:pt x="2" y="22"/>
                    </a:moveTo>
                    <a:lnTo>
                      <a:pt x="2" y="18"/>
                    </a:lnTo>
                    <a:lnTo>
                      <a:pt x="2" y="14"/>
                    </a:lnTo>
                    <a:lnTo>
                      <a:pt x="0" y="10"/>
                    </a:lnTo>
                    <a:lnTo>
                      <a:pt x="2" y="4"/>
                    </a:lnTo>
                    <a:lnTo>
                      <a:pt x="0" y="0"/>
                    </a:lnTo>
                    <a:lnTo>
                      <a:pt x="4" y="0"/>
                    </a:lnTo>
                    <a:lnTo>
                      <a:pt x="6" y="8"/>
                    </a:lnTo>
                    <a:lnTo>
                      <a:pt x="4" y="16"/>
                    </a:lnTo>
                    <a:lnTo>
                      <a:pt x="8" y="16"/>
                    </a:lnTo>
                    <a:lnTo>
                      <a:pt x="8" y="8"/>
                    </a:lnTo>
                    <a:lnTo>
                      <a:pt x="16" y="8"/>
                    </a:lnTo>
                    <a:lnTo>
                      <a:pt x="16" y="12"/>
                    </a:lnTo>
                    <a:lnTo>
                      <a:pt x="16" y="14"/>
                    </a:lnTo>
                    <a:lnTo>
                      <a:pt x="14" y="16"/>
                    </a:lnTo>
                    <a:lnTo>
                      <a:pt x="12" y="18"/>
                    </a:lnTo>
                    <a:lnTo>
                      <a:pt x="12" y="22"/>
                    </a:lnTo>
                    <a:lnTo>
                      <a:pt x="20" y="32"/>
                    </a:lnTo>
                    <a:lnTo>
                      <a:pt x="16" y="32"/>
                    </a:lnTo>
                    <a:lnTo>
                      <a:pt x="14" y="30"/>
                    </a:lnTo>
                    <a:lnTo>
                      <a:pt x="12" y="28"/>
                    </a:lnTo>
                    <a:lnTo>
                      <a:pt x="8" y="28"/>
                    </a:lnTo>
                    <a:lnTo>
                      <a:pt x="6" y="28"/>
                    </a:lnTo>
                    <a:lnTo>
                      <a:pt x="4" y="30"/>
                    </a:lnTo>
                    <a:lnTo>
                      <a:pt x="4" y="34"/>
                    </a:lnTo>
                    <a:lnTo>
                      <a:pt x="4" y="38"/>
                    </a:lnTo>
                    <a:lnTo>
                      <a:pt x="6" y="42"/>
                    </a:lnTo>
                    <a:lnTo>
                      <a:pt x="2" y="40"/>
                    </a:lnTo>
                    <a:lnTo>
                      <a:pt x="2" y="34"/>
                    </a:lnTo>
                    <a:lnTo>
                      <a:pt x="2" y="2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23" name="Freeform 289"/>
              <p:cNvSpPr/>
              <p:nvPr/>
            </p:nvSpPr>
            <p:spPr bwMode="auto">
              <a:xfrm>
                <a:off x="7596701" y="4655252"/>
                <a:ext cx="24215" cy="25221"/>
              </a:xfrm>
              <a:custGeom>
                <a:avLst/>
                <a:gdLst>
                  <a:gd name="T0" fmla="*/ 2147483647 w 18"/>
                  <a:gd name="T1" fmla="*/ 2147483647 h 16"/>
                  <a:gd name="T2" fmla="*/ 2147483647 w 18"/>
                  <a:gd name="T3" fmla="*/ 2147483647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0 w 18"/>
                  <a:gd name="T15" fmla="*/ 2147483647 h 16"/>
                  <a:gd name="T16" fmla="*/ 0 w 18"/>
                  <a:gd name="T17" fmla="*/ 2147483647 h 16"/>
                  <a:gd name="T18" fmla="*/ 2147483647 w 18"/>
                  <a:gd name="T19" fmla="*/ 0 h 16"/>
                  <a:gd name="T20" fmla="*/ 2147483647 w 18"/>
                  <a:gd name="T21" fmla="*/ 2147483647 h 16"/>
                  <a:gd name="T22" fmla="*/ 2147483647 w 1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16"/>
                  <a:gd name="T38" fmla="*/ 18 w 1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16">
                    <a:moveTo>
                      <a:pt x="16" y="4"/>
                    </a:moveTo>
                    <a:lnTo>
                      <a:pt x="18" y="6"/>
                    </a:lnTo>
                    <a:lnTo>
                      <a:pt x="18" y="10"/>
                    </a:lnTo>
                    <a:lnTo>
                      <a:pt x="18" y="12"/>
                    </a:lnTo>
                    <a:lnTo>
                      <a:pt x="16" y="14"/>
                    </a:lnTo>
                    <a:lnTo>
                      <a:pt x="10" y="16"/>
                    </a:lnTo>
                    <a:lnTo>
                      <a:pt x="2" y="12"/>
                    </a:lnTo>
                    <a:lnTo>
                      <a:pt x="0" y="8"/>
                    </a:lnTo>
                    <a:lnTo>
                      <a:pt x="0" y="4"/>
                    </a:lnTo>
                    <a:lnTo>
                      <a:pt x="10" y="0"/>
                    </a:lnTo>
                    <a:lnTo>
                      <a:pt x="18" y="4"/>
                    </a:lnTo>
                    <a:lnTo>
                      <a:pt x="16" y="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24" name="Freeform 290"/>
              <p:cNvSpPr/>
              <p:nvPr/>
            </p:nvSpPr>
            <p:spPr bwMode="auto">
              <a:xfrm>
                <a:off x="7349935" y="4798616"/>
                <a:ext cx="73799" cy="25221"/>
              </a:xfrm>
              <a:custGeom>
                <a:avLst/>
                <a:gdLst>
                  <a:gd name="T0" fmla="*/ 2147483647 w 50"/>
                  <a:gd name="T1" fmla="*/ 2147483647 h 16"/>
                  <a:gd name="T2" fmla="*/ 2147483647 w 50"/>
                  <a:gd name="T3" fmla="*/ 2147483647 h 16"/>
                  <a:gd name="T4" fmla="*/ 2147483647 w 50"/>
                  <a:gd name="T5" fmla="*/ 2147483647 h 16"/>
                  <a:gd name="T6" fmla="*/ 2147483647 w 50"/>
                  <a:gd name="T7" fmla="*/ 2147483647 h 16"/>
                  <a:gd name="T8" fmla="*/ 2147483647 w 50"/>
                  <a:gd name="T9" fmla="*/ 2147483647 h 16"/>
                  <a:gd name="T10" fmla="*/ 2147483647 w 50"/>
                  <a:gd name="T11" fmla="*/ 2147483647 h 16"/>
                  <a:gd name="T12" fmla="*/ 2147483647 w 50"/>
                  <a:gd name="T13" fmla="*/ 2147483647 h 16"/>
                  <a:gd name="T14" fmla="*/ 2147483647 w 50"/>
                  <a:gd name="T15" fmla="*/ 2147483647 h 16"/>
                  <a:gd name="T16" fmla="*/ 2147483647 w 50"/>
                  <a:gd name="T17" fmla="*/ 2147483647 h 16"/>
                  <a:gd name="T18" fmla="*/ 2147483647 w 50"/>
                  <a:gd name="T19" fmla="*/ 2147483647 h 16"/>
                  <a:gd name="T20" fmla="*/ 2147483647 w 50"/>
                  <a:gd name="T21" fmla="*/ 2147483647 h 16"/>
                  <a:gd name="T22" fmla="*/ 2147483647 w 50"/>
                  <a:gd name="T23" fmla="*/ 2147483647 h 16"/>
                  <a:gd name="T24" fmla="*/ 2147483647 w 50"/>
                  <a:gd name="T25" fmla="*/ 2147483647 h 16"/>
                  <a:gd name="T26" fmla="*/ 0 w 50"/>
                  <a:gd name="T27" fmla="*/ 2147483647 h 16"/>
                  <a:gd name="T28" fmla="*/ 2147483647 w 50"/>
                  <a:gd name="T29" fmla="*/ 2147483647 h 16"/>
                  <a:gd name="T30" fmla="*/ 2147483647 w 50"/>
                  <a:gd name="T31" fmla="*/ 2147483647 h 16"/>
                  <a:gd name="T32" fmla="*/ 2147483647 w 50"/>
                  <a:gd name="T33" fmla="*/ 2147483647 h 16"/>
                  <a:gd name="T34" fmla="*/ 2147483647 w 50"/>
                  <a:gd name="T35" fmla="*/ 2147483647 h 16"/>
                  <a:gd name="T36" fmla="*/ 2147483647 w 50"/>
                  <a:gd name="T37" fmla="*/ 2147483647 h 16"/>
                  <a:gd name="T38" fmla="*/ 2147483647 w 50"/>
                  <a:gd name="T39" fmla="*/ 2147483647 h 16"/>
                  <a:gd name="T40" fmla="*/ 2147483647 w 50"/>
                  <a:gd name="T41" fmla="*/ 2147483647 h 16"/>
                  <a:gd name="T42" fmla="*/ 2147483647 w 50"/>
                  <a:gd name="T43" fmla="*/ 2147483647 h 16"/>
                  <a:gd name="T44" fmla="*/ 2147483647 w 50"/>
                  <a:gd name="T45" fmla="*/ 2147483647 h 16"/>
                  <a:gd name="T46" fmla="*/ 2147483647 w 50"/>
                  <a:gd name="T47" fmla="*/ 2147483647 h 16"/>
                  <a:gd name="T48" fmla="*/ 2147483647 w 50"/>
                  <a:gd name="T49" fmla="*/ 0 h 16"/>
                  <a:gd name="T50" fmla="*/ 2147483647 w 50"/>
                  <a:gd name="T51" fmla="*/ 2147483647 h 16"/>
                  <a:gd name="T52" fmla="*/ 2147483647 w 50"/>
                  <a:gd name="T53" fmla="*/ 2147483647 h 16"/>
                  <a:gd name="T54" fmla="*/ 2147483647 w 50"/>
                  <a:gd name="T55" fmla="*/ 2147483647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0"/>
                  <a:gd name="T85" fmla="*/ 0 h 16"/>
                  <a:gd name="T86" fmla="*/ 50 w 50"/>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0" h="16">
                    <a:moveTo>
                      <a:pt x="50" y="12"/>
                    </a:moveTo>
                    <a:lnTo>
                      <a:pt x="48" y="12"/>
                    </a:lnTo>
                    <a:lnTo>
                      <a:pt x="42" y="12"/>
                    </a:lnTo>
                    <a:lnTo>
                      <a:pt x="38" y="10"/>
                    </a:lnTo>
                    <a:lnTo>
                      <a:pt x="34" y="14"/>
                    </a:lnTo>
                    <a:lnTo>
                      <a:pt x="30" y="16"/>
                    </a:lnTo>
                    <a:lnTo>
                      <a:pt x="20" y="16"/>
                    </a:lnTo>
                    <a:lnTo>
                      <a:pt x="16" y="16"/>
                    </a:lnTo>
                    <a:lnTo>
                      <a:pt x="14" y="14"/>
                    </a:lnTo>
                    <a:lnTo>
                      <a:pt x="12" y="10"/>
                    </a:lnTo>
                    <a:lnTo>
                      <a:pt x="8" y="12"/>
                    </a:lnTo>
                    <a:lnTo>
                      <a:pt x="6" y="14"/>
                    </a:lnTo>
                    <a:lnTo>
                      <a:pt x="2" y="12"/>
                    </a:lnTo>
                    <a:lnTo>
                      <a:pt x="0" y="10"/>
                    </a:lnTo>
                    <a:lnTo>
                      <a:pt x="2" y="6"/>
                    </a:lnTo>
                    <a:lnTo>
                      <a:pt x="6" y="4"/>
                    </a:lnTo>
                    <a:lnTo>
                      <a:pt x="10" y="2"/>
                    </a:lnTo>
                    <a:lnTo>
                      <a:pt x="14" y="2"/>
                    </a:lnTo>
                    <a:lnTo>
                      <a:pt x="14" y="6"/>
                    </a:lnTo>
                    <a:lnTo>
                      <a:pt x="32" y="10"/>
                    </a:lnTo>
                    <a:lnTo>
                      <a:pt x="38" y="10"/>
                    </a:lnTo>
                    <a:lnTo>
                      <a:pt x="34" y="6"/>
                    </a:lnTo>
                    <a:lnTo>
                      <a:pt x="32" y="4"/>
                    </a:lnTo>
                    <a:lnTo>
                      <a:pt x="34" y="2"/>
                    </a:lnTo>
                    <a:lnTo>
                      <a:pt x="38" y="0"/>
                    </a:lnTo>
                    <a:lnTo>
                      <a:pt x="42" y="4"/>
                    </a:lnTo>
                    <a:lnTo>
                      <a:pt x="50" y="8"/>
                    </a:lnTo>
                    <a:lnTo>
                      <a:pt x="50" y="1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25" name="Freeform 291"/>
              <p:cNvSpPr/>
              <p:nvPr/>
            </p:nvSpPr>
            <p:spPr bwMode="auto">
              <a:xfrm>
                <a:off x="7494074" y="4279585"/>
                <a:ext cx="110698" cy="122125"/>
              </a:xfrm>
              <a:custGeom>
                <a:avLst/>
                <a:gdLst>
                  <a:gd name="T0" fmla="*/ 2147483647 w 76"/>
                  <a:gd name="T1" fmla="*/ 2147483647 h 78"/>
                  <a:gd name="T2" fmla="*/ 2147483647 w 76"/>
                  <a:gd name="T3" fmla="*/ 2147483647 h 78"/>
                  <a:gd name="T4" fmla="*/ 2147483647 w 76"/>
                  <a:gd name="T5" fmla="*/ 2147483647 h 78"/>
                  <a:gd name="T6" fmla="*/ 2147483647 w 76"/>
                  <a:gd name="T7" fmla="*/ 2147483647 h 78"/>
                  <a:gd name="T8" fmla="*/ 2147483647 w 76"/>
                  <a:gd name="T9" fmla="*/ 2147483647 h 78"/>
                  <a:gd name="T10" fmla="*/ 2147483647 w 76"/>
                  <a:gd name="T11" fmla="*/ 2147483647 h 78"/>
                  <a:gd name="T12" fmla="*/ 2147483647 w 76"/>
                  <a:gd name="T13" fmla="*/ 2147483647 h 78"/>
                  <a:gd name="T14" fmla="*/ 2147483647 w 76"/>
                  <a:gd name="T15" fmla="*/ 2147483647 h 78"/>
                  <a:gd name="T16" fmla="*/ 2147483647 w 76"/>
                  <a:gd name="T17" fmla="*/ 2147483647 h 78"/>
                  <a:gd name="T18" fmla="*/ 2147483647 w 76"/>
                  <a:gd name="T19" fmla="*/ 2147483647 h 78"/>
                  <a:gd name="T20" fmla="*/ 2147483647 w 76"/>
                  <a:gd name="T21" fmla="*/ 2147483647 h 78"/>
                  <a:gd name="T22" fmla="*/ 2147483647 w 76"/>
                  <a:gd name="T23" fmla="*/ 2147483647 h 78"/>
                  <a:gd name="T24" fmla="*/ 2147483647 w 76"/>
                  <a:gd name="T25" fmla="*/ 2147483647 h 78"/>
                  <a:gd name="T26" fmla="*/ 2147483647 w 76"/>
                  <a:gd name="T27" fmla="*/ 2147483647 h 78"/>
                  <a:gd name="T28" fmla="*/ 2147483647 w 76"/>
                  <a:gd name="T29" fmla="*/ 2147483647 h 78"/>
                  <a:gd name="T30" fmla="*/ 2147483647 w 76"/>
                  <a:gd name="T31" fmla="*/ 2147483647 h 78"/>
                  <a:gd name="T32" fmla="*/ 0 w 76"/>
                  <a:gd name="T33" fmla="*/ 2147483647 h 78"/>
                  <a:gd name="T34" fmla="*/ 2147483647 w 76"/>
                  <a:gd name="T35" fmla="*/ 2147483647 h 78"/>
                  <a:gd name="T36" fmla="*/ 0 w 76"/>
                  <a:gd name="T37" fmla="*/ 2147483647 h 78"/>
                  <a:gd name="T38" fmla="*/ 2147483647 w 76"/>
                  <a:gd name="T39" fmla="*/ 2147483647 h 78"/>
                  <a:gd name="T40" fmla="*/ 2147483647 w 76"/>
                  <a:gd name="T41" fmla="*/ 2147483647 h 78"/>
                  <a:gd name="T42" fmla="*/ 2147483647 w 76"/>
                  <a:gd name="T43" fmla="*/ 2147483647 h 78"/>
                  <a:gd name="T44" fmla="*/ 2147483647 w 76"/>
                  <a:gd name="T45" fmla="*/ 2147483647 h 78"/>
                  <a:gd name="T46" fmla="*/ 2147483647 w 76"/>
                  <a:gd name="T47" fmla="*/ 2147483647 h 78"/>
                  <a:gd name="T48" fmla="*/ 2147483647 w 76"/>
                  <a:gd name="T49" fmla="*/ 2147483647 h 78"/>
                  <a:gd name="T50" fmla="*/ 2147483647 w 76"/>
                  <a:gd name="T51" fmla="*/ 2147483647 h 78"/>
                  <a:gd name="T52" fmla="*/ 2147483647 w 76"/>
                  <a:gd name="T53" fmla="*/ 2147483647 h 78"/>
                  <a:gd name="T54" fmla="*/ 2147483647 w 76"/>
                  <a:gd name="T55" fmla="*/ 2147483647 h 78"/>
                  <a:gd name="T56" fmla="*/ 2147483647 w 76"/>
                  <a:gd name="T57" fmla="*/ 0 h 78"/>
                  <a:gd name="T58" fmla="*/ 2147483647 w 76"/>
                  <a:gd name="T59" fmla="*/ 2147483647 h 78"/>
                  <a:gd name="T60" fmla="*/ 2147483647 w 76"/>
                  <a:gd name="T61" fmla="*/ 2147483647 h 78"/>
                  <a:gd name="T62" fmla="*/ 2147483647 w 76"/>
                  <a:gd name="T63" fmla="*/ 2147483647 h 78"/>
                  <a:gd name="T64" fmla="*/ 2147483647 w 76"/>
                  <a:gd name="T65" fmla="*/ 2147483647 h 78"/>
                  <a:gd name="T66" fmla="*/ 2147483647 w 76"/>
                  <a:gd name="T67" fmla="*/ 2147483647 h 78"/>
                  <a:gd name="T68" fmla="*/ 2147483647 w 76"/>
                  <a:gd name="T69" fmla="*/ 2147483647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78"/>
                  <a:gd name="T107" fmla="*/ 76 w 76"/>
                  <a:gd name="T108" fmla="*/ 78 h 7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78">
                    <a:moveTo>
                      <a:pt x="64" y="56"/>
                    </a:moveTo>
                    <a:lnTo>
                      <a:pt x="60" y="52"/>
                    </a:lnTo>
                    <a:lnTo>
                      <a:pt x="56" y="54"/>
                    </a:lnTo>
                    <a:lnTo>
                      <a:pt x="54" y="58"/>
                    </a:lnTo>
                    <a:lnTo>
                      <a:pt x="56" y="62"/>
                    </a:lnTo>
                    <a:lnTo>
                      <a:pt x="58" y="64"/>
                    </a:lnTo>
                    <a:lnTo>
                      <a:pt x="60" y="68"/>
                    </a:lnTo>
                    <a:lnTo>
                      <a:pt x="62" y="72"/>
                    </a:lnTo>
                    <a:lnTo>
                      <a:pt x="60" y="78"/>
                    </a:lnTo>
                    <a:lnTo>
                      <a:pt x="58" y="78"/>
                    </a:lnTo>
                    <a:lnTo>
                      <a:pt x="54" y="78"/>
                    </a:lnTo>
                    <a:lnTo>
                      <a:pt x="52" y="78"/>
                    </a:lnTo>
                    <a:lnTo>
                      <a:pt x="52" y="74"/>
                    </a:lnTo>
                    <a:lnTo>
                      <a:pt x="48" y="76"/>
                    </a:lnTo>
                    <a:lnTo>
                      <a:pt x="46" y="76"/>
                    </a:lnTo>
                    <a:lnTo>
                      <a:pt x="42" y="74"/>
                    </a:lnTo>
                    <a:lnTo>
                      <a:pt x="36" y="70"/>
                    </a:lnTo>
                    <a:lnTo>
                      <a:pt x="34" y="62"/>
                    </a:lnTo>
                    <a:lnTo>
                      <a:pt x="32" y="54"/>
                    </a:lnTo>
                    <a:lnTo>
                      <a:pt x="34" y="52"/>
                    </a:lnTo>
                    <a:lnTo>
                      <a:pt x="36" y="50"/>
                    </a:lnTo>
                    <a:lnTo>
                      <a:pt x="32" y="44"/>
                    </a:lnTo>
                    <a:lnTo>
                      <a:pt x="24" y="44"/>
                    </a:lnTo>
                    <a:lnTo>
                      <a:pt x="24" y="48"/>
                    </a:lnTo>
                    <a:lnTo>
                      <a:pt x="20" y="48"/>
                    </a:lnTo>
                    <a:lnTo>
                      <a:pt x="18" y="46"/>
                    </a:lnTo>
                    <a:lnTo>
                      <a:pt x="16" y="48"/>
                    </a:lnTo>
                    <a:lnTo>
                      <a:pt x="12" y="44"/>
                    </a:lnTo>
                    <a:lnTo>
                      <a:pt x="10" y="50"/>
                    </a:lnTo>
                    <a:lnTo>
                      <a:pt x="8" y="56"/>
                    </a:lnTo>
                    <a:lnTo>
                      <a:pt x="6" y="64"/>
                    </a:lnTo>
                    <a:lnTo>
                      <a:pt x="4" y="66"/>
                    </a:lnTo>
                    <a:lnTo>
                      <a:pt x="2" y="68"/>
                    </a:lnTo>
                    <a:lnTo>
                      <a:pt x="0" y="66"/>
                    </a:lnTo>
                    <a:lnTo>
                      <a:pt x="0" y="62"/>
                    </a:lnTo>
                    <a:lnTo>
                      <a:pt x="2" y="54"/>
                    </a:lnTo>
                    <a:lnTo>
                      <a:pt x="0" y="50"/>
                    </a:lnTo>
                    <a:lnTo>
                      <a:pt x="0" y="42"/>
                    </a:lnTo>
                    <a:lnTo>
                      <a:pt x="2" y="34"/>
                    </a:lnTo>
                    <a:lnTo>
                      <a:pt x="6" y="34"/>
                    </a:lnTo>
                    <a:lnTo>
                      <a:pt x="10" y="32"/>
                    </a:lnTo>
                    <a:lnTo>
                      <a:pt x="14" y="28"/>
                    </a:lnTo>
                    <a:lnTo>
                      <a:pt x="16" y="24"/>
                    </a:lnTo>
                    <a:lnTo>
                      <a:pt x="18" y="24"/>
                    </a:lnTo>
                    <a:lnTo>
                      <a:pt x="20" y="22"/>
                    </a:lnTo>
                    <a:lnTo>
                      <a:pt x="26" y="24"/>
                    </a:lnTo>
                    <a:lnTo>
                      <a:pt x="28" y="26"/>
                    </a:lnTo>
                    <a:lnTo>
                      <a:pt x="30" y="28"/>
                    </a:lnTo>
                    <a:lnTo>
                      <a:pt x="32" y="30"/>
                    </a:lnTo>
                    <a:lnTo>
                      <a:pt x="36" y="30"/>
                    </a:lnTo>
                    <a:lnTo>
                      <a:pt x="36" y="26"/>
                    </a:lnTo>
                    <a:lnTo>
                      <a:pt x="40" y="24"/>
                    </a:lnTo>
                    <a:lnTo>
                      <a:pt x="42" y="20"/>
                    </a:lnTo>
                    <a:lnTo>
                      <a:pt x="44" y="18"/>
                    </a:lnTo>
                    <a:lnTo>
                      <a:pt x="48" y="16"/>
                    </a:lnTo>
                    <a:lnTo>
                      <a:pt x="52" y="14"/>
                    </a:lnTo>
                    <a:lnTo>
                      <a:pt x="52" y="6"/>
                    </a:lnTo>
                    <a:lnTo>
                      <a:pt x="54" y="0"/>
                    </a:lnTo>
                    <a:lnTo>
                      <a:pt x="58" y="2"/>
                    </a:lnTo>
                    <a:lnTo>
                      <a:pt x="62" y="6"/>
                    </a:lnTo>
                    <a:lnTo>
                      <a:pt x="68" y="14"/>
                    </a:lnTo>
                    <a:lnTo>
                      <a:pt x="70" y="26"/>
                    </a:lnTo>
                    <a:lnTo>
                      <a:pt x="76" y="50"/>
                    </a:lnTo>
                    <a:lnTo>
                      <a:pt x="74" y="52"/>
                    </a:lnTo>
                    <a:lnTo>
                      <a:pt x="72" y="56"/>
                    </a:lnTo>
                    <a:lnTo>
                      <a:pt x="70" y="62"/>
                    </a:lnTo>
                    <a:lnTo>
                      <a:pt x="70" y="68"/>
                    </a:lnTo>
                    <a:lnTo>
                      <a:pt x="68" y="66"/>
                    </a:lnTo>
                    <a:lnTo>
                      <a:pt x="66" y="60"/>
                    </a:lnTo>
                    <a:lnTo>
                      <a:pt x="62" y="52"/>
                    </a:lnTo>
                    <a:lnTo>
                      <a:pt x="64" y="5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26" name="Freeform 292"/>
              <p:cNvSpPr/>
              <p:nvPr/>
            </p:nvSpPr>
            <p:spPr bwMode="auto">
              <a:xfrm>
                <a:off x="7379916" y="4251709"/>
                <a:ext cx="57656" cy="66372"/>
              </a:xfrm>
              <a:custGeom>
                <a:avLst/>
                <a:gdLst>
                  <a:gd name="T0" fmla="*/ 2147483647 w 38"/>
                  <a:gd name="T1" fmla="*/ 2147483647 h 42"/>
                  <a:gd name="T2" fmla="*/ 0 w 38"/>
                  <a:gd name="T3" fmla="*/ 2147483647 h 42"/>
                  <a:gd name="T4" fmla="*/ 2147483647 w 38"/>
                  <a:gd name="T5" fmla="*/ 2147483647 h 42"/>
                  <a:gd name="T6" fmla="*/ 2147483647 w 38"/>
                  <a:gd name="T7" fmla="*/ 2147483647 h 42"/>
                  <a:gd name="T8" fmla="*/ 2147483647 w 38"/>
                  <a:gd name="T9" fmla="*/ 2147483647 h 42"/>
                  <a:gd name="T10" fmla="*/ 2147483647 w 38"/>
                  <a:gd name="T11" fmla="*/ 2147483647 h 42"/>
                  <a:gd name="T12" fmla="*/ 2147483647 w 38"/>
                  <a:gd name="T13" fmla="*/ 2147483647 h 42"/>
                  <a:gd name="T14" fmla="*/ 2147483647 w 38"/>
                  <a:gd name="T15" fmla="*/ 2147483647 h 42"/>
                  <a:gd name="T16" fmla="*/ 2147483647 w 38"/>
                  <a:gd name="T17" fmla="*/ 0 h 42"/>
                  <a:gd name="T18" fmla="*/ 2147483647 w 38"/>
                  <a:gd name="T19" fmla="*/ 2147483647 h 42"/>
                  <a:gd name="T20" fmla="*/ 2147483647 w 38"/>
                  <a:gd name="T21" fmla="*/ 2147483647 h 42"/>
                  <a:gd name="T22" fmla="*/ 2147483647 w 38"/>
                  <a:gd name="T23" fmla="*/ 2147483647 h 42"/>
                  <a:gd name="T24" fmla="*/ 2147483647 w 38"/>
                  <a:gd name="T25" fmla="*/ 2147483647 h 42"/>
                  <a:gd name="T26" fmla="*/ 2147483647 w 38"/>
                  <a:gd name="T27" fmla="*/ 2147483647 h 42"/>
                  <a:gd name="T28" fmla="*/ 2147483647 w 38"/>
                  <a:gd name="T29" fmla="*/ 2147483647 h 42"/>
                  <a:gd name="T30" fmla="*/ 2147483647 w 38"/>
                  <a:gd name="T31" fmla="*/ 2147483647 h 42"/>
                  <a:gd name="T32" fmla="*/ 2147483647 w 38"/>
                  <a:gd name="T33" fmla="*/ 2147483647 h 42"/>
                  <a:gd name="T34" fmla="*/ 2147483647 w 38"/>
                  <a:gd name="T35" fmla="*/ 2147483647 h 42"/>
                  <a:gd name="T36" fmla="*/ 2147483647 w 38"/>
                  <a:gd name="T37" fmla="*/ 2147483647 h 42"/>
                  <a:gd name="T38" fmla="*/ 2147483647 w 38"/>
                  <a:gd name="T39" fmla="*/ 2147483647 h 42"/>
                  <a:gd name="T40" fmla="*/ 2147483647 w 38"/>
                  <a:gd name="T41" fmla="*/ 2147483647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
                  <a:gd name="T64" fmla="*/ 0 h 42"/>
                  <a:gd name="T65" fmla="*/ 38 w 38"/>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 h="42">
                    <a:moveTo>
                      <a:pt x="4" y="42"/>
                    </a:moveTo>
                    <a:lnTo>
                      <a:pt x="0" y="42"/>
                    </a:lnTo>
                    <a:lnTo>
                      <a:pt x="2" y="38"/>
                    </a:lnTo>
                    <a:lnTo>
                      <a:pt x="6" y="34"/>
                    </a:lnTo>
                    <a:lnTo>
                      <a:pt x="14" y="24"/>
                    </a:lnTo>
                    <a:lnTo>
                      <a:pt x="24" y="16"/>
                    </a:lnTo>
                    <a:lnTo>
                      <a:pt x="30" y="8"/>
                    </a:lnTo>
                    <a:lnTo>
                      <a:pt x="32" y="4"/>
                    </a:lnTo>
                    <a:lnTo>
                      <a:pt x="34" y="0"/>
                    </a:lnTo>
                    <a:lnTo>
                      <a:pt x="34" y="4"/>
                    </a:lnTo>
                    <a:lnTo>
                      <a:pt x="36" y="6"/>
                    </a:lnTo>
                    <a:lnTo>
                      <a:pt x="38" y="10"/>
                    </a:lnTo>
                    <a:lnTo>
                      <a:pt x="36" y="12"/>
                    </a:lnTo>
                    <a:lnTo>
                      <a:pt x="32" y="14"/>
                    </a:lnTo>
                    <a:lnTo>
                      <a:pt x="32" y="16"/>
                    </a:lnTo>
                    <a:lnTo>
                      <a:pt x="30" y="18"/>
                    </a:lnTo>
                    <a:lnTo>
                      <a:pt x="22" y="18"/>
                    </a:lnTo>
                    <a:lnTo>
                      <a:pt x="20" y="28"/>
                    </a:lnTo>
                    <a:lnTo>
                      <a:pt x="14" y="36"/>
                    </a:lnTo>
                    <a:lnTo>
                      <a:pt x="10" y="40"/>
                    </a:lnTo>
                    <a:lnTo>
                      <a:pt x="4" y="4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27" name="Freeform 293"/>
              <p:cNvSpPr/>
              <p:nvPr/>
            </p:nvSpPr>
            <p:spPr bwMode="auto">
              <a:xfrm>
                <a:off x="7423734" y="4031354"/>
                <a:ext cx="107239" cy="171240"/>
              </a:xfrm>
              <a:custGeom>
                <a:avLst/>
                <a:gdLst>
                  <a:gd name="T0" fmla="*/ 2147483647 w 74"/>
                  <a:gd name="T1" fmla="*/ 2147483647 h 110"/>
                  <a:gd name="T2" fmla="*/ 2147483647 w 74"/>
                  <a:gd name="T3" fmla="*/ 2147483647 h 110"/>
                  <a:gd name="T4" fmla="*/ 2147483647 w 74"/>
                  <a:gd name="T5" fmla="*/ 2147483647 h 110"/>
                  <a:gd name="T6" fmla="*/ 2147483647 w 74"/>
                  <a:gd name="T7" fmla="*/ 0 h 110"/>
                  <a:gd name="T8" fmla="*/ 2147483647 w 74"/>
                  <a:gd name="T9" fmla="*/ 2147483647 h 110"/>
                  <a:gd name="T10" fmla="*/ 2147483647 w 74"/>
                  <a:gd name="T11" fmla="*/ 2147483647 h 110"/>
                  <a:gd name="T12" fmla="*/ 2147483647 w 74"/>
                  <a:gd name="T13" fmla="*/ 2147483647 h 110"/>
                  <a:gd name="T14" fmla="*/ 2147483647 w 74"/>
                  <a:gd name="T15" fmla="*/ 2147483647 h 110"/>
                  <a:gd name="T16" fmla="*/ 2147483647 w 74"/>
                  <a:gd name="T17" fmla="*/ 2147483647 h 110"/>
                  <a:gd name="T18" fmla="*/ 2147483647 w 74"/>
                  <a:gd name="T19" fmla="*/ 2147483647 h 110"/>
                  <a:gd name="T20" fmla="*/ 2147483647 w 74"/>
                  <a:gd name="T21" fmla="*/ 2147483647 h 110"/>
                  <a:gd name="T22" fmla="*/ 2147483647 w 74"/>
                  <a:gd name="T23" fmla="*/ 2147483647 h 110"/>
                  <a:gd name="T24" fmla="*/ 2147483647 w 74"/>
                  <a:gd name="T25" fmla="*/ 2147483647 h 110"/>
                  <a:gd name="T26" fmla="*/ 2147483647 w 74"/>
                  <a:gd name="T27" fmla="*/ 2147483647 h 110"/>
                  <a:gd name="T28" fmla="*/ 2147483647 w 74"/>
                  <a:gd name="T29" fmla="*/ 2147483647 h 110"/>
                  <a:gd name="T30" fmla="*/ 2147483647 w 74"/>
                  <a:gd name="T31" fmla="*/ 2147483647 h 110"/>
                  <a:gd name="T32" fmla="*/ 2147483647 w 74"/>
                  <a:gd name="T33" fmla="*/ 2147483647 h 110"/>
                  <a:gd name="T34" fmla="*/ 2147483647 w 74"/>
                  <a:gd name="T35" fmla="*/ 2147483647 h 110"/>
                  <a:gd name="T36" fmla="*/ 2147483647 w 74"/>
                  <a:gd name="T37" fmla="*/ 2147483647 h 110"/>
                  <a:gd name="T38" fmla="*/ 2147483647 w 74"/>
                  <a:gd name="T39" fmla="*/ 2147483647 h 110"/>
                  <a:gd name="T40" fmla="*/ 2147483647 w 74"/>
                  <a:gd name="T41" fmla="*/ 2147483647 h 110"/>
                  <a:gd name="T42" fmla="*/ 2147483647 w 74"/>
                  <a:gd name="T43" fmla="*/ 2147483647 h 110"/>
                  <a:gd name="T44" fmla="*/ 2147483647 w 74"/>
                  <a:gd name="T45" fmla="*/ 2147483647 h 110"/>
                  <a:gd name="T46" fmla="*/ 2147483647 w 74"/>
                  <a:gd name="T47" fmla="*/ 2147483647 h 110"/>
                  <a:gd name="T48" fmla="*/ 2147483647 w 74"/>
                  <a:gd name="T49" fmla="*/ 2147483647 h 110"/>
                  <a:gd name="T50" fmla="*/ 2147483647 w 74"/>
                  <a:gd name="T51" fmla="*/ 2147483647 h 110"/>
                  <a:gd name="T52" fmla="*/ 2147483647 w 74"/>
                  <a:gd name="T53" fmla="*/ 2147483647 h 110"/>
                  <a:gd name="T54" fmla="*/ 2147483647 w 74"/>
                  <a:gd name="T55" fmla="*/ 2147483647 h 110"/>
                  <a:gd name="T56" fmla="*/ 2147483647 w 74"/>
                  <a:gd name="T57" fmla="*/ 2147483647 h 110"/>
                  <a:gd name="T58" fmla="*/ 2147483647 w 74"/>
                  <a:gd name="T59" fmla="*/ 2147483647 h 110"/>
                  <a:gd name="T60" fmla="*/ 2147483647 w 74"/>
                  <a:gd name="T61" fmla="*/ 2147483647 h 110"/>
                  <a:gd name="T62" fmla="*/ 2147483647 w 74"/>
                  <a:gd name="T63" fmla="*/ 2147483647 h 110"/>
                  <a:gd name="T64" fmla="*/ 2147483647 w 74"/>
                  <a:gd name="T65" fmla="*/ 2147483647 h 110"/>
                  <a:gd name="T66" fmla="*/ 2147483647 w 74"/>
                  <a:gd name="T67" fmla="*/ 2147483647 h 110"/>
                  <a:gd name="T68" fmla="*/ 2147483647 w 74"/>
                  <a:gd name="T69" fmla="*/ 2147483647 h 110"/>
                  <a:gd name="T70" fmla="*/ 2147483647 w 74"/>
                  <a:gd name="T71" fmla="*/ 2147483647 h 110"/>
                  <a:gd name="T72" fmla="*/ 2147483647 w 74"/>
                  <a:gd name="T73" fmla="*/ 2147483647 h 110"/>
                  <a:gd name="T74" fmla="*/ 0 w 74"/>
                  <a:gd name="T75" fmla="*/ 2147483647 h 110"/>
                  <a:gd name="T76" fmla="*/ 2147483647 w 74"/>
                  <a:gd name="T77" fmla="*/ 2147483647 h 1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4"/>
                  <a:gd name="T118" fmla="*/ 0 h 110"/>
                  <a:gd name="T119" fmla="*/ 74 w 74"/>
                  <a:gd name="T120" fmla="*/ 110 h 1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4" h="110">
                    <a:moveTo>
                      <a:pt x="4" y="46"/>
                    </a:moveTo>
                    <a:lnTo>
                      <a:pt x="8" y="38"/>
                    </a:lnTo>
                    <a:lnTo>
                      <a:pt x="8" y="30"/>
                    </a:lnTo>
                    <a:lnTo>
                      <a:pt x="6" y="20"/>
                    </a:lnTo>
                    <a:lnTo>
                      <a:pt x="4" y="12"/>
                    </a:lnTo>
                    <a:lnTo>
                      <a:pt x="6" y="4"/>
                    </a:lnTo>
                    <a:lnTo>
                      <a:pt x="8" y="2"/>
                    </a:lnTo>
                    <a:lnTo>
                      <a:pt x="10" y="0"/>
                    </a:lnTo>
                    <a:lnTo>
                      <a:pt x="12" y="2"/>
                    </a:lnTo>
                    <a:lnTo>
                      <a:pt x="14" y="6"/>
                    </a:lnTo>
                    <a:lnTo>
                      <a:pt x="16" y="10"/>
                    </a:lnTo>
                    <a:lnTo>
                      <a:pt x="20" y="10"/>
                    </a:lnTo>
                    <a:lnTo>
                      <a:pt x="22" y="10"/>
                    </a:lnTo>
                    <a:lnTo>
                      <a:pt x="24" y="8"/>
                    </a:lnTo>
                    <a:lnTo>
                      <a:pt x="28" y="4"/>
                    </a:lnTo>
                    <a:lnTo>
                      <a:pt x="28" y="8"/>
                    </a:lnTo>
                    <a:lnTo>
                      <a:pt x="30" y="12"/>
                    </a:lnTo>
                    <a:lnTo>
                      <a:pt x="32" y="18"/>
                    </a:lnTo>
                    <a:lnTo>
                      <a:pt x="34" y="22"/>
                    </a:lnTo>
                    <a:lnTo>
                      <a:pt x="36" y="30"/>
                    </a:lnTo>
                    <a:lnTo>
                      <a:pt x="36" y="36"/>
                    </a:lnTo>
                    <a:lnTo>
                      <a:pt x="36" y="44"/>
                    </a:lnTo>
                    <a:lnTo>
                      <a:pt x="32" y="48"/>
                    </a:lnTo>
                    <a:lnTo>
                      <a:pt x="28" y="54"/>
                    </a:lnTo>
                    <a:lnTo>
                      <a:pt x="26" y="62"/>
                    </a:lnTo>
                    <a:lnTo>
                      <a:pt x="28" y="70"/>
                    </a:lnTo>
                    <a:lnTo>
                      <a:pt x="32" y="76"/>
                    </a:lnTo>
                    <a:lnTo>
                      <a:pt x="36" y="82"/>
                    </a:lnTo>
                    <a:lnTo>
                      <a:pt x="40" y="86"/>
                    </a:lnTo>
                    <a:lnTo>
                      <a:pt x="40" y="84"/>
                    </a:lnTo>
                    <a:lnTo>
                      <a:pt x="42" y="80"/>
                    </a:lnTo>
                    <a:lnTo>
                      <a:pt x="46" y="80"/>
                    </a:lnTo>
                    <a:lnTo>
                      <a:pt x="50" y="82"/>
                    </a:lnTo>
                    <a:lnTo>
                      <a:pt x="54" y="86"/>
                    </a:lnTo>
                    <a:lnTo>
                      <a:pt x="56" y="90"/>
                    </a:lnTo>
                    <a:lnTo>
                      <a:pt x="60" y="92"/>
                    </a:lnTo>
                    <a:lnTo>
                      <a:pt x="62" y="90"/>
                    </a:lnTo>
                    <a:lnTo>
                      <a:pt x="64" y="88"/>
                    </a:lnTo>
                    <a:lnTo>
                      <a:pt x="66" y="90"/>
                    </a:lnTo>
                    <a:lnTo>
                      <a:pt x="64" y="94"/>
                    </a:lnTo>
                    <a:lnTo>
                      <a:pt x="64" y="96"/>
                    </a:lnTo>
                    <a:lnTo>
                      <a:pt x="64" y="98"/>
                    </a:lnTo>
                    <a:lnTo>
                      <a:pt x="66" y="96"/>
                    </a:lnTo>
                    <a:lnTo>
                      <a:pt x="68" y="100"/>
                    </a:lnTo>
                    <a:lnTo>
                      <a:pt x="74" y="102"/>
                    </a:lnTo>
                    <a:lnTo>
                      <a:pt x="74" y="106"/>
                    </a:lnTo>
                    <a:lnTo>
                      <a:pt x="74" y="110"/>
                    </a:lnTo>
                    <a:lnTo>
                      <a:pt x="72" y="110"/>
                    </a:lnTo>
                    <a:lnTo>
                      <a:pt x="70" y="108"/>
                    </a:lnTo>
                    <a:lnTo>
                      <a:pt x="68" y="106"/>
                    </a:lnTo>
                    <a:lnTo>
                      <a:pt x="64" y="100"/>
                    </a:lnTo>
                    <a:lnTo>
                      <a:pt x="60" y="98"/>
                    </a:lnTo>
                    <a:lnTo>
                      <a:pt x="54" y="94"/>
                    </a:lnTo>
                    <a:lnTo>
                      <a:pt x="50" y="90"/>
                    </a:lnTo>
                    <a:lnTo>
                      <a:pt x="48" y="92"/>
                    </a:lnTo>
                    <a:lnTo>
                      <a:pt x="48" y="96"/>
                    </a:lnTo>
                    <a:lnTo>
                      <a:pt x="50" y="100"/>
                    </a:lnTo>
                    <a:lnTo>
                      <a:pt x="44" y="100"/>
                    </a:lnTo>
                    <a:lnTo>
                      <a:pt x="42" y="94"/>
                    </a:lnTo>
                    <a:lnTo>
                      <a:pt x="38" y="90"/>
                    </a:lnTo>
                    <a:lnTo>
                      <a:pt x="34" y="88"/>
                    </a:lnTo>
                    <a:lnTo>
                      <a:pt x="30" y="90"/>
                    </a:lnTo>
                    <a:lnTo>
                      <a:pt x="26" y="92"/>
                    </a:lnTo>
                    <a:lnTo>
                      <a:pt x="22" y="90"/>
                    </a:lnTo>
                    <a:lnTo>
                      <a:pt x="20" y="88"/>
                    </a:lnTo>
                    <a:lnTo>
                      <a:pt x="16" y="84"/>
                    </a:lnTo>
                    <a:lnTo>
                      <a:pt x="18" y="80"/>
                    </a:lnTo>
                    <a:lnTo>
                      <a:pt x="20" y="76"/>
                    </a:lnTo>
                    <a:lnTo>
                      <a:pt x="20" y="72"/>
                    </a:lnTo>
                    <a:lnTo>
                      <a:pt x="16" y="72"/>
                    </a:lnTo>
                    <a:lnTo>
                      <a:pt x="14" y="74"/>
                    </a:lnTo>
                    <a:lnTo>
                      <a:pt x="12" y="74"/>
                    </a:lnTo>
                    <a:lnTo>
                      <a:pt x="6" y="72"/>
                    </a:lnTo>
                    <a:lnTo>
                      <a:pt x="2" y="70"/>
                    </a:lnTo>
                    <a:lnTo>
                      <a:pt x="0" y="66"/>
                    </a:lnTo>
                    <a:lnTo>
                      <a:pt x="0" y="52"/>
                    </a:lnTo>
                    <a:lnTo>
                      <a:pt x="2" y="46"/>
                    </a:lnTo>
                    <a:lnTo>
                      <a:pt x="4" y="4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28" name="Freeform 294"/>
              <p:cNvSpPr/>
              <p:nvPr/>
            </p:nvSpPr>
            <p:spPr bwMode="auto">
              <a:xfrm>
                <a:off x="7536739" y="4206577"/>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2147483647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2147483647 h 42"/>
                  <a:gd name="T28" fmla="*/ 2147483647 w 24"/>
                  <a:gd name="T29" fmla="*/ 2147483647 h 42"/>
                  <a:gd name="T30" fmla="*/ 2147483647 w 24"/>
                  <a:gd name="T31" fmla="*/ 2147483647 h 42"/>
                  <a:gd name="T32" fmla="*/ 2147483647 w 24"/>
                  <a:gd name="T33" fmla="*/ 2147483647 h 42"/>
                  <a:gd name="T34" fmla="*/ 2147483647 w 24"/>
                  <a:gd name="T35" fmla="*/ 2147483647 h 42"/>
                  <a:gd name="T36" fmla="*/ 2147483647 w 24"/>
                  <a:gd name="T37" fmla="*/ 2147483647 h 42"/>
                  <a:gd name="T38" fmla="*/ 2147483647 w 24"/>
                  <a:gd name="T39" fmla="*/ 2147483647 h 42"/>
                  <a:gd name="T40" fmla="*/ 2147483647 w 24"/>
                  <a:gd name="T41" fmla="*/ 2147483647 h 42"/>
                  <a:gd name="T42" fmla="*/ 0 w 24"/>
                  <a:gd name="T43" fmla="*/ 2147483647 h 42"/>
                  <a:gd name="T44" fmla="*/ 2147483647 w 24"/>
                  <a:gd name="T45" fmla="*/ 0 h 42"/>
                  <a:gd name="T46" fmla="*/ 2147483647 w 24"/>
                  <a:gd name="T47" fmla="*/ 0 h 42"/>
                  <a:gd name="T48" fmla="*/ 2147483647 w 24"/>
                  <a:gd name="T49" fmla="*/ 2147483647 h 42"/>
                  <a:gd name="T50" fmla="*/ 2147483647 w 24"/>
                  <a:gd name="T51" fmla="*/ 2147483647 h 42"/>
                  <a:gd name="T52" fmla="*/ 2147483647 w 24"/>
                  <a:gd name="T53" fmla="*/ 2147483647 h 42"/>
                  <a:gd name="T54" fmla="*/ 2147483647 w 24"/>
                  <a:gd name="T55" fmla="*/ 2147483647 h 42"/>
                  <a:gd name="T56" fmla="*/ 2147483647 w 24"/>
                  <a:gd name="T57" fmla="*/ 2147483647 h 42"/>
                  <a:gd name="T58" fmla="*/ 2147483647 w 24"/>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
                  <a:gd name="T91" fmla="*/ 0 h 42"/>
                  <a:gd name="T92" fmla="*/ 24 w 24"/>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 h="42">
                    <a:moveTo>
                      <a:pt x="22" y="28"/>
                    </a:moveTo>
                    <a:lnTo>
                      <a:pt x="14" y="28"/>
                    </a:lnTo>
                    <a:lnTo>
                      <a:pt x="14" y="36"/>
                    </a:lnTo>
                    <a:lnTo>
                      <a:pt x="18" y="40"/>
                    </a:lnTo>
                    <a:lnTo>
                      <a:pt x="18" y="42"/>
                    </a:lnTo>
                    <a:lnTo>
                      <a:pt x="14" y="42"/>
                    </a:lnTo>
                    <a:lnTo>
                      <a:pt x="12" y="42"/>
                    </a:lnTo>
                    <a:lnTo>
                      <a:pt x="10" y="42"/>
                    </a:lnTo>
                    <a:lnTo>
                      <a:pt x="10" y="38"/>
                    </a:lnTo>
                    <a:lnTo>
                      <a:pt x="12" y="36"/>
                    </a:lnTo>
                    <a:lnTo>
                      <a:pt x="12" y="32"/>
                    </a:lnTo>
                    <a:lnTo>
                      <a:pt x="8" y="32"/>
                    </a:lnTo>
                    <a:lnTo>
                      <a:pt x="6" y="30"/>
                    </a:lnTo>
                    <a:lnTo>
                      <a:pt x="2" y="24"/>
                    </a:lnTo>
                    <a:lnTo>
                      <a:pt x="2" y="22"/>
                    </a:lnTo>
                    <a:lnTo>
                      <a:pt x="10" y="22"/>
                    </a:lnTo>
                    <a:lnTo>
                      <a:pt x="12" y="20"/>
                    </a:lnTo>
                    <a:lnTo>
                      <a:pt x="14" y="18"/>
                    </a:lnTo>
                    <a:lnTo>
                      <a:pt x="12" y="14"/>
                    </a:lnTo>
                    <a:lnTo>
                      <a:pt x="6" y="10"/>
                    </a:lnTo>
                    <a:lnTo>
                      <a:pt x="2" y="6"/>
                    </a:lnTo>
                    <a:lnTo>
                      <a:pt x="0" y="2"/>
                    </a:lnTo>
                    <a:lnTo>
                      <a:pt x="4" y="0"/>
                    </a:lnTo>
                    <a:lnTo>
                      <a:pt x="12" y="0"/>
                    </a:lnTo>
                    <a:lnTo>
                      <a:pt x="16" y="2"/>
                    </a:lnTo>
                    <a:lnTo>
                      <a:pt x="16" y="8"/>
                    </a:lnTo>
                    <a:lnTo>
                      <a:pt x="20" y="8"/>
                    </a:lnTo>
                    <a:lnTo>
                      <a:pt x="20" y="16"/>
                    </a:lnTo>
                    <a:lnTo>
                      <a:pt x="24" y="22"/>
                    </a:lnTo>
                    <a:lnTo>
                      <a:pt x="22" y="2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29" name="Freeform 295"/>
              <p:cNvSpPr/>
              <p:nvPr/>
            </p:nvSpPr>
            <p:spPr bwMode="auto">
              <a:xfrm>
                <a:off x="7480236" y="4225161"/>
                <a:ext cx="33440" cy="45133"/>
              </a:xfrm>
              <a:custGeom>
                <a:avLst/>
                <a:gdLst>
                  <a:gd name="T0" fmla="*/ 2147483647 w 22"/>
                  <a:gd name="T1" fmla="*/ 2147483647 h 28"/>
                  <a:gd name="T2" fmla="*/ 2147483647 w 22"/>
                  <a:gd name="T3" fmla="*/ 2147483647 h 28"/>
                  <a:gd name="T4" fmla="*/ 2147483647 w 22"/>
                  <a:gd name="T5" fmla="*/ 2147483647 h 28"/>
                  <a:gd name="T6" fmla="*/ 2147483647 w 22"/>
                  <a:gd name="T7" fmla="*/ 2147483647 h 28"/>
                  <a:gd name="T8" fmla="*/ 2147483647 w 22"/>
                  <a:gd name="T9" fmla="*/ 2147483647 h 28"/>
                  <a:gd name="T10" fmla="*/ 2147483647 w 22"/>
                  <a:gd name="T11" fmla="*/ 2147483647 h 28"/>
                  <a:gd name="T12" fmla="*/ 2147483647 w 22"/>
                  <a:gd name="T13" fmla="*/ 2147483647 h 28"/>
                  <a:gd name="T14" fmla="*/ 2147483647 w 22"/>
                  <a:gd name="T15" fmla="*/ 2147483647 h 28"/>
                  <a:gd name="T16" fmla="*/ 2147483647 w 22"/>
                  <a:gd name="T17" fmla="*/ 2147483647 h 28"/>
                  <a:gd name="T18" fmla="*/ 0 w 22"/>
                  <a:gd name="T19" fmla="*/ 2147483647 h 28"/>
                  <a:gd name="T20" fmla="*/ 2147483647 w 22"/>
                  <a:gd name="T21" fmla="*/ 2147483647 h 28"/>
                  <a:gd name="T22" fmla="*/ 2147483647 w 22"/>
                  <a:gd name="T23" fmla="*/ 0 h 28"/>
                  <a:gd name="T24" fmla="*/ 2147483647 w 22"/>
                  <a:gd name="T25" fmla="*/ 2147483647 h 28"/>
                  <a:gd name="T26" fmla="*/ 2147483647 w 22"/>
                  <a:gd name="T27" fmla="*/ 2147483647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28"/>
                  <a:gd name="T44" fmla="*/ 22 w 22"/>
                  <a:gd name="T45" fmla="*/ 28 h 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28">
                    <a:moveTo>
                      <a:pt x="10" y="4"/>
                    </a:moveTo>
                    <a:lnTo>
                      <a:pt x="12" y="4"/>
                    </a:lnTo>
                    <a:lnTo>
                      <a:pt x="14" y="4"/>
                    </a:lnTo>
                    <a:lnTo>
                      <a:pt x="20" y="6"/>
                    </a:lnTo>
                    <a:lnTo>
                      <a:pt x="22" y="10"/>
                    </a:lnTo>
                    <a:lnTo>
                      <a:pt x="20" y="16"/>
                    </a:lnTo>
                    <a:lnTo>
                      <a:pt x="14" y="22"/>
                    </a:lnTo>
                    <a:lnTo>
                      <a:pt x="2" y="28"/>
                    </a:lnTo>
                    <a:lnTo>
                      <a:pt x="2" y="14"/>
                    </a:lnTo>
                    <a:lnTo>
                      <a:pt x="0" y="4"/>
                    </a:lnTo>
                    <a:lnTo>
                      <a:pt x="2" y="2"/>
                    </a:lnTo>
                    <a:lnTo>
                      <a:pt x="4" y="0"/>
                    </a:lnTo>
                    <a:lnTo>
                      <a:pt x="8" y="4"/>
                    </a:lnTo>
                    <a:lnTo>
                      <a:pt x="10" y="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30" name="Freeform 296"/>
              <p:cNvSpPr/>
              <p:nvPr/>
            </p:nvSpPr>
            <p:spPr bwMode="auto">
              <a:xfrm>
                <a:off x="8264352" y="4721624"/>
                <a:ext cx="24215" cy="47788"/>
              </a:xfrm>
              <a:custGeom>
                <a:avLst/>
                <a:gdLst>
                  <a:gd name="T0" fmla="*/ 2147483647 w 16"/>
                  <a:gd name="T1" fmla="*/ 2147483647 h 30"/>
                  <a:gd name="T2" fmla="*/ 2147483647 w 16"/>
                  <a:gd name="T3" fmla="*/ 2147483647 h 30"/>
                  <a:gd name="T4" fmla="*/ 2147483647 w 16"/>
                  <a:gd name="T5" fmla="*/ 2147483647 h 30"/>
                  <a:gd name="T6" fmla="*/ 2147483647 w 16"/>
                  <a:gd name="T7" fmla="*/ 2147483647 h 30"/>
                  <a:gd name="T8" fmla="*/ 2147483647 w 16"/>
                  <a:gd name="T9" fmla="*/ 2147483647 h 30"/>
                  <a:gd name="T10" fmla="*/ 2147483647 w 16"/>
                  <a:gd name="T11" fmla="*/ 2147483647 h 30"/>
                  <a:gd name="T12" fmla="*/ 2147483647 w 16"/>
                  <a:gd name="T13" fmla="*/ 2147483647 h 30"/>
                  <a:gd name="T14" fmla="*/ 2147483647 w 16"/>
                  <a:gd name="T15" fmla="*/ 2147483647 h 30"/>
                  <a:gd name="T16" fmla="*/ 2147483647 w 16"/>
                  <a:gd name="T17" fmla="*/ 2147483647 h 30"/>
                  <a:gd name="T18" fmla="*/ 0 w 16"/>
                  <a:gd name="T19" fmla="*/ 2147483647 h 30"/>
                  <a:gd name="T20" fmla="*/ 0 w 16"/>
                  <a:gd name="T21" fmla="*/ 0 h 30"/>
                  <a:gd name="T22" fmla="*/ 2147483647 w 16"/>
                  <a:gd name="T23" fmla="*/ 2147483647 h 30"/>
                  <a:gd name="T24" fmla="*/ 2147483647 w 16"/>
                  <a:gd name="T25" fmla="*/ 2147483647 h 30"/>
                  <a:gd name="T26" fmla="*/ 2147483647 w 16"/>
                  <a:gd name="T27" fmla="*/ 2147483647 h 30"/>
                  <a:gd name="T28" fmla="*/ 2147483647 w 16"/>
                  <a:gd name="T29" fmla="*/ 2147483647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30"/>
                  <a:gd name="T47" fmla="*/ 16 w 1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30">
                    <a:moveTo>
                      <a:pt x="16" y="18"/>
                    </a:moveTo>
                    <a:lnTo>
                      <a:pt x="16" y="24"/>
                    </a:lnTo>
                    <a:lnTo>
                      <a:pt x="14" y="28"/>
                    </a:lnTo>
                    <a:lnTo>
                      <a:pt x="12" y="30"/>
                    </a:lnTo>
                    <a:lnTo>
                      <a:pt x="10" y="30"/>
                    </a:lnTo>
                    <a:lnTo>
                      <a:pt x="8" y="30"/>
                    </a:lnTo>
                    <a:lnTo>
                      <a:pt x="6" y="26"/>
                    </a:lnTo>
                    <a:lnTo>
                      <a:pt x="4" y="18"/>
                    </a:lnTo>
                    <a:lnTo>
                      <a:pt x="2" y="12"/>
                    </a:lnTo>
                    <a:lnTo>
                      <a:pt x="0" y="6"/>
                    </a:lnTo>
                    <a:lnTo>
                      <a:pt x="0" y="0"/>
                    </a:lnTo>
                    <a:lnTo>
                      <a:pt x="8" y="12"/>
                    </a:lnTo>
                    <a:lnTo>
                      <a:pt x="10" y="18"/>
                    </a:lnTo>
                    <a:lnTo>
                      <a:pt x="14" y="18"/>
                    </a:lnTo>
                    <a:lnTo>
                      <a:pt x="16" y="1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31" name="Freeform 297"/>
              <p:cNvSpPr/>
              <p:nvPr/>
            </p:nvSpPr>
            <p:spPr bwMode="auto">
              <a:xfrm>
                <a:off x="8346222" y="4786669"/>
                <a:ext cx="32287" cy="27876"/>
              </a:xfrm>
              <a:custGeom>
                <a:avLst/>
                <a:gdLst>
                  <a:gd name="T0" fmla="*/ 2147483647 w 22"/>
                  <a:gd name="T1" fmla="*/ 2147483647 h 16"/>
                  <a:gd name="T2" fmla="*/ 2147483647 w 22"/>
                  <a:gd name="T3" fmla="*/ 2147483647 h 16"/>
                  <a:gd name="T4" fmla="*/ 2147483647 w 22"/>
                  <a:gd name="T5" fmla="*/ 2147483647 h 16"/>
                  <a:gd name="T6" fmla="*/ 2147483647 w 22"/>
                  <a:gd name="T7" fmla="*/ 2147483647 h 16"/>
                  <a:gd name="T8" fmla="*/ 2147483647 w 22"/>
                  <a:gd name="T9" fmla="*/ 2147483647 h 16"/>
                  <a:gd name="T10" fmla="*/ 0 w 22"/>
                  <a:gd name="T11" fmla="*/ 2147483647 h 16"/>
                  <a:gd name="T12" fmla="*/ 0 w 22"/>
                  <a:gd name="T13" fmla="*/ 0 h 16"/>
                  <a:gd name="T14" fmla="*/ 2147483647 w 22"/>
                  <a:gd name="T15" fmla="*/ 2147483647 h 16"/>
                  <a:gd name="T16" fmla="*/ 2147483647 w 22"/>
                  <a:gd name="T17" fmla="*/ 2147483647 h 16"/>
                  <a:gd name="T18" fmla="*/ 2147483647 w 22"/>
                  <a:gd name="T19" fmla="*/ 2147483647 h 16"/>
                  <a:gd name="T20" fmla="*/ 2147483647 w 2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6"/>
                  <a:gd name="T35" fmla="*/ 22 w 2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6">
                    <a:moveTo>
                      <a:pt x="22" y="14"/>
                    </a:moveTo>
                    <a:lnTo>
                      <a:pt x="20" y="16"/>
                    </a:lnTo>
                    <a:lnTo>
                      <a:pt x="18" y="16"/>
                    </a:lnTo>
                    <a:lnTo>
                      <a:pt x="12" y="14"/>
                    </a:lnTo>
                    <a:lnTo>
                      <a:pt x="6" y="10"/>
                    </a:lnTo>
                    <a:lnTo>
                      <a:pt x="0" y="2"/>
                    </a:lnTo>
                    <a:lnTo>
                      <a:pt x="0" y="0"/>
                    </a:lnTo>
                    <a:lnTo>
                      <a:pt x="6" y="2"/>
                    </a:lnTo>
                    <a:lnTo>
                      <a:pt x="12" y="4"/>
                    </a:lnTo>
                    <a:lnTo>
                      <a:pt x="20" y="8"/>
                    </a:lnTo>
                    <a:lnTo>
                      <a:pt x="22" y="1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32" name="Freeform 298"/>
              <p:cNvSpPr/>
              <p:nvPr/>
            </p:nvSpPr>
            <p:spPr bwMode="auto">
              <a:xfrm>
                <a:off x="8396959" y="4810562"/>
                <a:ext cx="19603" cy="38495"/>
              </a:xfrm>
              <a:custGeom>
                <a:avLst/>
                <a:gdLst>
                  <a:gd name="T0" fmla="*/ 2147483647 w 14"/>
                  <a:gd name="T1" fmla="*/ 0 h 24"/>
                  <a:gd name="T2" fmla="*/ 2147483647 w 14"/>
                  <a:gd name="T3" fmla="*/ 2147483647 h 24"/>
                  <a:gd name="T4" fmla="*/ 2147483647 w 14"/>
                  <a:gd name="T5" fmla="*/ 2147483647 h 24"/>
                  <a:gd name="T6" fmla="*/ 2147483647 w 14"/>
                  <a:gd name="T7" fmla="*/ 2147483647 h 24"/>
                  <a:gd name="T8" fmla="*/ 2147483647 w 14"/>
                  <a:gd name="T9" fmla="*/ 2147483647 h 24"/>
                  <a:gd name="T10" fmla="*/ 2147483647 w 14"/>
                  <a:gd name="T11" fmla="*/ 2147483647 h 24"/>
                  <a:gd name="T12" fmla="*/ 2147483647 w 14"/>
                  <a:gd name="T13" fmla="*/ 2147483647 h 24"/>
                  <a:gd name="T14" fmla="*/ 2147483647 w 14"/>
                  <a:gd name="T15" fmla="*/ 2147483647 h 24"/>
                  <a:gd name="T16" fmla="*/ 0 w 14"/>
                  <a:gd name="T17" fmla="*/ 2147483647 h 24"/>
                  <a:gd name="T18" fmla="*/ 0 w 14"/>
                  <a:gd name="T19" fmla="*/ 2147483647 h 24"/>
                  <a:gd name="T20" fmla="*/ 0 w 14"/>
                  <a:gd name="T21" fmla="*/ 2147483647 h 24"/>
                  <a:gd name="T22" fmla="*/ 2147483647 w 14"/>
                  <a:gd name="T23" fmla="*/ 2147483647 h 24"/>
                  <a:gd name="T24" fmla="*/ 2147483647 w 1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24"/>
                  <a:gd name="T41" fmla="*/ 14 w 1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24">
                    <a:moveTo>
                      <a:pt x="2" y="0"/>
                    </a:moveTo>
                    <a:lnTo>
                      <a:pt x="6" y="6"/>
                    </a:lnTo>
                    <a:lnTo>
                      <a:pt x="10" y="12"/>
                    </a:lnTo>
                    <a:lnTo>
                      <a:pt x="12" y="18"/>
                    </a:lnTo>
                    <a:lnTo>
                      <a:pt x="14" y="24"/>
                    </a:lnTo>
                    <a:lnTo>
                      <a:pt x="12" y="24"/>
                    </a:lnTo>
                    <a:lnTo>
                      <a:pt x="8" y="22"/>
                    </a:lnTo>
                    <a:lnTo>
                      <a:pt x="2" y="16"/>
                    </a:lnTo>
                    <a:lnTo>
                      <a:pt x="0" y="12"/>
                    </a:lnTo>
                    <a:lnTo>
                      <a:pt x="0" y="8"/>
                    </a:lnTo>
                    <a:lnTo>
                      <a:pt x="0" y="2"/>
                    </a:lnTo>
                    <a:lnTo>
                      <a:pt x="4" y="2"/>
                    </a:lnTo>
                    <a:lnTo>
                      <a:pt x="2"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33" name="Freeform 299"/>
              <p:cNvSpPr/>
              <p:nvPr/>
            </p:nvSpPr>
            <p:spPr bwMode="auto">
              <a:xfrm>
                <a:off x="8408490" y="4866315"/>
                <a:ext cx="25369" cy="15929"/>
              </a:xfrm>
              <a:custGeom>
                <a:avLst/>
                <a:gdLst>
                  <a:gd name="T0" fmla="*/ 2147483647 w 18"/>
                  <a:gd name="T1" fmla="*/ 2147483647 h 10"/>
                  <a:gd name="T2" fmla="*/ 2147483647 w 18"/>
                  <a:gd name="T3" fmla="*/ 2147483647 h 10"/>
                  <a:gd name="T4" fmla="*/ 2147483647 w 18"/>
                  <a:gd name="T5" fmla="*/ 2147483647 h 10"/>
                  <a:gd name="T6" fmla="*/ 0 w 18"/>
                  <a:gd name="T7" fmla="*/ 2147483647 h 10"/>
                  <a:gd name="T8" fmla="*/ 0 w 18"/>
                  <a:gd name="T9" fmla="*/ 0 h 10"/>
                  <a:gd name="T10" fmla="*/ 2147483647 w 18"/>
                  <a:gd name="T11" fmla="*/ 0 h 10"/>
                  <a:gd name="T12" fmla="*/ 2147483647 w 18"/>
                  <a:gd name="T13" fmla="*/ 2147483647 h 10"/>
                  <a:gd name="T14" fmla="*/ 2147483647 w 18"/>
                  <a:gd name="T15" fmla="*/ 2147483647 h 10"/>
                  <a:gd name="T16" fmla="*/ 2147483647 w 18"/>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
                  <a:gd name="T29" fmla="*/ 18 w 18"/>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
                    <a:moveTo>
                      <a:pt x="18" y="10"/>
                    </a:moveTo>
                    <a:lnTo>
                      <a:pt x="10" y="10"/>
                    </a:lnTo>
                    <a:lnTo>
                      <a:pt x="4" y="8"/>
                    </a:lnTo>
                    <a:lnTo>
                      <a:pt x="0" y="2"/>
                    </a:lnTo>
                    <a:lnTo>
                      <a:pt x="0" y="0"/>
                    </a:lnTo>
                    <a:lnTo>
                      <a:pt x="6" y="0"/>
                    </a:lnTo>
                    <a:lnTo>
                      <a:pt x="12" y="4"/>
                    </a:lnTo>
                    <a:lnTo>
                      <a:pt x="16" y="6"/>
                    </a:lnTo>
                    <a:lnTo>
                      <a:pt x="18" y="1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34" name="Freeform 300"/>
              <p:cNvSpPr/>
              <p:nvPr/>
            </p:nvSpPr>
            <p:spPr bwMode="auto">
              <a:xfrm>
                <a:off x="8302403" y="4790651"/>
                <a:ext cx="34594" cy="33186"/>
              </a:xfrm>
              <a:custGeom>
                <a:avLst/>
                <a:gdLst>
                  <a:gd name="T0" fmla="*/ 2147483647 w 24"/>
                  <a:gd name="T1" fmla="*/ 0 h 20"/>
                  <a:gd name="T2" fmla="*/ 2147483647 w 24"/>
                  <a:gd name="T3" fmla="*/ 2147483647 h 20"/>
                  <a:gd name="T4" fmla="*/ 2147483647 w 24"/>
                  <a:gd name="T5" fmla="*/ 2147483647 h 20"/>
                  <a:gd name="T6" fmla="*/ 2147483647 w 24"/>
                  <a:gd name="T7" fmla="*/ 2147483647 h 20"/>
                  <a:gd name="T8" fmla="*/ 2147483647 w 24"/>
                  <a:gd name="T9" fmla="*/ 2147483647 h 20"/>
                  <a:gd name="T10" fmla="*/ 2147483647 w 24"/>
                  <a:gd name="T11" fmla="*/ 2147483647 h 20"/>
                  <a:gd name="T12" fmla="*/ 2147483647 w 24"/>
                  <a:gd name="T13" fmla="*/ 2147483647 h 20"/>
                  <a:gd name="T14" fmla="*/ 2147483647 w 24"/>
                  <a:gd name="T15" fmla="*/ 2147483647 h 20"/>
                  <a:gd name="T16" fmla="*/ 2147483647 w 24"/>
                  <a:gd name="T17" fmla="*/ 2147483647 h 20"/>
                  <a:gd name="T18" fmla="*/ 2147483647 w 24"/>
                  <a:gd name="T19" fmla="*/ 2147483647 h 20"/>
                  <a:gd name="T20" fmla="*/ 2147483647 w 24"/>
                  <a:gd name="T21" fmla="*/ 2147483647 h 20"/>
                  <a:gd name="T22" fmla="*/ 2147483647 w 24"/>
                  <a:gd name="T23" fmla="*/ 2147483647 h 20"/>
                  <a:gd name="T24" fmla="*/ 2147483647 w 24"/>
                  <a:gd name="T25" fmla="*/ 2147483647 h 20"/>
                  <a:gd name="T26" fmla="*/ 2147483647 w 24"/>
                  <a:gd name="T27" fmla="*/ 2147483647 h 20"/>
                  <a:gd name="T28" fmla="*/ 2147483647 w 24"/>
                  <a:gd name="T29" fmla="*/ 2147483647 h 20"/>
                  <a:gd name="T30" fmla="*/ 2147483647 w 24"/>
                  <a:gd name="T31" fmla="*/ 2147483647 h 20"/>
                  <a:gd name="T32" fmla="*/ 0 w 24"/>
                  <a:gd name="T33" fmla="*/ 2147483647 h 20"/>
                  <a:gd name="T34" fmla="*/ 0 w 24"/>
                  <a:gd name="T35" fmla="*/ 0 h 20"/>
                  <a:gd name="T36" fmla="*/ 2147483647 w 24"/>
                  <a:gd name="T37" fmla="*/ 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0"/>
                  <a:gd name="T59" fmla="*/ 24 w 24"/>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0">
                    <a:moveTo>
                      <a:pt x="6" y="0"/>
                    </a:moveTo>
                    <a:lnTo>
                      <a:pt x="6" y="2"/>
                    </a:lnTo>
                    <a:lnTo>
                      <a:pt x="8" y="4"/>
                    </a:lnTo>
                    <a:lnTo>
                      <a:pt x="14" y="8"/>
                    </a:lnTo>
                    <a:lnTo>
                      <a:pt x="20" y="12"/>
                    </a:lnTo>
                    <a:lnTo>
                      <a:pt x="24" y="14"/>
                    </a:lnTo>
                    <a:lnTo>
                      <a:pt x="24" y="16"/>
                    </a:lnTo>
                    <a:lnTo>
                      <a:pt x="22" y="20"/>
                    </a:lnTo>
                    <a:lnTo>
                      <a:pt x="20" y="20"/>
                    </a:lnTo>
                    <a:lnTo>
                      <a:pt x="16" y="18"/>
                    </a:lnTo>
                    <a:lnTo>
                      <a:pt x="14" y="14"/>
                    </a:lnTo>
                    <a:lnTo>
                      <a:pt x="10" y="14"/>
                    </a:lnTo>
                    <a:lnTo>
                      <a:pt x="10" y="12"/>
                    </a:lnTo>
                    <a:lnTo>
                      <a:pt x="8" y="8"/>
                    </a:lnTo>
                    <a:lnTo>
                      <a:pt x="6" y="8"/>
                    </a:lnTo>
                    <a:lnTo>
                      <a:pt x="6" y="4"/>
                    </a:lnTo>
                    <a:lnTo>
                      <a:pt x="0" y="4"/>
                    </a:lnTo>
                    <a:lnTo>
                      <a:pt x="0" y="0"/>
                    </a:lnTo>
                    <a:lnTo>
                      <a:pt x="6"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35" name="Freeform 301"/>
              <p:cNvSpPr/>
              <p:nvPr/>
            </p:nvSpPr>
            <p:spPr bwMode="auto">
              <a:xfrm>
                <a:off x="8515729" y="5032246"/>
                <a:ext cx="18450" cy="17257"/>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0 w 12"/>
                  <a:gd name="T11" fmla="*/ 0 h 12"/>
                  <a:gd name="T12" fmla="*/ 2147483647 w 12"/>
                  <a:gd name="T13" fmla="*/ 0 h 12"/>
                  <a:gd name="T14" fmla="*/ 2147483647 w 12"/>
                  <a:gd name="T15" fmla="*/ 2147483647 h 12"/>
                  <a:gd name="T16" fmla="*/ 2147483647 w 12"/>
                  <a:gd name="T17" fmla="*/ 2147483647 h 12"/>
                  <a:gd name="T18" fmla="*/ 2147483647 w 12"/>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2"/>
                  <a:gd name="T32" fmla="*/ 12 w 12"/>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2">
                    <a:moveTo>
                      <a:pt x="12" y="8"/>
                    </a:moveTo>
                    <a:lnTo>
                      <a:pt x="10" y="10"/>
                    </a:lnTo>
                    <a:lnTo>
                      <a:pt x="8" y="12"/>
                    </a:lnTo>
                    <a:lnTo>
                      <a:pt x="4" y="12"/>
                    </a:lnTo>
                    <a:lnTo>
                      <a:pt x="2" y="8"/>
                    </a:lnTo>
                    <a:lnTo>
                      <a:pt x="0" y="0"/>
                    </a:lnTo>
                    <a:lnTo>
                      <a:pt x="2" y="0"/>
                    </a:lnTo>
                    <a:lnTo>
                      <a:pt x="6" y="2"/>
                    </a:lnTo>
                    <a:lnTo>
                      <a:pt x="10" y="6"/>
                    </a:lnTo>
                    <a:lnTo>
                      <a:pt x="12"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36" name="Freeform 302"/>
              <p:cNvSpPr/>
              <p:nvPr/>
            </p:nvSpPr>
            <p:spPr bwMode="auto">
              <a:xfrm>
                <a:off x="8741739" y="5073396"/>
                <a:ext cx="35746" cy="23894"/>
              </a:xfrm>
              <a:custGeom>
                <a:avLst/>
                <a:gdLst>
                  <a:gd name="T0" fmla="*/ 2147483647 w 24"/>
                  <a:gd name="T1" fmla="*/ 2147483647 h 16"/>
                  <a:gd name="T2" fmla="*/ 2147483647 w 24"/>
                  <a:gd name="T3" fmla="*/ 2147483647 h 16"/>
                  <a:gd name="T4" fmla="*/ 2147483647 w 24"/>
                  <a:gd name="T5" fmla="*/ 2147483647 h 16"/>
                  <a:gd name="T6" fmla="*/ 2147483647 w 24"/>
                  <a:gd name="T7" fmla="*/ 2147483647 h 16"/>
                  <a:gd name="T8" fmla="*/ 2147483647 w 24"/>
                  <a:gd name="T9" fmla="*/ 2147483647 h 16"/>
                  <a:gd name="T10" fmla="*/ 2147483647 w 24"/>
                  <a:gd name="T11" fmla="*/ 2147483647 h 16"/>
                  <a:gd name="T12" fmla="*/ 2147483647 w 24"/>
                  <a:gd name="T13" fmla="*/ 2147483647 h 16"/>
                  <a:gd name="T14" fmla="*/ 0 w 24"/>
                  <a:gd name="T15" fmla="*/ 2147483647 h 16"/>
                  <a:gd name="T16" fmla="*/ 2147483647 w 24"/>
                  <a:gd name="T17" fmla="*/ 2147483647 h 16"/>
                  <a:gd name="T18" fmla="*/ 2147483647 w 24"/>
                  <a:gd name="T19" fmla="*/ 2147483647 h 16"/>
                  <a:gd name="T20" fmla="*/ 2147483647 w 24"/>
                  <a:gd name="T21" fmla="*/ 2147483647 h 16"/>
                  <a:gd name="T22" fmla="*/ 2147483647 w 24"/>
                  <a:gd name="T23" fmla="*/ 0 h 16"/>
                  <a:gd name="T24" fmla="*/ 2147483647 w 24"/>
                  <a:gd name="T25" fmla="*/ 0 h 16"/>
                  <a:gd name="T26" fmla="*/ 2147483647 w 24"/>
                  <a:gd name="T27" fmla="*/ 2147483647 h 16"/>
                  <a:gd name="T28" fmla="*/ 2147483647 w 24"/>
                  <a:gd name="T29" fmla="*/ 2147483647 h 16"/>
                  <a:gd name="T30" fmla="*/ 2147483647 w 24"/>
                  <a:gd name="T31" fmla="*/ 2147483647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16"/>
                  <a:gd name="T50" fmla="*/ 24 w 24"/>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16">
                    <a:moveTo>
                      <a:pt x="24" y="8"/>
                    </a:moveTo>
                    <a:lnTo>
                      <a:pt x="22" y="12"/>
                    </a:lnTo>
                    <a:lnTo>
                      <a:pt x="20" y="14"/>
                    </a:lnTo>
                    <a:lnTo>
                      <a:pt x="16" y="16"/>
                    </a:lnTo>
                    <a:lnTo>
                      <a:pt x="12" y="16"/>
                    </a:lnTo>
                    <a:lnTo>
                      <a:pt x="6" y="14"/>
                    </a:lnTo>
                    <a:lnTo>
                      <a:pt x="2" y="14"/>
                    </a:lnTo>
                    <a:lnTo>
                      <a:pt x="0" y="12"/>
                    </a:lnTo>
                    <a:lnTo>
                      <a:pt x="2" y="8"/>
                    </a:lnTo>
                    <a:lnTo>
                      <a:pt x="4" y="4"/>
                    </a:lnTo>
                    <a:lnTo>
                      <a:pt x="8" y="2"/>
                    </a:lnTo>
                    <a:lnTo>
                      <a:pt x="12" y="0"/>
                    </a:lnTo>
                    <a:lnTo>
                      <a:pt x="16" y="0"/>
                    </a:lnTo>
                    <a:lnTo>
                      <a:pt x="20" y="2"/>
                    </a:lnTo>
                    <a:lnTo>
                      <a:pt x="22" y="4"/>
                    </a:lnTo>
                    <a:lnTo>
                      <a:pt x="24"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37" name="Freeform 303"/>
              <p:cNvSpPr/>
              <p:nvPr/>
            </p:nvSpPr>
            <p:spPr bwMode="auto">
              <a:xfrm>
                <a:off x="8779791" y="5040210"/>
                <a:ext cx="40359" cy="23894"/>
              </a:xfrm>
              <a:custGeom>
                <a:avLst/>
                <a:gdLst>
                  <a:gd name="T0" fmla="*/ 2147483647 w 28"/>
                  <a:gd name="T1" fmla="*/ 2147483647 h 14"/>
                  <a:gd name="T2" fmla="*/ 2147483647 w 28"/>
                  <a:gd name="T3" fmla="*/ 2147483647 h 14"/>
                  <a:gd name="T4" fmla="*/ 2147483647 w 28"/>
                  <a:gd name="T5" fmla="*/ 2147483647 h 14"/>
                  <a:gd name="T6" fmla="*/ 2147483647 w 28"/>
                  <a:gd name="T7" fmla="*/ 2147483647 h 14"/>
                  <a:gd name="T8" fmla="*/ 2147483647 w 28"/>
                  <a:gd name="T9" fmla="*/ 2147483647 h 14"/>
                  <a:gd name="T10" fmla="*/ 2147483647 w 28"/>
                  <a:gd name="T11" fmla="*/ 2147483647 h 14"/>
                  <a:gd name="T12" fmla="*/ 0 w 28"/>
                  <a:gd name="T13" fmla="*/ 2147483647 h 14"/>
                  <a:gd name="T14" fmla="*/ 0 w 28"/>
                  <a:gd name="T15" fmla="*/ 2147483647 h 14"/>
                  <a:gd name="T16" fmla="*/ 2147483647 w 28"/>
                  <a:gd name="T17" fmla="*/ 2147483647 h 14"/>
                  <a:gd name="T18" fmla="*/ 2147483647 w 28"/>
                  <a:gd name="T19" fmla="*/ 2147483647 h 14"/>
                  <a:gd name="T20" fmla="*/ 2147483647 w 28"/>
                  <a:gd name="T21" fmla="*/ 0 h 14"/>
                  <a:gd name="T22" fmla="*/ 2147483647 w 28"/>
                  <a:gd name="T23" fmla="*/ 0 h 14"/>
                  <a:gd name="T24" fmla="*/ 2147483647 w 28"/>
                  <a:gd name="T25" fmla="*/ 0 h 14"/>
                  <a:gd name="T26" fmla="*/ 2147483647 w 28"/>
                  <a:gd name="T27" fmla="*/ 2147483647 h 14"/>
                  <a:gd name="T28" fmla="*/ 2147483647 w 28"/>
                  <a:gd name="T29" fmla="*/ 2147483647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4"/>
                  <a:gd name="T47" fmla="*/ 28 w 28"/>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4">
                    <a:moveTo>
                      <a:pt x="26" y="4"/>
                    </a:moveTo>
                    <a:lnTo>
                      <a:pt x="22" y="6"/>
                    </a:lnTo>
                    <a:lnTo>
                      <a:pt x="18" y="10"/>
                    </a:lnTo>
                    <a:lnTo>
                      <a:pt x="10" y="12"/>
                    </a:lnTo>
                    <a:lnTo>
                      <a:pt x="6" y="14"/>
                    </a:lnTo>
                    <a:lnTo>
                      <a:pt x="2" y="12"/>
                    </a:lnTo>
                    <a:lnTo>
                      <a:pt x="0" y="10"/>
                    </a:lnTo>
                    <a:lnTo>
                      <a:pt x="0" y="6"/>
                    </a:lnTo>
                    <a:lnTo>
                      <a:pt x="2" y="6"/>
                    </a:lnTo>
                    <a:lnTo>
                      <a:pt x="8" y="2"/>
                    </a:lnTo>
                    <a:lnTo>
                      <a:pt x="14" y="0"/>
                    </a:lnTo>
                    <a:lnTo>
                      <a:pt x="22" y="0"/>
                    </a:lnTo>
                    <a:lnTo>
                      <a:pt x="26" y="0"/>
                    </a:lnTo>
                    <a:lnTo>
                      <a:pt x="28" y="2"/>
                    </a:lnTo>
                    <a:lnTo>
                      <a:pt x="26" y="4"/>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38" name="Freeform 304"/>
              <p:cNvSpPr/>
              <p:nvPr/>
            </p:nvSpPr>
            <p:spPr bwMode="auto">
              <a:xfrm>
                <a:off x="7428346" y="4515871"/>
                <a:ext cx="145292" cy="215046"/>
              </a:xfrm>
              <a:custGeom>
                <a:avLst/>
                <a:gdLst>
                  <a:gd name="T0" fmla="*/ 2147483647 w 100"/>
                  <a:gd name="T1" fmla="*/ 2147483647 h 136"/>
                  <a:gd name="T2" fmla="*/ 2147483647 w 100"/>
                  <a:gd name="T3" fmla="*/ 2147483647 h 136"/>
                  <a:gd name="T4" fmla="*/ 2147483647 w 100"/>
                  <a:gd name="T5" fmla="*/ 2147483647 h 136"/>
                  <a:gd name="T6" fmla="*/ 2147483647 w 100"/>
                  <a:gd name="T7" fmla="*/ 2147483647 h 136"/>
                  <a:gd name="T8" fmla="*/ 2147483647 w 100"/>
                  <a:gd name="T9" fmla="*/ 2147483647 h 136"/>
                  <a:gd name="T10" fmla="*/ 2147483647 w 100"/>
                  <a:gd name="T11" fmla="*/ 2147483647 h 136"/>
                  <a:gd name="T12" fmla="*/ 2147483647 w 100"/>
                  <a:gd name="T13" fmla="*/ 2147483647 h 136"/>
                  <a:gd name="T14" fmla="*/ 2147483647 w 100"/>
                  <a:gd name="T15" fmla="*/ 2147483647 h 136"/>
                  <a:gd name="T16" fmla="*/ 2147483647 w 100"/>
                  <a:gd name="T17" fmla="*/ 0 h 136"/>
                  <a:gd name="T18" fmla="*/ 2147483647 w 100"/>
                  <a:gd name="T19" fmla="*/ 2147483647 h 136"/>
                  <a:gd name="T20" fmla="*/ 2147483647 w 100"/>
                  <a:gd name="T21" fmla="*/ 2147483647 h 136"/>
                  <a:gd name="T22" fmla="*/ 2147483647 w 100"/>
                  <a:gd name="T23" fmla="*/ 2147483647 h 136"/>
                  <a:gd name="T24" fmla="*/ 2147483647 w 100"/>
                  <a:gd name="T25" fmla="*/ 2147483647 h 136"/>
                  <a:gd name="T26" fmla="*/ 2147483647 w 100"/>
                  <a:gd name="T27" fmla="*/ 2147483647 h 136"/>
                  <a:gd name="T28" fmla="*/ 2147483647 w 100"/>
                  <a:gd name="T29" fmla="*/ 2147483647 h 136"/>
                  <a:gd name="T30" fmla="*/ 2147483647 w 100"/>
                  <a:gd name="T31" fmla="*/ 2147483647 h 136"/>
                  <a:gd name="T32" fmla="*/ 2147483647 w 100"/>
                  <a:gd name="T33" fmla="*/ 2147483647 h 136"/>
                  <a:gd name="T34" fmla="*/ 2147483647 w 100"/>
                  <a:gd name="T35" fmla="*/ 2147483647 h 136"/>
                  <a:gd name="T36" fmla="*/ 2147483647 w 100"/>
                  <a:gd name="T37" fmla="*/ 2147483647 h 136"/>
                  <a:gd name="T38" fmla="*/ 2147483647 w 100"/>
                  <a:gd name="T39" fmla="*/ 2147483647 h 136"/>
                  <a:gd name="T40" fmla="*/ 2147483647 w 100"/>
                  <a:gd name="T41" fmla="*/ 2147483647 h 136"/>
                  <a:gd name="T42" fmla="*/ 2147483647 w 100"/>
                  <a:gd name="T43" fmla="*/ 2147483647 h 136"/>
                  <a:gd name="T44" fmla="*/ 2147483647 w 100"/>
                  <a:gd name="T45" fmla="*/ 2147483647 h 136"/>
                  <a:gd name="T46" fmla="*/ 2147483647 w 100"/>
                  <a:gd name="T47" fmla="*/ 2147483647 h 136"/>
                  <a:gd name="T48" fmla="*/ 2147483647 w 100"/>
                  <a:gd name="T49" fmla="*/ 2147483647 h 136"/>
                  <a:gd name="T50" fmla="*/ 2147483647 w 100"/>
                  <a:gd name="T51" fmla="*/ 2147483647 h 136"/>
                  <a:gd name="T52" fmla="*/ 2147483647 w 100"/>
                  <a:gd name="T53" fmla="*/ 2147483647 h 136"/>
                  <a:gd name="T54" fmla="*/ 2147483647 w 100"/>
                  <a:gd name="T55" fmla="*/ 2147483647 h 136"/>
                  <a:gd name="T56" fmla="*/ 2147483647 w 100"/>
                  <a:gd name="T57" fmla="*/ 2147483647 h 136"/>
                  <a:gd name="T58" fmla="*/ 2147483647 w 100"/>
                  <a:gd name="T59" fmla="*/ 2147483647 h 136"/>
                  <a:gd name="T60" fmla="*/ 2147483647 w 100"/>
                  <a:gd name="T61" fmla="*/ 2147483647 h 136"/>
                  <a:gd name="T62" fmla="*/ 2147483647 w 100"/>
                  <a:gd name="T63" fmla="*/ 2147483647 h 136"/>
                  <a:gd name="T64" fmla="*/ 2147483647 w 100"/>
                  <a:gd name="T65" fmla="*/ 2147483647 h 136"/>
                  <a:gd name="T66" fmla="*/ 2147483647 w 100"/>
                  <a:gd name="T67" fmla="*/ 2147483647 h 136"/>
                  <a:gd name="T68" fmla="*/ 2147483647 w 100"/>
                  <a:gd name="T69" fmla="*/ 2147483647 h 136"/>
                  <a:gd name="T70" fmla="*/ 2147483647 w 100"/>
                  <a:gd name="T71" fmla="*/ 2147483647 h 136"/>
                  <a:gd name="T72" fmla="*/ 2147483647 w 100"/>
                  <a:gd name="T73" fmla="*/ 2147483647 h 136"/>
                  <a:gd name="T74" fmla="*/ 2147483647 w 100"/>
                  <a:gd name="T75" fmla="*/ 2147483647 h 136"/>
                  <a:gd name="T76" fmla="*/ 2147483647 w 100"/>
                  <a:gd name="T77" fmla="*/ 2147483647 h 136"/>
                  <a:gd name="T78" fmla="*/ 2147483647 w 100"/>
                  <a:gd name="T79" fmla="*/ 2147483647 h 136"/>
                  <a:gd name="T80" fmla="*/ 0 w 100"/>
                  <a:gd name="T81" fmla="*/ 2147483647 h 136"/>
                  <a:gd name="T82" fmla="*/ 2147483647 w 100"/>
                  <a:gd name="T83" fmla="*/ 2147483647 h 136"/>
                  <a:gd name="T84" fmla="*/ 2147483647 w 100"/>
                  <a:gd name="T85" fmla="*/ 2147483647 h 1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136"/>
                  <a:gd name="T131" fmla="*/ 100 w 100"/>
                  <a:gd name="T132" fmla="*/ 136 h 1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136">
                    <a:moveTo>
                      <a:pt x="12" y="46"/>
                    </a:moveTo>
                    <a:lnTo>
                      <a:pt x="12" y="28"/>
                    </a:lnTo>
                    <a:lnTo>
                      <a:pt x="16" y="26"/>
                    </a:lnTo>
                    <a:lnTo>
                      <a:pt x="18" y="22"/>
                    </a:lnTo>
                    <a:lnTo>
                      <a:pt x="24" y="14"/>
                    </a:lnTo>
                    <a:lnTo>
                      <a:pt x="28" y="10"/>
                    </a:lnTo>
                    <a:lnTo>
                      <a:pt x="32" y="8"/>
                    </a:lnTo>
                    <a:lnTo>
                      <a:pt x="34" y="6"/>
                    </a:lnTo>
                    <a:lnTo>
                      <a:pt x="36" y="6"/>
                    </a:lnTo>
                    <a:lnTo>
                      <a:pt x="38" y="8"/>
                    </a:lnTo>
                    <a:lnTo>
                      <a:pt x="42" y="10"/>
                    </a:lnTo>
                    <a:lnTo>
                      <a:pt x="60" y="12"/>
                    </a:lnTo>
                    <a:lnTo>
                      <a:pt x="80" y="14"/>
                    </a:lnTo>
                    <a:lnTo>
                      <a:pt x="84" y="12"/>
                    </a:lnTo>
                    <a:lnTo>
                      <a:pt x="88" y="12"/>
                    </a:lnTo>
                    <a:lnTo>
                      <a:pt x="90" y="8"/>
                    </a:lnTo>
                    <a:lnTo>
                      <a:pt x="94" y="2"/>
                    </a:lnTo>
                    <a:lnTo>
                      <a:pt x="100" y="0"/>
                    </a:lnTo>
                    <a:lnTo>
                      <a:pt x="100" y="6"/>
                    </a:lnTo>
                    <a:lnTo>
                      <a:pt x="90" y="16"/>
                    </a:lnTo>
                    <a:lnTo>
                      <a:pt x="86" y="22"/>
                    </a:lnTo>
                    <a:lnTo>
                      <a:pt x="82" y="24"/>
                    </a:lnTo>
                    <a:lnTo>
                      <a:pt x="76" y="24"/>
                    </a:lnTo>
                    <a:lnTo>
                      <a:pt x="70" y="24"/>
                    </a:lnTo>
                    <a:lnTo>
                      <a:pt x="64" y="22"/>
                    </a:lnTo>
                    <a:lnTo>
                      <a:pt x="26" y="22"/>
                    </a:lnTo>
                    <a:lnTo>
                      <a:pt x="22" y="24"/>
                    </a:lnTo>
                    <a:lnTo>
                      <a:pt x="22" y="26"/>
                    </a:lnTo>
                    <a:lnTo>
                      <a:pt x="20" y="34"/>
                    </a:lnTo>
                    <a:lnTo>
                      <a:pt x="22" y="38"/>
                    </a:lnTo>
                    <a:lnTo>
                      <a:pt x="24" y="46"/>
                    </a:lnTo>
                    <a:lnTo>
                      <a:pt x="28" y="52"/>
                    </a:lnTo>
                    <a:lnTo>
                      <a:pt x="32" y="54"/>
                    </a:lnTo>
                    <a:lnTo>
                      <a:pt x="34" y="54"/>
                    </a:lnTo>
                    <a:lnTo>
                      <a:pt x="36" y="52"/>
                    </a:lnTo>
                    <a:lnTo>
                      <a:pt x="40" y="50"/>
                    </a:lnTo>
                    <a:lnTo>
                      <a:pt x="46" y="46"/>
                    </a:lnTo>
                    <a:lnTo>
                      <a:pt x="54" y="44"/>
                    </a:lnTo>
                    <a:lnTo>
                      <a:pt x="62" y="42"/>
                    </a:lnTo>
                    <a:lnTo>
                      <a:pt x="68" y="40"/>
                    </a:lnTo>
                    <a:lnTo>
                      <a:pt x="74" y="40"/>
                    </a:lnTo>
                    <a:lnTo>
                      <a:pt x="72" y="42"/>
                    </a:lnTo>
                    <a:lnTo>
                      <a:pt x="68" y="44"/>
                    </a:lnTo>
                    <a:lnTo>
                      <a:pt x="62" y="48"/>
                    </a:lnTo>
                    <a:lnTo>
                      <a:pt x="56" y="50"/>
                    </a:lnTo>
                    <a:lnTo>
                      <a:pt x="50" y="56"/>
                    </a:lnTo>
                    <a:lnTo>
                      <a:pt x="42" y="66"/>
                    </a:lnTo>
                    <a:lnTo>
                      <a:pt x="44" y="66"/>
                    </a:lnTo>
                    <a:lnTo>
                      <a:pt x="46" y="70"/>
                    </a:lnTo>
                    <a:lnTo>
                      <a:pt x="48" y="76"/>
                    </a:lnTo>
                    <a:lnTo>
                      <a:pt x="54" y="84"/>
                    </a:lnTo>
                    <a:lnTo>
                      <a:pt x="54" y="98"/>
                    </a:lnTo>
                    <a:lnTo>
                      <a:pt x="56" y="102"/>
                    </a:lnTo>
                    <a:lnTo>
                      <a:pt x="60" y="104"/>
                    </a:lnTo>
                    <a:lnTo>
                      <a:pt x="64" y="104"/>
                    </a:lnTo>
                    <a:lnTo>
                      <a:pt x="64" y="106"/>
                    </a:lnTo>
                    <a:lnTo>
                      <a:pt x="60" y="110"/>
                    </a:lnTo>
                    <a:lnTo>
                      <a:pt x="54" y="114"/>
                    </a:lnTo>
                    <a:lnTo>
                      <a:pt x="50" y="118"/>
                    </a:lnTo>
                    <a:lnTo>
                      <a:pt x="44" y="118"/>
                    </a:lnTo>
                    <a:lnTo>
                      <a:pt x="32" y="92"/>
                    </a:lnTo>
                    <a:lnTo>
                      <a:pt x="32" y="88"/>
                    </a:lnTo>
                    <a:lnTo>
                      <a:pt x="34" y="84"/>
                    </a:lnTo>
                    <a:lnTo>
                      <a:pt x="32" y="78"/>
                    </a:lnTo>
                    <a:lnTo>
                      <a:pt x="28" y="80"/>
                    </a:lnTo>
                    <a:lnTo>
                      <a:pt x="24" y="78"/>
                    </a:lnTo>
                    <a:lnTo>
                      <a:pt x="22" y="106"/>
                    </a:lnTo>
                    <a:lnTo>
                      <a:pt x="22" y="120"/>
                    </a:lnTo>
                    <a:lnTo>
                      <a:pt x="20" y="126"/>
                    </a:lnTo>
                    <a:lnTo>
                      <a:pt x="18" y="132"/>
                    </a:lnTo>
                    <a:lnTo>
                      <a:pt x="14" y="134"/>
                    </a:lnTo>
                    <a:lnTo>
                      <a:pt x="8" y="136"/>
                    </a:lnTo>
                    <a:lnTo>
                      <a:pt x="6" y="134"/>
                    </a:lnTo>
                    <a:lnTo>
                      <a:pt x="6" y="130"/>
                    </a:lnTo>
                    <a:lnTo>
                      <a:pt x="6" y="120"/>
                    </a:lnTo>
                    <a:lnTo>
                      <a:pt x="6" y="116"/>
                    </a:lnTo>
                    <a:lnTo>
                      <a:pt x="8" y="110"/>
                    </a:lnTo>
                    <a:lnTo>
                      <a:pt x="10" y="102"/>
                    </a:lnTo>
                    <a:lnTo>
                      <a:pt x="10" y="94"/>
                    </a:lnTo>
                    <a:lnTo>
                      <a:pt x="4" y="94"/>
                    </a:lnTo>
                    <a:lnTo>
                      <a:pt x="0" y="92"/>
                    </a:lnTo>
                    <a:lnTo>
                      <a:pt x="0" y="90"/>
                    </a:lnTo>
                    <a:lnTo>
                      <a:pt x="0" y="78"/>
                    </a:lnTo>
                    <a:lnTo>
                      <a:pt x="4" y="66"/>
                    </a:lnTo>
                    <a:lnTo>
                      <a:pt x="8" y="54"/>
                    </a:lnTo>
                    <a:lnTo>
                      <a:pt x="12" y="44"/>
                    </a:lnTo>
                    <a:lnTo>
                      <a:pt x="12" y="4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39" name="Freeform 305"/>
              <p:cNvSpPr/>
              <p:nvPr/>
            </p:nvSpPr>
            <p:spPr bwMode="auto">
              <a:xfrm>
                <a:off x="7216174" y="4360560"/>
                <a:ext cx="221397" cy="177877"/>
              </a:xfrm>
              <a:custGeom>
                <a:avLst/>
                <a:gdLst>
                  <a:gd name="T0" fmla="*/ 2147483647 w 152"/>
                  <a:gd name="T1" fmla="*/ 2147483647 h 112"/>
                  <a:gd name="T2" fmla="*/ 2147483647 w 152"/>
                  <a:gd name="T3" fmla="*/ 2147483647 h 112"/>
                  <a:gd name="T4" fmla="*/ 2147483647 w 152"/>
                  <a:gd name="T5" fmla="*/ 2147483647 h 112"/>
                  <a:gd name="T6" fmla="*/ 2147483647 w 152"/>
                  <a:gd name="T7" fmla="*/ 2147483647 h 112"/>
                  <a:gd name="T8" fmla="*/ 2147483647 w 152"/>
                  <a:gd name="T9" fmla="*/ 2147483647 h 112"/>
                  <a:gd name="T10" fmla="*/ 2147483647 w 152"/>
                  <a:gd name="T11" fmla="*/ 2147483647 h 112"/>
                  <a:gd name="T12" fmla="*/ 2147483647 w 152"/>
                  <a:gd name="T13" fmla="*/ 2147483647 h 112"/>
                  <a:gd name="T14" fmla="*/ 2147483647 w 152"/>
                  <a:gd name="T15" fmla="*/ 2147483647 h 112"/>
                  <a:gd name="T16" fmla="*/ 2147483647 w 152"/>
                  <a:gd name="T17" fmla="*/ 2147483647 h 112"/>
                  <a:gd name="T18" fmla="*/ 2147483647 w 152"/>
                  <a:gd name="T19" fmla="*/ 0 h 112"/>
                  <a:gd name="T20" fmla="*/ 2147483647 w 152"/>
                  <a:gd name="T21" fmla="*/ 2147483647 h 112"/>
                  <a:gd name="T22" fmla="*/ 2147483647 w 152"/>
                  <a:gd name="T23" fmla="*/ 2147483647 h 112"/>
                  <a:gd name="T24" fmla="*/ 2147483647 w 152"/>
                  <a:gd name="T25" fmla="*/ 2147483647 h 112"/>
                  <a:gd name="T26" fmla="*/ 2147483647 w 152"/>
                  <a:gd name="T27" fmla="*/ 2147483647 h 112"/>
                  <a:gd name="T28" fmla="*/ 2147483647 w 152"/>
                  <a:gd name="T29" fmla="*/ 2147483647 h 112"/>
                  <a:gd name="T30" fmla="*/ 2147483647 w 152"/>
                  <a:gd name="T31" fmla="*/ 2147483647 h 112"/>
                  <a:gd name="T32" fmla="*/ 2147483647 w 152"/>
                  <a:gd name="T33" fmla="*/ 2147483647 h 112"/>
                  <a:gd name="T34" fmla="*/ 2147483647 w 152"/>
                  <a:gd name="T35" fmla="*/ 2147483647 h 112"/>
                  <a:gd name="T36" fmla="*/ 2147483647 w 152"/>
                  <a:gd name="T37" fmla="*/ 2147483647 h 112"/>
                  <a:gd name="T38" fmla="*/ 2147483647 w 152"/>
                  <a:gd name="T39" fmla="*/ 2147483647 h 112"/>
                  <a:gd name="T40" fmla="*/ 2147483647 w 152"/>
                  <a:gd name="T41" fmla="*/ 2147483647 h 112"/>
                  <a:gd name="T42" fmla="*/ 2147483647 w 152"/>
                  <a:gd name="T43" fmla="*/ 2147483647 h 112"/>
                  <a:gd name="T44" fmla="*/ 2147483647 w 152"/>
                  <a:gd name="T45" fmla="*/ 2147483647 h 112"/>
                  <a:gd name="T46" fmla="*/ 2147483647 w 152"/>
                  <a:gd name="T47" fmla="*/ 2147483647 h 112"/>
                  <a:gd name="T48" fmla="*/ 2147483647 w 152"/>
                  <a:gd name="T49" fmla="*/ 2147483647 h 112"/>
                  <a:gd name="T50" fmla="*/ 2147483647 w 152"/>
                  <a:gd name="T51" fmla="*/ 2147483647 h 112"/>
                  <a:gd name="T52" fmla="*/ 2147483647 w 152"/>
                  <a:gd name="T53" fmla="*/ 2147483647 h 112"/>
                  <a:gd name="T54" fmla="*/ 2147483647 w 152"/>
                  <a:gd name="T55" fmla="*/ 2147483647 h 112"/>
                  <a:gd name="T56" fmla="*/ 2147483647 w 152"/>
                  <a:gd name="T57" fmla="*/ 2147483647 h 112"/>
                  <a:gd name="T58" fmla="*/ 2147483647 w 152"/>
                  <a:gd name="T59" fmla="*/ 2147483647 h 112"/>
                  <a:gd name="T60" fmla="*/ 2147483647 w 152"/>
                  <a:gd name="T61" fmla="*/ 2147483647 h 112"/>
                  <a:gd name="T62" fmla="*/ 2147483647 w 152"/>
                  <a:gd name="T63" fmla="*/ 2147483647 h 112"/>
                  <a:gd name="T64" fmla="*/ 0 w 152"/>
                  <a:gd name="T65" fmla="*/ 2147483647 h 112"/>
                  <a:gd name="T66" fmla="*/ 0 w 152"/>
                  <a:gd name="T67" fmla="*/ 2147483647 h 112"/>
                  <a:gd name="T68" fmla="*/ 0 w 152"/>
                  <a:gd name="T69" fmla="*/ 2147483647 h 112"/>
                  <a:gd name="T70" fmla="*/ 2147483647 w 152"/>
                  <a:gd name="T71" fmla="*/ 2147483647 h 112"/>
                  <a:gd name="T72" fmla="*/ 2147483647 w 152"/>
                  <a:gd name="T73" fmla="*/ 2147483647 h 112"/>
                  <a:gd name="T74" fmla="*/ 2147483647 w 152"/>
                  <a:gd name="T75" fmla="*/ 2147483647 h 112"/>
                  <a:gd name="T76" fmla="*/ 2147483647 w 152"/>
                  <a:gd name="T77" fmla="*/ 2147483647 h 112"/>
                  <a:gd name="T78" fmla="*/ 2147483647 w 152"/>
                  <a:gd name="T79" fmla="*/ 2147483647 h 112"/>
                  <a:gd name="T80" fmla="*/ 2147483647 w 152"/>
                  <a:gd name="T81" fmla="*/ 2147483647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2"/>
                  <a:gd name="T124" fmla="*/ 0 h 112"/>
                  <a:gd name="T125" fmla="*/ 152 w 1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2" h="112">
                    <a:moveTo>
                      <a:pt x="58" y="58"/>
                    </a:moveTo>
                    <a:lnTo>
                      <a:pt x="68" y="62"/>
                    </a:lnTo>
                    <a:lnTo>
                      <a:pt x="70" y="60"/>
                    </a:lnTo>
                    <a:lnTo>
                      <a:pt x="68" y="58"/>
                    </a:lnTo>
                    <a:lnTo>
                      <a:pt x="68" y="54"/>
                    </a:lnTo>
                    <a:lnTo>
                      <a:pt x="70" y="56"/>
                    </a:lnTo>
                    <a:lnTo>
                      <a:pt x="74" y="58"/>
                    </a:lnTo>
                    <a:lnTo>
                      <a:pt x="74" y="54"/>
                    </a:lnTo>
                    <a:lnTo>
                      <a:pt x="70" y="52"/>
                    </a:lnTo>
                    <a:lnTo>
                      <a:pt x="70" y="48"/>
                    </a:lnTo>
                    <a:lnTo>
                      <a:pt x="68" y="48"/>
                    </a:lnTo>
                    <a:lnTo>
                      <a:pt x="76" y="42"/>
                    </a:lnTo>
                    <a:lnTo>
                      <a:pt x="80" y="40"/>
                    </a:lnTo>
                    <a:lnTo>
                      <a:pt x="86" y="40"/>
                    </a:lnTo>
                    <a:lnTo>
                      <a:pt x="88" y="36"/>
                    </a:lnTo>
                    <a:lnTo>
                      <a:pt x="92" y="26"/>
                    </a:lnTo>
                    <a:lnTo>
                      <a:pt x="98" y="16"/>
                    </a:lnTo>
                    <a:lnTo>
                      <a:pt x="106" y="4"/>
                    </a:lnTo>
                    <a:lnTo>
                      <a:pt x="110" y="0"/>
                    </a:lnTo>
                    <a:lnTo>
                      <a:pt x="114" y="0"/>
                    </a:lnTo>
                    <a:lnTo>
                      <a:pt x="118" y="2"/>
                    </a:lnTo>
                    <a:lnTo>
                      <a:pt x="122" y="8"/>
                    </a:lnTo>
                    <a:lnTo>
                      <a:pt x="124" y="14"/>
                    </a:lnTo>
                    <a:lnTo>
                      <a:pt x="124" y="20"/>
                    </a:lnTo>
                    <a:lnTo>
                      <a:pt x="132" y="22"/>
                    </a:lnTo>
                    <a:lnTo>
                      <a:pt x="138" y="26"/>
                    </a:lnTo>
                    <a:lnTo>
                      <a:pt x="144" y="26"/>
                    </a:lnTo>
                    <a:lnTo>
                      <a:pt x="152" y="28"/>
                    </a:lnTo>
                    <a:lnTo>
                      <a:pt x="152" y="32"/>
                    </a:lnTo>
                    <a:lnTo>
                      <a:pt x="150" y="34"/>
                    </a:lnTo>
                    <a:lnTo>
                      <a:pt x="148" y="36"/>
                    </a:lnTo>
                    <a:lnTo>
                      <a:pt x="140" y="36"/>
                    </a:lnTo>
                    <a:lnTo>
                      <a:pt x="134" y="36"/>
                    </a:lnTo>
                    <a:lnTo>
                      <a:pt x="132" y="38"/>
                    </a:lnTo>
                    <a:lnTo>
                      <a:pt x="130" y="40"/>
                    </a:lnTo>
                    <a:lnTo>
                      <a:pt x="138" y="44"/>
                    </a:lnTo>
                    <a:lnTo>
                      <a:pt x="138" y="46"/>
                    </a:lnTo>
                    <a:lnTo>
                      <a:pt x="132" y="48"/>
                    </a:lnTo>
                    <a:lnTo>
                      <a:pt x="124" y="54"/>
                    </a:lnTo>
                    <a:lnTo>
                      <a:pt x="122" y="60"/>
                    </a:lnTo>
                    <a:lnTo>
                      <a:pt x="112" y="58"/>
                    </a:lnTo>
                    <a:lnTo>
                      <a:pt x="106" y="56"/>
                    </a:lnTo>
                    <a:lnTo>
                      <a:pt x="100" y="56"/>
                    </a:lnTo>
                    <a:lnTo>
                      <a:pt x="94" y="56"/>
                    </a:lnTo>
                    <a:lnTo>
                      <a:pt x="88" y="60"/>
                    </a:lnTo>
                    <a:lnTo>
                      <a:pt x="82" y="64"/>
                    </a:lnTo>
                    <a:lnTo>
                      <a:pt x="78" y="70"/>
                    </a:lnTo>
                    <a:lnTo>
                      <a:pt x="74" y="82"/>
                    </a:lnTo>
                    <a:lnTo>
                      <a:pt x="70" y="96"/>
                    </a:lnTo>
                    <a:lnTo>
                      <a:pt x="70" y="104"/>
                    </a:lnTo>
                    <a:lnTo>
                      <a:pt x="68" y="108"/>
                    </a:lnTo>
                    <a:lnTo>
                      <a:pt x="64" y="108"/>
                    </a:lnTo>
                    <a:lnTo>
                      <a:pt x="60" y="106"/>
                    </a:lnTo>
                    <a:lnTo>
                      <a:pt x="56" y="104"/>
                    </a:lnTo>
                    <a:lnTo>
                      <a:pt x="52" y="100"/>
                    </a:lnTo>
                    <a:lnTo>
                      <a:pt x="48" y="98"/>
                    </a:lnTo>
                    <a:lnTo>
                      <a:pt x="44" y="98"/>
                    </a:lnTo>
                    <a:lnTo>
                      <a:pt x="42" y="100"/>
                    </a:lnTo>
                    <a:lnTo>
                      <a:pt x="36" y="106"/>
                    </a:lnTo>
                    <a:lnTo>
                      <a:pt x="28" y="108"/>
                    </a:lnTo>
                    <a:lnTo>
                      <a:pt x="26" y="110"/>
                    </a:lnTo>
                    <a:lnTo>
                      <a:pt x="20" y="112"/>
                    </a:lnTo>
                    <a:lnTo>
                      <a:pt x="14" y="110"/>
                    </a:lnTo>
                    <a:lnTo>
                      <a:pt x="8" y="108"/>
                    </a:lnTo>
                    <a:lnTo>
                      <a:pt x="2" y="106"/>
                    </a:lnTo>
                    <a:lnTo>
                      <a:pt x="0" y="104"/>
                    </a:lnTo>
                    <a:lnTo>
                      <a:pt x="0" y="102"/>
                    </a:lnTo>
                    <a:lnTo>
                      <a:pt x="0" y="92"/>
                    </a:lnTo>
                    <a:lnTo>
                      <a:pt x="0" y="90"/>
                    </a:lnTo>
                    <a:lnTo>
                      <a:pt x="0" y="94"/>
                    </a:lnTo>
                    <a:lnTo>
                      <a:pt x="2" y="96"/>
                    </a:lnTo>
                    <a:lnTo>
                      <a:pt x="8" y="100"/>
                    </a:lnTo>
                    <a:lnTo>
                      <a:pt x="20" y="100"/>
                    </a:lnTo>
                    <a:lnTo>
                      <a:pt x="20" y="90"/>
                    </a:lnTo>
                    <a:lnTo>
                      <a:pt x="26" y="82"/>
                    </a:lnTo>
                    <a:lnTo>
                      <a:pt x="30" y="78"/>
                    </a:lnTo>
                    <a:lnTo>
                      <a:pt x="34" y="76"/>
                    </a:lnTo>
                    <a:lnTo>
                      <a:pt x="46" y="72"/>
                    </a:lnTo>
                    <a:lnTo>
                      <a:pt x="50" y="70"/>
                    </a:lnTo>
                    <a:lnTo>
                      <a:pt x="54" y="66"/>
                    </a:lnTo>
                    <a:lnTo>
                      <a:pt x="60" y="56"/>
                    </a:lnTo>
                    <a:lnTo>
                      <a:pt x="58" y="5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40" name="Freeform 306"/>
              <p:cNvSpPr/>
              <p:nvPr/>
            </p:nvSpPr>
            <p:spPr bwMode="auto">
              <a:xfrm>
                <a:off x="7300352" y="4437551"/>
                <a:ext cx="23062" cy="23894"/>
              </a:xfrm>
              <a:custGeom>
                <a:avLst/>
                <a:gdLst>
                  <a:gd name="T0" fmla="*/ 2147483647 w 16"/>
                  <a:gd name="T1" fmla="*/ 0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2147483647 w 16"/>
                  <a:gd name="T13" fmla="*/ 2147483647 h 14"/>
                  <a:gd name="T14" fmla="*/ 2147483647 w 16"/>
                  <a:gd name="T15" fmla="*/ 2147483647 h 14"/>
                  <a:gd name="T16" fmla="*/ 2147483647 w 16"/>
                  <a:gd name="T17" fmla="*/ 2147483647 h 14"/>
                  <a:gd name="T18" fmla="*/ 0 w 16"/>
                  <a:gd name="T19" fmla="*/ 2147483647 h 14"/>
                  <a:gd name="T20" fmla="*/ 2147483647 w 16"/>
                  <a:gd name="T21" fmla="*/ 0 h 14"/>
                  <a:gd name="T22" fmla="*/ 2147483647 w 16"/>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4"/>
                  <a:gd name="T38" fmla="*/ 16 w 16"/>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4">
                    <a:moveTo>
                      <a:pt x="12" y="0"/>
                    </a:moveTo>
                    <a:lnTo>
                      <a:pt x="12" y="4"/>
                    </a:lnTo>
                    <a:lnTo>
                      <a:pt x="16" y="6"/>
                    </a:lnTo>
                    <a:lnTo>
                      <a:pt x="16" y="10"/>
                    </a:lnTo>
                    <a:lnTo>
                      <a:pt x="12" y="8"/>
                    </a:lnTo>
                    <a:lnTo>
                      <a:pt x="10" y="6"/>
                    </a:lnTo>
                    <a:lnTo>
                      <a:pt x="10" y="10"/>
                    </a:lnTo>
                    <a:lnTo>
                      <a:pt x="12" y="12"/>
                    </a:lnTo>
                    <a:lnTo>
                      <a:pt x="10" y="14"/>
                    </a:lnTo>
                    <a:lnTo>
                      <a:pt x="0" y="10"/>
                    </a:lnTo>
                    <a:lnTo>
                      <a:pt x="10" y="0"/>
                    </a:lnTo>
                    <a:lnTo>
                      <a:pt x="12"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41" name="Freeform 307"/>
              <p:cNvSpPr/>
              <p:nvPr/>
            </p:nvSpPr>
            <p:spPr bwMode="auto">
              <a:xfrm>
                <a:off x="7707399" y="4576933"/>
                <a:ext cx="232928" cy="260179"/>
              </a:xfrm>
              <a:custGeom>
                <a:avLst/>
                <a:gdLst>
                  <a:gd name="T0" fmla="*/ 2147483647 w 160"/>
                  <a:gd name="T1" fmla="*/ 2147483647 h 164"/>
                  <a:gd name="T2" fmla="*/ 2147483647 w 160"/>
                  <a:gd name="T3" fmla="*/ 2147483647 h 164"/>
                  <a:gd name="T4" fmla="*/ 2147483647 w 160"/>
                  <a:gd name="T5" fmla="*/ 2147483647 h 164"/>
                  <a:gd name="T6" fmla="*/ 2147483647 w 160"/>
                  <a:gd name="T7" fmla="*/ 2147483647 h 164"/>
                  <a:gd name="T8" fmla="*/ 2147483647 w 160"/>
                  <a:gd name="T9" fmla="*/ 2147483647 h 164"/>
                  <a:gd name="T10" fmla="*/ 2147483647 w 160"/>
                  <a:gd name="T11" fmla="*/ 2147483647 h 164"/>
                  <a:gd name="T12" fmla="*/ 2147483647 w 160"/>
                  <a:gd name="T13" fmla="*/ 2147483647 h 164"/>
                  <a:gd name="T14" fmla="*/ 2147483647 w 160"/>
                  <a:gd name="T15" fmla="*/ 2147483647 h 164"/>
                  <a:gd name="T16" fmla="*/ 2147483647 w 160"/>
                  <a:gd name="T17" fmla="*/ 2147483647 h 164"/>
                  <a:gd name="T18" fmla="*/ 2147483647 w 160"/>
                  <a:gd name="T19" fmla="*/ 2147483647 h 164"/>
                  <a:gd name="T20" fmla="*/ 2147483647 w 160"/>
                  <a:gd name="T21" fmla="*/ 2147483647 h 164"/>
                  <a:gd name="T22" fmla="*/ 2147483647 w 160"/>
                  <a:gd name="T23" fmla="*/ 2147483647 h 164"/>
                  <a:gd name="T24" fmla="*/ 2147483647 w 160"/>
                  <a:gd name="T25" fmla="*/ 2147483647 h 164"/>
                  <a:gd name="T26" fmla="*/ 2147483647 w 160"/>
                  <a:gd name="T27" fmla="*/ 2147483647 h 164"/>
                  <a:gd name="T28" fmla="*/ 2147483647 w 160"/>
                  <a:gd name="T29" fmla="*/ 2147483647 h 164"/>
                  <a:gd name="T30" fmla="*/ 2147483647 w 160"/>
                  <a:gd name="T31" fmla="*/ 2147483647 h 164"/>
                  <a:gd name="T32" fmla="*/ 2147483647 w 160"/>
                  <a:gd name="T33" fmla="*/ 2147483647 h 164"/>
                  <a:gd name="T34" fmla="*/ 2147483647 w 160"/>
                  <a:gd name="T35" fmla="*/ 2147483647 h 164"/>
                  <a:gd name="T36" fmla="*/ 2147483647 w 160"/>
                  <a:gd name="T37" fmla="*/ 2147483647 h 164"/>
                  <a:gd name="T38" fmla="*/ 2147483647 w 160"/>
                  <a:gd name="T39" fmla="*/ 2147483647 h 164"/>
                  <a:gd name="T40" fmla="*/ 2147483647 w 160"/>
                  <a:gd name="T41" fmla="*/ 2147483647 h 164"/>
                  <a:gd name="T42" fmla="*/ 2147483647 w 160"/>
                  <a:gd name="T43" fmla="*/ 2147483647 h 164"/>
                  <a:gd name="T44" fmla="*/ 2147483647 w 160"/>
                  <a:gd name="T45" fmla="*/ 2147483647 h 164"/>
                  <a:gd name="T46" fmla="*/ 2147483647 w 160"/>
                  <a:gd name="T47" fmla="*/ 2147483647 h 164"/>
                  <a:gd name="T48" fmla="*/ 2147483647 w 160"/>
                  <a:gd name="T49" fmla="*/ 2147483647 h 164"/>
                  <a:gd name="T50" fmla="*/ 2147483647 w 160"/>
                  <a:gd name="T51" fmla="*/ 2147483647 h 164"/>
                  <a:gd name="T52" fmla="*/ 2147483647 w 160"/>
                  <a:gd name="T53" fmla="*/ 2147483647 h 164"/>
                  <a:gd name="T54" fmla="*/ 2147483647 w 160"/>
                  <a:gd name="T55" fmla="*/ 2147483647 h 164"/>
                  <a:gd name="T56" fmla="*/ 2147483647 w 160"/>
                  <a:gd name="T57" fmla="*/ 2147483647 h 164"/>
                  <a:gd name="T58" fmla="*/ 2147483647 w 160"/>
                  <a:gd name="T59" fmla="*/ 2147483647 h 164"/>
                  <a:gd name="T60" fmla="*/ 2147483647 w 160"/>
                  <a:gd name="T61" fmla="*/ 2147483647 h 164"/>
                  <a:gd name="T62" fmla="*/ 2147483647 w 160"/>
                  <a:gd name="T63" fmla="*/ 2147483647 h 164"/>
                  <a:gd name="T64" fmla="*/ 0 w 160"/>
                  <a:gd name="T65" fmla="*/ 2147483647 h 164"/>
                  <a:gd name="T66" fmla="*/ 2147483647 w 160"/>
                  <a:gd name="T67" fmla="*/ 2147483647 h 164"/>
                  <a:gd name="T68" fmla="*/ 2147483647 w 160"/>
                  <a:gd name="T69" fmla="*/ 0 h 164"/>
                  <a:gd name="T70" fmla="*/ 2147483647 w 160"/>
                  <a:gd name="T71" fmla="*/ 2147483647 h 164"/>
                  <a:gd name="T72" fmla="*/ 2147483647 w 160"/>
                  <a:gd name="T73" fmla="*/ 2147483647 h 164"/>
                  <a:gd name="T74" fmla="*/ 2147483647 w 160"/>
                  <a:gd name="T75" fmla="*/ 2147483647 h 164"/>
                  <a:gd name="T76" fmla="*/ 2147483647 w 160"/>
                  <a:gd name="T77" fmla="*/ 2147483647 h 164"/>
                  <a:gd name="T78" fmla="*/ 2147483647 w 160"/>
                  <a:gd name="T79" fmla="*/ 2147483647 h 164"/>
                  <a:gd name="T80" fmla="*/ 2147483647 w 160"/>
                  <a:gd name="T81" fmla="*/ 2147483647 h 164"/>
                  <a:gd name="T82" fmla="*/ 2147483647 w 160"/>
                  <a:gd name="T83" fmla="*/ 2147483647 h 164"/>
                  <a:gd name="T84" fmla="*/ 2147483647 w 160"/>
                  <a:gd name="T85" fmla="*/ 2147483647 h 164"/>
                  <a:gd name="T86" fmla="*/ 2147483647 w 160"/>
                  <a:gd name="T87" fmla="*/ 2147483647 h 164"/>
                  <a:gd name="T88" fmla="*/ 2147483647 w 160"/>
                  <a:gd name="T89" fmla="*/ 2147483647 h 164"/>
                  <a:gd name="T90" fmla="*/ 2147483647 w 160"/>
                  <a:gd name="T91" fmla="*/ 2147483647 h 164"/>
                  <a:gd name="T92" fmla="*/ 2147483647 w 160"/>
                  <a:gd name="T93" fmla="*/ 2147483647 h 164"/>
                  <a:gd name="T94" fmla="*/ 2147483647 w 160"/>
                  <a:gd name="T95" fmla="*/ 2147483647 h 164"/>
                  <a:gd name="T96" fmla="*/ 2147483647 w 160"/>
                  <a:gd name="T97" fmla="*/ 2147483647 h 164"/>
                  <a:gd name="T98" fmla="*/ 2147483647 w 160"/>
                  <a:gd name="T99" fmla="*/ 2147483647 h 1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
                  <a:gd name="T151" fmla="*/ 0 h 164"/>
                  <a:gd name="T152" fmla="*/ 160 w 160"/>
                  <a:gd name="T153" fmla="*/ 164 h 1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 h="164">
                    <a:moveTo>
                      <a:pt x="160" y="38"/>
                    </a:moveTo>
                    <a:lnTo>
                      <a:pt x="160" y="114"/>
                    </a:lnTo>
                    <a:lnTo>
                      <a:pt x="156" y="118"/>
                    </a:lnTo>
                    <a:lnTo>
                      <a:pt x="156" y="122"/>
                    </a:lnTo>
                    <a:lnTo>
                      <a:pt x="160" y="126"/>
                    </a:lnTo>
                    <a:lnTo>
                      <a:pt x="160" y="164"/>
                    </a:lnTo>
                    <a:lnTo>
                      <a:pt x="154" y="164"/>
                    </a:lnTo>
                    <a:lnTo>
                      <a:pt x="148" y="158"/>
                    </a:lnTo>
                    <a:lnTo>
                      <a:pt x="144" y="152"/>
                    </a:lnTo>
                    <a:lnTo>
                      <a:pt x="144" y="144"/>
                    </a:lnTo>
                    <a:lnTo>
                      <a:pt x="126" y="144"/>
                    </a:lnTo>
                    <a:lnTo>
                      <a:pt x="120" y="148"/>
                    </a:lnTo>
                    <a:lnTo>
                      <a:pt x="112" y="148"/>
                    </a:lnTo>
                    <a:lnTo>
                      <a:pt x="104" y="148"/>
                    </a:lnTo>
                    <a:lnTo>
                      <a:pt x="102" y="146"/>
                    </a:lnTo>
                    <a:lnTo>
                      <a:pt x="102" y="144"/>
                    </a:lnTo>
                    <a:lnTo>
                      <a:pt x="104" y="138"/>
                    </a:lnTo>
                    <a:lnTo>
                      <a:pt x="110" y="134"/>
                    </a:lnTo>
                    <a:lnTo>
                      <a:pt x="116" y="128"/>
                    </a:lnTo>
                    <a:lnTo>
                      <a:pt x="120" y="126"/>
                    </a:lnTo>
                    <a:lnTo>
                      <a:pt x="118" y="118"/>
                    </a:lnTo>
                    <a:lnTo>
                      <a:pt x="118" y="112"/>
                    </a:lnTo>
                    <a:lnTo>
                      <a:pt x="116" y="106"/>
                    </a:lnTo>
                    <a:lnTo>
                      <a:pt x="116" y="100"/>
                    </a:lnTo>
                    <a:lnTo>
                      <a:pt x="112" y="94"/>
                    </a:lnTo>
                    <a:lnTo>
                      <a:pt x="104" y="90"/>
                    </a:lnTo>
                    <a:lnTo>
                      <a:pt x="90" y="84"/>
                    </a:lnTo>
                    <a:lnTo>
                      <a:pt x="74" y="80"/>
                    </a:lnTo>
                    <a:lnTo>
                      <a:pt x="68" y="74"/>
                    </a:lnTo>
                    <a:lnTo>
                      <a:pt x="62" y="70"/>
                    </a:lnTo>
                    <a:lnTo>
                      <a:pt x="58" y="68"/>
                    </a:lnTo>
                    <a:lnTo>
                      <a:pt x="54" y="66"/>
                    </a:lnTo>
                    <a:lnTo>
                      <a:pt x="44" y="66"/>
                    </a:lnTo>
                    <a:lnTo>
                      <a:pt x="46" y="60"/>
                    </a:lnTo>
                    <a:lnTo>
                      <a:pt x="48" y="58"/>
                    </a:lnTo>
                    <a:lnTo>
                      <a:pt x="42" y="66"/>
                    </a:lnTo>
                    <a:lnTo>
                      <a:pt x="38" y="70"/>
                    </a:lnTo>
                    <a:lnTo>
                      <a:pt x="34" y="72"/>
                    </a:lnTo>
                    <a:lnTo>
                      <a:pt x="32" y="72"/>
                    </a:lnTo>
                    <a:lnTo>
                      <a:pt x="32" y="66"/>
                    </a:lnTo>
                    <a:lnTo>
                      <a:pt x="32" y="64"/>
                    </a:lnTo>
                    <a:lnTo>
                      <a:pt x="26" y="54"/>
                    </a:lnTo>
                    <a:lnTo>
                      <a:pt x="24" y="50"/>
                    </a:lnTo>
                    <a:lnTo>
                      <a:pt x="20" y="48"/>
                    </a:lnTo>
                    <a:lnTo>
                      <a:pt x="20" y="44"/>
                    </a:lnTo>
                    <a:lnTo>
                      <a:pt x="20" y="42"/>
                    </a:lnTo>
                    <a:lnTo>
                      <a:pt x="24" y="42"/>
                    </a:lnTo>
                    <a:lnTo>
                      <a:pt x="28" y="42"/>
                    </a:lnTo>
                    <a:lnTo>
                      <a:pt x="32" y="44"/>
                    </a:lnTo>
                    <a:lnTo>
                      <a:pt x="34" y="42"/>
                    </a:lnTo>
                    <a:lnTo>
                      <a:pt x="38" y="38"/>
                    </a:lnTo>
                    <a:lnTo>
                      <a:pt x="46" y="40"/>
                    </a:lnTo>
                    <a:lnTo>
                      <a:pt x="50" y="38"/>
                    </a:lnTo>
                    <a:lnTo>
                      <a:pt x="54" y="36"/>
                    </a:lnTo>
                    <a:lnTo>
                      <a:pt x="50" y="36"/>
                    </a:lnTo>
                    <a:lnTo>
                      <a:pt x="40" y="36"/>
                    </a:lnTo>
                    <a:lnTo>
                      <a:pt x="32" y="38"/>
                    </a:lnTo>
                    <a:lnTo>
                      <a:pt x="26" y="38"/>
                    </a:lnTo>
                    <a:lnTo>
                      <a:pt x="22" y="36"/>
                    </a:lnTo>
                    <a:lnTo>
                      <a:pt x="18" y="32"/>
                    </a:lnTo>
                    <a:lnTo>
                      <a:pt x="18" y="28"/>
                    </a:lnTo>
                    <a:lnTo>
                      <a:pt x="16" y="28"/>
                    </a:lnTo>
                    <a:lnTo>
                      <a:pt x="14" y="26"/>
                    </a:lnTo>
                    <a:lnTo>
                      <a:pt x="6" y="22"/>
                    </a:lnTo>
                    <a:lnTo>
                      <a:pt x="0" y="16"/>
                    </a:lnTo>
                    <a:lnTo>
                      <a:pt x="0" y="12"/>
                    </a:lnTo>
                    <a:lnTo>
                      <a:pt x="6" y="8"/>
                    </a:lnTo>
                    <a:lnTo>
                      <a:pt x="14" y="4"/>
                    </a:lnTo>
                    <a:lnTo>
                      <a:pt x="22" y="0"/>
                    </a:lnTo>
                    <a:lnTo>
                      <a:pt x="30" y="0"/>
                    </a:lnTo>
                    <a:lnTo>
                      <a:pt x="34" y="0"/>
                    </a:lnTo>
                    <a:lnTo>
                      <a:pt x="36" y="2"/>
                    </a:lnTo>
                    <a:lnTo>
                      <a:pt x="44" y="4"/>
                    </a:lnTo>
                    <a:lnTo>
                      <a:pt x="50" y="4"/>
                    </a:lnTo>
                    <a:lnTo>
                      <a:pt x="54" y="10"/>
                    </a:lnTo>
                    <a:lnTo>
                      <a:pt x="56" y="16"/>
                    </a:lnTo>
                    <a:lnTo>
                      <a:pt x="56" y="32"/>
                    </a:lnTo>
                    <a:lnTo>
                      <a:pt x="58" y="38"/>
                    </a:lnTo>
                    <a:lnTo>
                      <a:pt x="60" y="40"/>
                    </a:lnTo>
                    <a:lnTo>
                      <a:pt x="62" y="40"/>
                    </a:lnTo>
                    <a:lnTo>
                      <a:pt x="64" y="48"/>
                    </a:lnTo>
                    <a:lnTo>
                      <a:pt x="66" y="54"/>
                    </a:lnTo>
                    <a:lnTo>
                      <a:pt x="70" y="54"/>
                    </a:lnTo>
                    <a:lnTo>
                      <a:pt x="72" y="54"/>
                    </a:lnTo>
                    <a:lnTo>
                      <a:pt x="76" y="52"/>
                    </a:lnTo>
                    <a:lnTo>
                      <a:pt x="78" y="48"/>
                    </a:lnTo>
                    <a:lnTo>
                      <a:pt x="84" y="42"/>
                    </a:lnTo>
                    <a:lnTo>
                      <a:pt x="88" y="38"/>
                    </a:lnTo>
                    <a:lnTo>
                      <a:pt x="94" y="34"/>
                    </a:lnTo>
                    <a:lnTo>
                      <a:pt x="100" y="28"/>
                    </a:lnTo>
                    <a:lnTo>
                      <a:pt x="106" y="22"/>
                    </a:lnTo>
                    <a:lnTo>
                      <a:pt x="108" y="20"/>
                    </a:lnTo>
                    <a:lnTo>
                      <a:pt x="112" y="18"/>
                    </a:lnTo>
                    <a:lnTo>
                      <a:pt x="116" y="20"/>
                    </a:lnTo>
                    <a:lnTo>
                      <a:pt x="120" y="22"/>
                    </a:lnTo>
                    <a:lnTo>
                      <a:pt x="128" y="26"/>
                    </a:lnTo>
                    <a:lnTo>
                      <a:pt x="136" y="30"/>
                    </a:lnTo>
                    <a:lnTo>
                      <a:pt x="142" y="34"/>
                    </a:lnTo>
                    <a:lnTo>
                      <a:pt x="150" y="36"/>
                    </a:lnTo>
                    <a:lnTo>
                      <a:pt x="160" y="3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42" name="Freeform 308"/>
              <p:cNvSpPr/>
              <p:nvPr/>
            </p:nvSpPr>
            <p:spPr bwMode="auto">
              <a:xfrm>
                <a:off x="7420275" y="4837111"/>
                <a:ext cx="34594" cy="19911"/>
              </a:xfrm>
              <a:custGeom>
                <a:avLst/>
                <a:gdLst>
                  <a:gd name="T0" fmla="*/ 2147483647 w 24"/>
                  <a:gd name="T1" fmla="*/ 2147483647 h 14"/>
                  <a:gd name="T2" fmla="*/ 2147483647 w 24"/>
                  <a:gd name="T3" fmla="*/ 2147483647 h 14"/>
                  <a:gd name="T4" fmla="*/ 0 w 24"/>
                  <a:gd name="T5" fmla="*/ 2147483647 h 14"/>
                  <a:gd name="T6" fmla="*/ 2147483647 w 24"/>
                  <a:gd name="T7" fmla="*/ 0 h 14"/>
                  <a:gd name="T8" fmla="*/ 2147483647 w 24"/>
                  <a:gd name="T9" fmla="*/ 0 h 14"/>
                  <a:gd name="T10" fmla="*/ 2147483647 w 24"/>
                  <a:gd name="T11" fmla="*/ 0 h 14"/>
                  <a:gd name="T12" fmla="*/ 2147483647 w 24"/>
                  <a:gd name="T13" fmla="*/ 0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2147483647 h 14"/>
                  <a:gd name="T24" fmla="*/ 2147483647 w 24"/>
                  <a:gd name="T25" fmla="*/ 2147483647 h 14"/>
                  <a:gd name="T26" fmla="*/ 2147483647 w 24"/>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14"/>
                  <a:gd name="T44" fmla="*/ 24 w 24"/>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14">
                    <a:moveTo>
                      <a:pt x="16" y="12"/>
                    </a:moveTo>
                    <a:lnTo>
                      <a:pt x="8" y="8"/>
                    </a:lnTo>
                    <a:lnTo>
                      <a:pt x="0" y="2"/>
                    </a:lnTo>
                    <a:lnTo>
                      <a:pt x="4" y="0"/>
                    </a:lnTo>
                    <a:lnTo>
                      <a:pt x="10" y="0"/>
                    </a:lnTo>
                    <a:lnTo>
                      <a:pt x="12" y="0"/>
                    </a:lnTo>
                    <a:lnTo>
                      <a:pt x="16" y="0"/>
                    </a:lnTo>
                    <a:lnTo>
                      <a:pt x="18" y="4"/>
                    </a:lnTo>
                    <a:lnTo>
                      <a:pt x="22" y="4"/>
                    </a:lnTo>
                    <a:lnTo>
                      <a:pt x="24" y="10"/>
                    </a:lnTo>
                    <a:lnTo>
                      <a:pt x="22" y="12"/>
                    </a:lnTo>
                    <a:lnTo>
                      <a:pt x="20" y="14"/>
                    </a:lnTo>
                    <a:lnTo>
                      <a:pt x="18" y="14"/>
                    </a:lnTo>
                    <a:lnTo>
                      <a:pt x="16" y="1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43" name="Freeform 309"/>
              <p:cNvSpPr/>
              <p:nvPr/>
            </p:nvSpPr>
            <p:spPr bwMode="auto">
              <a:xfrm>
                <a:off x="7645131" y="5597736"/>
                <a:ext cx="31134" cy="11947"/>
              </a:xfrm>
              <a:custGeom>
                <a:avLst/>
                <a:gdLst>
                  <a:gd name="T0" fmla="*/ 2147483647 w 22"/>
                  <a:gd name="T1" fmla="*/ 2147483647 h 8"/>
                  <a:gd name="T2" fmla="*/ 2147483647 w 22"/>
                  <a:gd name="T3" fmla="*/ 2147483647 h 8"/>
                  <a:gd name="T4" fmla="*/ 2147483647 w 22"/>
                  <a:gd name="T5" fmla="*/ 2147483647 h 8"/>
                  <a:gd name="T6" fmla="*/ 0 w 22"/>
                  <a:gd name="T7" fmla="*/ 2147483647 h 8"/>
                  <a:gd name="T8" fmla="*/ 2147483647 w 22"/>
                  <a:gd name="T9" fmla="*/ 2147483647 h 8"/>
                  <a:gd name="T10" fmla="*/ 2147483647 w 22"/>
                  <a:gd name="T11" fmla="*/ 2147483647 h 8"/>
                  <a:gd name="T12" fmla="*/ 2147483647 w 22"/>
                  <a:gd name="T13" fmla="*/ 2147483647 h 8"/>
                  <a:gd name="T14" fmla="*/ 2147483647 w 22"/>
                  <a:gd name="T15" fmla="*/ 2147483647 h 8"/>
                  <a:gd name="T16" fmla="*/ 2147483647 w 22"/>
                  <a:gd name="T17" fmla="*/ 2147483647 h 8"/>
                  <a:gd name="T18" fmla="*/ 2147483647 w 22"/>
                  <a:gd name="T19" fmla="*/ 0 h 8"/>
                  <a:gd name="T20" fmla="*/ 2147483647 w 22"/>
                  <a:gd name="T21" fmla="*/ 0 h 8"/>
                  <a:gd name="T22" fmla="*/ 2147483647 w 22"/>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8"/>
                  <a:gd name="T38" fmla="*/ 22 w 22"/>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8">
                    <a:moveTo>
                      <a:pt x="8" y="2"/>
                    </a:moveTo>
                    <a:lnTo>
                      <a:pt x="4" y="2"/>
                    </a:lnTo>
                    <a:lnTo>
                      <a:pt x="2" y="4"/>
                    </a:lnTo>
                    <a:lnTo>
                      <a:pt x="0" y="6"/>
                    </a:lnTo>
                    <a:lnTo>
                      <a:pt x="4" y="8"/>
                    </a:lnTo>
                    <a:lnTo>
                      <a:pt x="8" y="8"/>
                    </a:lnTo>
                    <a:lnTo>
                      <a:pt x="12" y="8"/>
                    </a:lnTo>
                    <a:lnTo>
                      <a:pt x="16" y="6"/>
                    </a:lnTo>
                    <a:lnTo>
                      <a:pt x="22" y="2"/>
                    </a:lnTo>
                    <a:lnTo>
                      <a:pt x="20" y="0"/>
                    </a:lnTo>
                    <a:lnTo>
                      <a:pt x="16" y="0"/>
                    </a:lnTo>
                    <a:lnTo>
                      <a:pt x="8" y="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44" name="Freeform 310"/>
              <p:cNvSpPr/>
              <p:nvPr/>
            </p:nvSpPr>
            <p:spPr bwMode="auto">
              <a:xfrm>
                <a:off x="8187093" y="4648614"/>
                <a:ext cx="42665" cy="58407"/>
              </a:xfrm>
              <a:custGeom>
                <a:avLst/>
                <a:gdLst>
                  <a:gd name="T0" fmla="*/ 2147483647 w 30"/>
                  <a:gd name="T1" fmla="*/ 2147483647 h 36"/>
                  <a:gd name="T2" fmla="*/ 2147483647 w 30"/>
                  <a:gd name="T3" fmla="*/ 2147483647 h 36"/>
                  <a:gd name="T4" fmla="*/ 2147483647 w 30"/>
                  <a:gd name="T5" fmla="*/ 2147483647 h 36"/>
                  <a:gd name="T6" fmla="*/ 2147483647 w 30"/>
                  <a:gd name="T7" fmla="*/ 2147483647 h 36"/>
                  <a:gd name="T8" fmla="*/ 2147483647 w 30"/>
                  <a:gd name="T9" fmla="*/ 2147483647 h 36"/>
                  <a:gd name="T10" fmla="*/ 2147483647 w 30"/>
                  <a:gd name="T11" fmla="*/ 2147483647 h 36"/>
                  <a:gd name="T12" fmla="*/ 2147483647 w 30"/>
                  <a:gd name="T13" fmla="*/ 2147483647 h 36"/>
                  <a:gd name="T14" fmla="*/ 2147483647 w 30"/>
                  <a:gd name="T15" fmla="*/ 2147483647 h 36"/>
                  <a:gd name="T16" fmla="*/ 0 w 30"/>
                  <a:gd name="T17" fmla="*/ 2147483647 h 36"/>
                  <a:gd name="T18" fmla="*/ 0 w 30"/>
                  <a:gd name="T19" fmla="*/ 0 h 36"/>
                  <a:gd name="T20" fmla="*/ 2147483647 w 30"/>
                  <a:gd name="T21" fmla="*/ 2147483647 h 36"/>
                  <a:gd name="T22" fmla="*/ 2147483647 w 30"/>
                  <a:gd name="T23" fmla="*/ 2147483647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36"/>
                  <a:gd name="T38" fmla="*/ 30 w 30"/>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36">
                    <a:moveTo>
                      <a:pt x="30" y="26"/>
                    </a:moveTo>
                    <a:lnTo>
                      <a:pt x="30" y="36"/>
                    </a:lnTo>
                    <a:lnTo>
                      <a:pt x="26" y="36"/>
                    </a:lnTo>
                    <a:lnTo>
                      <a:pt x="22" y="32"/>
                    </a:lnTo>
                    <a:lnTo>
                      <a:pt x="20" y="26"/>
                    </a:lnTo>
                    <a:lnTo>
                      <a:pt x="18" y="18"/>
                    </a:lnTo>
                    <a:lnTo>
                      <a:pt x="14" y="14"/>
                    </a:lnTo>
                    <a:lnTo>
                      <a:pt x="6" y="8"/>
                    </a:lnTo>
                    <a:lnTo>
                      <a:pt x="0" y="6"/>
                    </a:lnTo>
                    <a:lnTo>
                      <a:pt x="0" y="0"/>
                    </a:lnTo>
                    <a:lnTo>
                      <a:pt x="14" y="12"/>
                    </a:lnTo>
                    <a:lnTo>
                      <a:pt x="30" y="2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45" name="Freeform 311"/>
              <p:cNvSpPr/>
              <p:nvPr/>
            </p:nvSpPr>
            <p:spPr bwMode="auto">
              <a:xfrm>
                <a:off x="7816945" y="4582242"/>
                <a:ext cx="18450"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0 w 12"/>
                  <a:gd name="T9" fmla="*/ 2147483647 h 12"/>
                  <a:gd name="T10" fmla="*/ 0 w 12"/>
                  <a:gd name="T11" fmla="*/ 0 h 12"/>
                  <a:gd name="T12" fmla="*/ 2147483647 w 12"/>
                  <a:gd name="T13" fmla="*/ 2147483647 h 12"/>
                  <a:gd name="T14" fmla="*/ 2147483647 w 12"/>
                  <a:gd name="T15" fmla="*/ 2147483647 h 12"/>
                  <a:gd name="T16" fmla="*/ 2147483647 w 12"/>
                  <a:gd name="T17" fmla="*/ 2147483647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2"/>
                  <a:gd name="T29" fmla="*/ 12 w 12"/>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2">
                    <a:moveTo>
                      <a:pt x="12" y="12"/>
                    </a:moveTo>
                    <a:lnTo>
                      <a:pt x="10" y="12"/>
                    </a:lnTo>
                    <a:lnTo>
                      <a:pt x="6" y="12"/>
                    </a:lnTo>
                    <a:lnTo>
                      <a:pt x="4" y="8"/>
                    </a:lnTo>
                    <a:lnTo>
                      <a:pt x="0" y="4"/>
                    </a:lnTo>
                    <a:lnTo>
                      <a:pt x="0" y="0"/>
                    </a:lnTo>
                    <a:lnTo>
                      <a:pt x="4" y="2"/>
                    </a:lnTo>
                    <a:lnTo>
                      <a:pt x="8" y="4"/>
                    </a:lnTo>
                    <a:lnTo>
                      <a:pt x="12" y="1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46" name="Freeform 312"/>
              <p:cNvSpPr/>
              <p:nvPr/>
            </p:nvSpPr>
            <p:spPr bwMode="auto">
              <a:xfrm>
                <a:off x="7820404" y="4618083"/>
                <a:ext cx="20756" cy="5310"/>
              </a:xfrm>
              <a:custGeom>
                <a:avLst/>
                <a:gdLst>
                  <a:gd name="T0" fmla="*/ 2147483647 w 14"/>
                  <a:gd name="T1" fmla="*/ 0 h 4"/>
                  <a:gd name="T2" fmla="*/ 2147483647 w 14"/>
                  <a:gd name="T3" fmla="*/ 2147483647 h 4"/>
                  <a:gd name="T4" fmla="*/ 0 w 14"/>
                  <a:gd name="T5" fmla="*/ 2147483647 h 4"/>
                  <a:gd name="T6" fmla="*/ 0 w 14"/>
                  <a:gd name="T7" fmla="*/ 0 h 4"/>
                  <a:gd name="T8" fmla="*/ 2147483647 w 14"/>
                  <a:gd name="T9" fmla="*/ 0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4" y="0"/>
                    </a:moveTo>
                    <a:lnTo>
                      <a:pt x="14" y="4"/>
                    </a:lnTo>
                    <a:lnTo>
                      <a:pt x="0" y="2"/>
                    </a:lnTo>
                    <a:lnTo>
                      <a:pt x="0" y="0"/>
                    </a:lnTo>
                    <a:lnTo>
                      <a:pt x="14"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47" name="Freeform 313"/>
              <p:cNvSpPr/>
              <p:nvPr/>
            </p:nvSpPr>
            <p:spPr bwMode="auto">
              <a:xfrm>
                <a:off x="7773126" y="4750828"/>
                <a:ext cx="14991" cy="18584"/>
              </a:xfrm>
              <a:custGeom>
                <a:avLst/>
                <a:gdLst>
                  <a:gd name="T0" fmla="*/ 2147483647 w 10"/>
                  <a:gd name="T1" fmla="*/ 2147483647 h 12"/>
                  <a:gd name="T2" fmla="*/ 2147483647 w 10"/>
                  <a:gd name="T3" fmla="*/ 2147483647 h 12"/>
                  <a:gd name="T4" fmla="*/ 2147483647 w 10"/>
                  <a:gd name="T5" fmla="*/ 2147483647 h 12"/>
                  <a:gd name="T6" fmla="*/ 2147483647 w 10"/>
                  <a:gd name="T7" fmla="*/ 2147483647 h 12"/>
                  <a:gd name="T8" fmla="*/ 0 w 10"/>
                  <a:gd name="T9" fmla="*/ 2147483647 h 12"/>
                  <a:gd name="T10" fmla="*/ 0 w 10"/>
                  <a:gd name="T11" fmla="*/ 2147483647 h 12"/>
                  <a:gd name="T12" fmla="*/ 2147483647 w 10"/>
                  <a:gd name="T13" fmla="*/ 0 h 12"/>
                  <a:gd name="T14" fmla="*/ 2147483647 w 10"/>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2"/>
                  <a:gd name="T26" fmla="*/ 10 w 10"/>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2">
                    <a:moveTo>
                      <a:pt x="10" y="6"/>
                    </a:moveTo>
                    <a:lnTo>
                      <a:pt x="8" y="10"/>
                    </a:lnTo>
                    <a:lnTo>
                      <a:pt x="4" y="12"/>
                    </a:lnTo>
                    <a:lnTo>
                      <a:pt x="2" y="12"/>
                    </a:lnTo>
                    <a:lnTo>
                      <a:pt x="0" y="10"/>
                    </a:lnTo>
                    <a:lnTo>
                      <a:pt x="0" y="6"/>
                    </a:lnTo>
                    <a:lnTo>
                      <a:pt x="2" y="0"/>
                    </a:lnTo>
                    <a:lnTo>
                      <a:pt x="10" y="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48" name="Freeform 314"/>
              <p:cNvSpPr/>
              <p:nvPr/>
            </p:nvSpPr>
            <p:spPr bwMode="auto">
              <a:xfrm>
                <a:off x="7695868" y="4566314"/>
                <a:ext cx="21909" cy="10620"/>
              </a:xfrm>
              <a:custGeom>
                <a:avLst/>
                <a:gdLst>
                  <a:gd name="T0" fmla="*/ 2147483647 w 16"/>
                  <a:gd name="T1" fmla="*/ 2147483647 h 6"/>
                  <a:gd name="T2" fmla="*/ 2147483647 w 16"/>
                  <a:gd name="T3" fmla="*/ 2147483647 h 6"/>
                  <a:gd name="T4" fmla="*/ 2147483647 w 16"/>
                  <a:gd name="T5" fmla="*/ 2147483647 h 6"/>
                  <a:gd name="T6" fmla="*/ 0 w 16"/>
                  <a:gd name="T7" fmla="*/ 2147483647 h 6"/>
                  <a:gd name="T8" fmla="*/ 2147483647 w 16"/>
                  <a:gd name="T9" fmla="*/ 2147483647 h 6"/>
                  <a:gd name="T10" fmla="*/ 2147483647 w 16"/>
                  <a:gd name="T11" fmla="*/ 0 h 6"/>
                  <a:gd name="T12" fmla="*/ 2147483647 w 16"/>
                  <a:gd name="T13" fmla="*/ 0 h 6"/>
                  <a:gd name="T14" fmla="*/ 2147483647 w 16"/>
                  <a:gd name="T15" fmla="*/ 2147483647 h 6"/>
                  <a:gd name="T16" fmla="*/ 2147483647 w 16"/>
                  <a:gd name="T17" fmla="*/ 2147483647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6"/>
                  <a:gd name="T29" fmla="*/ 16 w 1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6">
                    <a:moveTo>
                      <a:pt x="16" y="6"/>
                    </a:moveTo>
                    <a:lnTo>
                      <a:pt x="8" y="6"/>
                    </a:lnTo>
                    <a:lnTo>
                      <a:pt x="4" y="6"/>
                    </a:lnTo>
                    <a:lnTo>
                      <a:pt x="0" y="6"/>
                    </a:lnTo>
                    <a:lnTo>
                      <a:pt x="4" y="2"/>
                    </a:lnTo>
                    <a:lnTo>
                      <a:pt x="8" y="0"/>
                    </a:lnTo>
                    <a:lnTo>
                      <a:pt x="12" y="0"/>
                    </a:lnTo>
                    <a:lnTo>
                      <a:pt x="14" y="2"/>
                    </a:lnTo>
                    <a:lnTo>
                      <a:pt x="16" y="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49" name="Freeform 315"/>
              <p:cNvSpPr/>
              <p:nvPr/>
            </p:nvSpPr>
            <p:spPr bwMode="auto">
              <a:xfrm>
                <a:off x="7557495" y="4622066"/>
                <a:ext cx="13837" cy="5310"/>
              </a:xfrm>
              <a:custGeom>
                <a:avLst/>
                <a:gdLst>
                  <a:gd name="T0" fmla="*/ 2147483647 w 10"/>
                  <a:gd name="T1" fmla="*/ 0 h 4"/>
                  <a:gd name="T2" fmla="*/ 2147483647 w 10"/>
                  <a:gd name="T3" fmla="*/ 2147483647 h 4"/>
                  <a:gd name="T4" fmla="*/ 2147483647 w 10"/>
                  <a:gd name="T5" fmla="*/ 2147483647 h 4"/>
                  <a:gd name="T6" fmla="*/ 2147483647 w 10"/>
                  <a:gd name="T7" fmla="*/ 2147483647 h 4"/>
                  <a:gd name="T8" fmla="*/ 0 w 10"/>
                  <a:gd name="T9" fmla="*/ 0 h 4"/>
                  <a:gd name="T10" fmla="*/ 2147483647 w 10"/>
                  <a:gd name="T11" fmla="*/ 0 h 4"/>
                  <a:gd name="T12" fmla="*/ 2147483647 w 10"/>
                  <a:gd name="T13" fmla="*/ 0 h 4"/>
                  <a:gd name="T14" fmla="*/ 0 60000 65536"/>
                  <a:gd name="T15" fmla="*/ 0 60000 65536"/>
                  <a:gd name="T16" fmla="*/ 0 60000 65536"/>
                  <a:gd name="T17" fmla="*/ 0 60000 65536"/>
                  <a:gd name="T18" fmla="*/ 0 60000 65536"/>
                  <a:gd name="T19" fmla="*/ 0 60000 65536"/>
                  <a:gd name="T20" fmla="*/ 0 60000 65536"/>
                  <a:gd name="T21" fmla="*/ 0 w 10"/>
                  <a:gd name="T22" fmla="*/ 0 h 4"/>
                  <a:gd name="T23" fmla="*/ 10 w 1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4">
                    <a:moveTo>
                      <a:pt x="10" y="0"/>
                    </a:moveTo>
                    <a:lnTo>
                      <a:pt x="8" y="2"/>
                    </a:lnTo>
                    <a:lnTo>
                      <a:pt x="4" y="4"/>
                    </a:lnTo>
                    <a:lnTo>
                      <a:pt x="2" y="2"/>
                    </a:lnTo>
                    <a:lnTo>
                      <a:pt x="0" y="0"/>
                    </a:lnTo>
                    <a:lnTo>
                      <a:pt x="6" y="0"/>
                    </a:lnTo>
                    <a:lnTo>
                      <a:pt x="10"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50" name="Freeform 316"/>
              <p:cNvSpPr/>
              <p:nvPr/>
            </p:nvSpPr>
            <p:spPr bwMode="auto">
              <a:xfrm>
                <a:off x="7502146" y="4254364"/>
                <a:ext cx="26521" cy="53098"/>
              </a:xfrm>
              <a:custGeom>
                <a:avLst/>
                <a:gdLst>
                  <a:gd name="T0" fmla="*/ 2147483647 w 18"/>
                  <a:gd name="T1" fmla="*/ 2147483647 h 34"/>
                  <a:gd name="T2" fmla="*/ 2147483647 w 18"/>
                  <a:gd name="T3" fmla="*/ 2147483647 h 34"/>
                  <a:gd name="T4" fmla="*/ 2147483647 w 18"/>
                  <a:gd name="T5" fmla="*/ 2147483647 h 34"/>
                  <a:gd name="T6" fmla="*/ 2147483647 w 18"/>
                  <a:gd name="T7" fmla="*/ 2147483647 h 34"/>
                  <a:gd name="T8" fmla="*/ 2147483647 w 18"/>
                  <a:gd name="T9" fmla="*/ 2147483647 h 34"/>
                  <a:gd name="T10" fmla="*/ 2147483647 w 18"/>
                  <a:gd name="T11" fmla="*/ 2147483647 h 34"/>
                  <a:gd name="T12" fmla="*/ 2147483647 w 18"/>
                  <a:gd name="T13" fmla="*/ 2147483647 h 34"/>
                  <a:gd name="T14" fmla="*/ 2147483647 w 18"/>
                  <a:gd name="T15" fmla="*/ 2147483647 h 34"/>
                  <a:gd name="T16" fmla="*/ 2147483647 w 18"/>
                  <a:gd name="T17" fmla="*/ 2147483647 h 34"/>
                  <a:gd name="T18" fmla="*/ 2147483647 w 18"/>
                  <a:gd name="T19" fmla="*/ 2147483647 h 34"/>
                  <a:gd name="T20" fmla="*/ 2147483647 w 18"/>
                  <a:gd name="T21" fmla="*/ 2147483647 h 34"/>
                  <a:gd name="T22" fmla="*/ 2147483647 w 18"/>
                  <a:gd name="T23" fmla="*/ 2147483647 h 34"/>
                  <a:gd name="T24" fmla="*/ 0 w 18"/>
                  <a:gd name="T25" fmla="*/ 2147483647 h 34"/>
                  <a:gd name="T26" fmla="*/ 2147483647 w 18"/>
                  <a:gd name="T27" fmla="*/ 2147483647 h 34"/>
                  <a:gd name="T28" fmla="*/ 2147483647 w 18"/>
                  <a:gd name="T29" fmla="*/ 2147483647 h 34"/>
                  <a:gd name="T30" fmla="*/ 2147483647 w 18"/>
                  <a:gd name="T31" fmla="*/ 2147483647 h 34"/>
                  <a:gd name="T32" fmla="*/ 2147483647 w 18"/>
                  <a:gd name="T33" fmla="*/ 2147483647 h 34"/>
                  <a:gd name="T34" fmla="*/ 2147483647 w 18"/>
                  <a:gd name="T35" fmla="*/ 0 h 34"/>
                  <a:gd name="T36" fmla="*/ 2147483647 w 18"/>
                  <a:gd name="T37" fmla="*/ 0 h 34"/>
                  <a:gd name="T38" fmla="*/ 2147483647 w 18"/>
                  <a:gd name="T39" fmla="*/ 2147483647 h 34"/>
                  <a:gd name="T40" fmla="*/ 2147483647 w 18"/>
                  <a:gd name="T41" fmla="*/ 2147483647 h 34"/>
                  <a:gd name="T42" fmla="*/ 2147483647 w 18"/>
                  <a:gd name="T43" fmla="*/ 2147483647 h 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34"/>
                  <a:gd name="T68" fmla="*/ 18 w 18"/>
                  <a:gd name="T69" fmla="*/ 34 h 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34">
                    <a:moveTo>
                      <a:pt x="18" y="6"/>
                    </a:moveTo>
                    <a:lnTo>
                      <a:pt x="16" y="12"/>
                    </a:lnTo>
                    <a:lnTo>
                      <a:pt x="14" y="14"/>
                    </a:lnTo>
                    <a:lnTo>
                      <a:pt x="12" y="18"/>
                    </a:lnTo>
                    <a:lnTo>
                      <a:pt x="12" y="24"/>
                    </a:lnTo>
                    <a:lnTo>
                      <a:pt x="12" y="26"/>
                    </a:lnTo>
                    <a:lnTo>
                      <a:pt x="12" y="28"/>
                    </a:lnTo>
                    <a:lnTo>
                      <a:pt x="14" y="32"/>
                    </a:lnTo>
                    <a:lnTo>
                      <a:pt x="14" y="34"/>
                    </a:lnTo>
                    <a:lnTo>
                      <a:pt x="10" y="34"/>
                    </a:lnTo>
                    <a:lnTo>
                      <a:pt x="6" y="28"/>
                    </a:lnTo>
                    <a:lnTo>
                      <a:pt x="2" y="24"/>
                    </a:lnTo>
                    <a:lnTo>
                      <a:pt x="0" y="18"/>
                    </a:lnTo>
                    <a:lnTo>
                      <a:pt x="2" y="16"/>
                    </a:lnTo>
                    <a:lnTo>
                      <a:pt x="6" y="16"/>
                    </a:lnTo>
                    <a:lnTo>
                      <a:pt x="6" y="8"/>
                    </a:lnTo>
                    <a:lnTo>
                      <a:pt x="8" y="2"/>
                    </a:lnTo>
                    <a:lnTo>
                      <a:pt x="10" y="0"/>
                    </a:lnTo>
                    <a:lnTo>
                      <a:pt x="12" y="0"/>
                    </a:lnTo>
                    <a:lnTo>
                      <a:pt x="16" y="2"/>
                    </a:lnTo>
                    <a:lnTo>
                      <a:pt x="18" y="4"/>
                    </a:lnTo>
                    <a:lnTo>
                      <a:pt x="18" y="6"/>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51" name="Freeform 317"/>
              <p:cNvSpPr/>
              <p:nvPr/>
            </p:nvSpPr>
            <p:spPr bwMode="auto">
              <a:xfrm>
                <a:off x="7530973" y="4275603"/>
                <a:ext cx="19603" cy="19911"/>
              </a:xfrm>
              <a:custGeom>
                <a:avLst/>
                <a:gdLst>
                  <a:gd name="T0" fmla="*/ 2147483647 w 14"/>
                  <a:gd name="T1" fmla="*/ 0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2147483647 h 12"/>
                  <a:gd name="T12" fmla="*/ 0 w 14"/>
                  <a:gd name="T13" fmla="*/ 2147483647 h 12"/>
                  <a:gd name="T14" fmla="*/ 2147483647 w 14"/>
                  <a:gd name="T15" fmla="*/ 2147483647 h 12"/>
                  <a:gd name="T16" fmla="*/ 2147483647 w 14"/>
                  <a:gd name="T17" fmla="*/ 0 h 12"/>
                  <a:gd name="T18" fmla="*/ 2147483647 w 14"/>
                  <a:gd name="T19" fmla="*/ 0 h 12"/>
                  <a:gd name="T20" fmla="*/ 2147483647 w 14"/>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2"/>
                  <a:gd name="T35" fmla="*/ 14 w 14"/>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2">
                    <a:moveTo>
                      <a:pt x="14" y="0"/>
                    </a:moveTo>
                    <a:lnTo>
                      <a:pt x="12" y="4"/>
                    </a:lnTo>
                    <a:lnTo>
                      <a:pt x="10" y="8"/>
                    </a:lnTo>
                    <a:lnTo>
                      <a:pt x="8" y="10"/>
                    </a:lnTo>
                    <a:lnTo>
                      <a:pt x="4" y="12"/>
                    </a:lnTo>
                    <a:lnTo>
                      <a:pt x="2" y="10"/>
                    </a:lnTo>
                    <a:lnTo>
                      <a:pt x="0" y="8"/>
                    </a:lnTo>
                    <a:lnTo>
                      <a:pt x="2" y="4"/>
                    </a:lnTo>
                    <a:lnTo>
                      <a:pt x="6" y="0"/>
                    </a:lnTo>
                    <a:lnTo>
                      <a:pt x="10" y="0"/>
                    </a:lnTo>
                    <a:lnTo>
                      <a:pt x="14"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52" name="Freeform 318"/>
              <p:cNvSpPr/>
              <p:nvPr/>
            </p:nvSpPr>
            <p:spPr bwMode="auto">
              <a:xfrm>
                <a:off x="7513677" y="4206577"/>
                <a:ext cx="17296" cy="25221"/>
              </a:xfrm>
              <a:custGeom>
                <a:avLst/>
                <a:gdLst>
                  <a:gd name="T0" fmla="*/ 0 w 12"/>
                  <a:gd name="T1" fmla="*/ 2147483647 h 16"/>
                  <a:gd name="T2" fmla="*/ 0 w 12"/>
                  <a:gd name="T3" fmla="*/ 0 h 16"/>
                  <a:gd name="T4" fmla="*/ 2147483647 w 12"/>
                  <a:gd name="T5" fmla="*/ 0 h 16"/>
                  <a:gd name="T6" fmla="*/ 2147483647 w 12"/>
                  <a:gd name="T7" fmla="*/ 2147483647 h 16"/>
                  <a:gd name="T8" fmla="*/ 2147483647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0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0" y="8"/>
                    </a:moveTo>
                    <a:lnTo>
                      <a:pt x="0" y="0"/>
                    </a:lnTo>
                    <a:lnTo>
                      <a:pt x="2" y="0"/>
                    </a:lnTo>
                    <a:lnTo>
                      <a:pt x="6" y="4"/>
                    </a:lnTo>
                    <a:lnTo>
                      <a:pt x="8" y="6"/>
                    </a:lnTo>
                    <a:lnTo>
                      <a:pt x="12" y="10"/>
                    </a:lnTo>
                    <a:lnTo>
                      <a:pt x="12" y="14"/>
                    </a:lnTo>
                    <a:lnTo>
                      <a:pt x="12" y="16"/>
                    </a:lnTo>
                    <a:lnTo>
                      <a:pt x="10" y="14"/>
                    </a:lnTo>
                    <a:lnTo>
                      <a:pt x="6" y="8"/>
                    </a:lnTo>
                    <a:lnTo>
                      <a:pt x="0"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53" name="Freeform 319"/>
              <p:cNvSpPr/>
              <p:nvPr/>
            </p:nvSpPr>
            <p:spPr bwMode="auto">
              <a:xfrm>
                <a:off x="7442184" y="4180028"/>
                <a:ext cx="29981" cy="31859"/>
              </a:xfrm>
              <a:custGeom>
                <a:avLst/>
                <a:gdLst>
                  <a:gd name="T0" fmla="*/ 2147483647 w 20"/>
                  <a:gd name="T1" fmla="*/ 2147483647 h 20"/>
                  <a:gd name="T2" fmla="*/ 2147483647 w 20"/>
                  <a:gd name="T3" fmla="*/ 2147483647 h 20"/>
                  <a:gd name="T4" fmla="*/ 2147483647 w 20"/>
                  <a:gd name="T5" fmla="*/ 2147483647 h 20"/>
                  <a:gd name="T6" fmla="*/ 0 w 20"/>
                  <a:gd name="T7" fmla="*/ 0 h 20"/>
                  <a:gd name="T8" fmla="*/ 2147483647 w 20"/>
                  <a:gd name="T9" fmla="*/ 0 h 20"/>
                  <a:gd name="T10" fmla="*/ 2147483647 w 20"/>
                  <a:gd name="T11" fmla="*/ 2147483647 h 20"/>
                  <a:gd name="T12" fmla="*/ 2147483647 w 20"/>
                  <a:gd name="T13" fmla="*/ 2147483647 h 20"/>
                  <a:gd name="T14" fmla="*/ 2147483647 w 20"/>
                  <a:gd name="T15" fmla="*/ 2147483647 h 20"/>
                  <a:gd name="T16" fmla="*/ 2147483647 w 20"/>
                  <a:gd name="T17" fmla="*/ 2147483647 h 20"/>
                  <a:gd name="T18" fmla="*/ 2147483647 w 20"/>
                  <a:gd name="T19" fmla="*/ 2147483647 h 20"/>
                  <a:gd name="T20" fmla="*/ 2147483647 w 20"/>
                  <a:gd name="T21" fmla="*/ 2147483647 h 20"/>
                  <a:gd name="T22" fmla="*/ 2147483647 w 2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20"/>
                  <a:gd name="T38" fmla="*/ 20 w 2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20">
                    <a:moveTo>
                      <a:pt x="16" y="20"/>
                    </a:moveTo>
                    <a:lnTo>
                      <a:pt x="12" y="16"/>
                    </a:lnTo>
                    <a:lnTo>
                      <a:pt x="6" y="10"/>
                    </a:lnTo>
                    <a:lnTo>
                      <a:pt x="0" y="0"/>
                    </a:lnTo>
                    <a:lnTo>
                      <a:pt x="6" y="0"/>
                    </a:lnTo>
                    <a:lnTo>
                      <a:pt x="14" y="4"/>
                    </a:lnTo>
                    <a:lnTo>
                      <a:pt x="18" y="4"/>
                    </a:lnTo>
                    <a:lnTo>
                      <a:pt x="20" y="8"/>
                    </a:lnTo>
                    <a:lnTo>
                      <a:pt x="20" y="12"/>
                    </a:lnTo>
                    <a:lnTo>
                      <a:pt x="20" y="16"/>
                    </a:lnTo>
                    <a:lnTo>
                      <a:pt x="18" y="20"/>
                    </a:lnTo>
                    <a:lnTo>
                      <a:pt x="16" y="2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54" name="Freeform 320"/>
              <p:cNvSpPr/>
              <p:nvPr/>
            </p:nvSpPr>
            <p:spPr bwMode="auto">
              <a:xfrm>
                <a:off x="8302403" y="4760120"/>
                <a:ext cx="20756" cy="25221"/>
              </a:xfrm>
              <a:custGeom>
                <a:avLst/>
                <a:gdLst>
                  <a:gd name="T0" fmla="*/ 2147483647 w 14"/>
                  <a:gd name="T1" fmla="*/ 2147483647 h 16"/>
                  <a:gd name="T2" fmla="*/ 2147483647 w 14"/>
                  <a:gd name="T3" fmla="*/ 2147483647 h 16"/>
                  <a:gd name="T4" fmla="*/ 2147483647 w 14"/>
                  <a:gd name="T5" fmla="*/ 2147483647 h 16"/>
                  <a:gd name="T6" fmla="*/ 2147483647 w 14"/>
                  <a:gd name="T7" fmla="*/ 2147483647 h 16"/>
                  <a:gd name="T8" fmla="*/ 2147483647 w 14"/>
                  <a:gd name="T9" fmla="*/ 2147483647 h 16"/>
                  <a:gd name="T10" fmla="*/ 0 w 14"/>
                  <a:gd name="T11" fmla="*/ 2147483647 h 16"/>
                  <a:gd name="T12" fmla="*/ 0 w 14"/>
                  <a:gd name="T13" fmla="*/ 0 h 16"/>
                  <a:gd name="T14" fmla="*/ 2147483647 w 14"/>
                  <a:gd name="T15" fmla="*/ 2147483647 h 16"/>
                  <a:gd name="T16" fmla="*/ 2147483647 w 14"/>
                  <a:gd name="T17" fmla="*/ 2147483647 h 16"/>
                  <a:gd name="T18" fmla="*/ 2147483647 w 14"/>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6"/>
                  <a:gd name="T32" fmla="*/ 14 w 14"/>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6">
                    <a:moveTo>
                      <a:pt x="14" y="12"/>
                    </a:moveTo>
                    <a:lnTo>
                      <a:pt x="12" y="14"/>
                    </a:lnTo>
                    <a:lnTo>
                      <a:pt x="10" y="16"/>
                    </a:lnTo>
                    <a:lnTo>
                      <a:pt x="8" y="14"/>
                    </a:lnTo>
                    <a:lnTo>
                      <a:pt x="4" y="12"/>
                    </a:lnTo>
                    <a:lnTo>
                      <a:pt x="0" y="4"/>
                    </a:lnTo>
                    <a:lnTo>
                      <a:pt x="0" y="0"/>
                    </a:lnTo>
                    <a:lnTo>
                      <a:pt x="8" y="4"/>
                    </a:lnTo>
                    <a:lnTo>
                      <a:pt x="12" y="8"/>
                    </a:lnTo>
                    <a:lnTo>
                      <a:pt x="14" y="12"/>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55" name="Freeform 321"/>
              <p:cNvSpPr/>
              <p:nvPr/>
            </p:nvSpPr>
            <p:spPr bwMode="auto">
              <a:xfrm>
                <a:off x="8368131" y="4839767"/>
                <a:ext cx="28828" cy="17257"/>
              </a:xfrm>
              <a:custGeom>
                <a:avLst/>
                <a:gdLst>
                  <a:gd name="T0" fmla="*/ 2147483647 w 20"/>
                  <a:gd name="T1" fmla="*/ 2147483647 h 12"/>
                  <a:gd name="T2" fmla="*/ 2147483647 w 20"/>
                  <a:gd name="T3" fmla="*/ 2147483647 h 12"/>
                  <a:gd name="T4" fmla="*/ 2147483647 w 20"/>
                  <a:gd name="T5" fmla="*/ 2147483647 h 12"/>
                  <a:gd name="T6" fmla="*/ 2147483647 w 20"/>
                  <a:gd name="T7" fmla="*/ 2147483647 h 12"/>
                  <a:gd name="T8" fmla="*/ 2147483647 w 20"/>
                  <a:gd name="T9" fmla="*/ 2147483647 h 12"/>
                  <a:gd name="T10" fmla="*/ 0 w 20"/>
                  <a:gd name="T11" fmla="*/ 2147483647 h 12"/>
                  <a:gd name="T12" fmla="*/ 0 w 20"/>
                  <a:gd name="T13" fmla="*/ 0 h 12"/>
                  <a:gd name="T14" fmla="*/ 2147483647 w 20"/>
                  <a:gd name="T15" fmla="*/ 0 h 12"/>
                  <a:gd name="T16" fmla="*/ 2147483647 w 20"/>
                  <a:gd name="T17" fmla="*/ 2147483647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20" y="8"/>
                    </a:moveTo>
                    <a:lnTo>
                      <a:pt x="20" y="12"/>
                    </a:lnTo>
                    <a:lnTo>
                      <a:pt x="16" y="12"/>
                    </a:lnTo>
                    <a:lnTo>
                      <a:pt x="6" y="10"/>
                    </a:lnTo>
                    <a:lnTo>
                      <a:pt x="2" y="6"/>
                    </a:lnTo>
                    <a:lnTo>
                      <a:pt x="0" y="2"/>
                    </a:lnTo>
                    <a:lnTo>
                      <a:pt x="0" y="0"/>
                    </a:lnTo>
                    <a:lnTo>
                      <a:pt x="2" y="0"/>
                    </a:lnTo>
                    <a:lnTo>
                      <a:pt x="10" y="2"/>
                    </a:lnTo>
                    <a:lnTo>
                      <a:pt x="18" y="4"/>
                    </a:lnTo>
                    <a:lnTo>
                      <a:pt x="20" y="6"/>
                    </a:lnTo>
                    <a:lnTo>
                      <a:pt x="20" y="8"/>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sp>
            <p:nvSpPr>
              <p:cNvPr id="456" name="Freeform 322"/>
              <p:cNvSpPr/>
              <p:nvPr/>
            </p:nvSpPr>
            <p:spPr bwMode="auto">
              <a:xfrm>
                <a:off x="8509964" y="4997732"/>
                <a:ext cx="11531" cy="21239"/>
              </a:xfrm>
              <a:custGeom>
                <a:avLst/>
                <a:gdLst>
                  <a:gd name="T0" fmla="*/ 2147483647 w 8"/>
                  <a:gd name="T1" fmla="*/ 0 h 14"/>
                  <a:gd name="T2" fmla="*/ 2147483647 w 8"/>
                  <a:gd name="T3" fmla="*/ 2147483647 h 14"/>
                  <a:gd name="T4" fmla="*/ 2147483647 w 8"/>
                  <a:gd name="T5" fmla="*/ 2147483647 h 14"/>
                  <a:gd name="T6" fmla="*/ 2147483647 w 8"/>
                  <a:gd name="T7" fmla="*/ 2147483647 h 14"/>
                  <a:gd name="T8" fmla="*/ 2147483647 w 8"/>
                  <a:gd name="T9" fmla="*/ 2147483647 h 14"/>
                  <a:gd name="T10" fmla="*/ 2147483647 w 8"/>
                  <a:gd name="T11" fmla="*/ 2147483647 h 14"/>
                  <a:gd name="T12" fmla="*/ 2147483647 w 8"/>
                  <a:gd name="T13" fmla="*/ 2147483647 h 14"/>
                  <a:gd name="T14" fmla="*/ 2147483647 w 8"/>
                  <a:gd name="T15" fmla="*/ 2147483647 h 14"/>
                  <a:gd name="T16" fmla="*/ 0 w 8"/>
                  <a:gd name="T17" fmla="*/ 2147483647 h 14"/>
                  <a:gd name="T18" fmla="*/ 0 w 8"/>
                  <a:gd name="T19" fmla="*/ 2147483647 h 14"/>
                  <a:gd name="T20" fmla="*/ 0 w 8"/>
                  <a:gd name="T21" fmla="*/ 0 h 14"/>
                  <a:gd name="T22" fmla="*/ 2147483647 w 8"/>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4"/>
                  <a:gd name="T38" fmla="*/ 8 w 8"/>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4">
                    <a:moveTo>
                      <a:pt x="4" y="0"/>
                    </a:moveTo>
                    <a:lnTo>
                      <a:pt x="4" y="4"/>
                    </a:lnTo>
                    <a:lnTo>
                      <a:pt x="6" y="6"/>
                    </a:lnTo>
                    <a:lnTo>
                      <a:pt x="8" y="6"/>
                    </a:lnTo>
                    <a:lnTo>
                      <a:pt x="8" y="8"/>
                    </a:lnTo>
                    <a:lnTo>
                      <a:pt x="6" y="12"/>
                    </a:lnTo>
                    <a:lnTo>
                      <a:pt x="4" y="14"/>
                    </a:lnTo>
                    <a:lnTo>
                      <a:pt x="2" y="14"/>
                    </a:lnTo>
                    <a:lnTo>
                      <a:pt x="0" y="10"/>
                    </a:lnTo>
                    <a:lnTo>
                      <a:pt x="0" y="6"/>
                    </a:lnTo>
                    <a:lnTo>
                      <a:pt x="0" y="0"/>
                    </a:lnTo>
                    <a:lnTo>
                      <a:pt x="4" y="0"/>
                    </a:lnTo>
                    <a:close/>
                  </a:path>
                </a:pathLst>
              </a:custGeom>
              <a:grpFill/>
              <a:ln w="6350" cmpd="sng">
                <a:solidFill>
                  <a:schemeClr val="bg1">
                    <a:lumMod val="95000"/>
                    <a:alpha val="30000"/>
                  </a:schemeClr>
                </a:solidFill>
                <a:prstDash val="solid"/>
                <a:round/>
              </a:ln>
            </p:spPr>
            <p:txBody>
              <a:bodyPr/>
              <a:lstStyle/>
              <a:p>
                <a:pPr defTabSz="685800">
                  <a:defRPr/>
                </a:pPr>
                <a:endParaRPr lang="es-ES" sz="1200" dirty="0">
                  <a:solidFill>
                    <a:prstClr val="black"/>
                  </a:solidFill>
                  <a:latin typeface="BrowalliaUPC" panose="020B0604020202020204" pitchFamily="34" charset="-34"/>
                </a:endParaRPr>
              </a:p>
            </p:txBody>
          </p:sp>
        </p:grpSp>
        <p:grpSp>
          <p:nvGrpSpPr>
            <p:cNvPr id="457" name="组合 456"/>
            <p:cNvGrpSpPr/>
            <p:nvPr/>
          </p:nvGrpSpPr>
          <p:grpSpPr bwMode="auto">
            <a:xfrm>
              <a:off x="5908578" y="1932144"/>
              <a:ext cx="1524000" cy="261937"/>
              <a:chOff x="6018079" y="1675235"/>
              <a:chExt cx="1524043" cy="261610"/>
            </a:xfrm>
          </p:grpSpPr>
          <p:sp>
            <p:nvSpPr>
              <p:cNvPr id="458" name="椭圆 457"/>
              <p:cNvSpPr/>
              <p:nvPr/>
            </p:nvSpPr>
            <p:spPr>
              <a:xfrm>
                <a:off x="6018079" y="1767198"/>
                <a:ext cx="100704" cy="100704"/>
              </a:xfrm>
              <a:prstGeom prst="ellipse">
                <a:avLst/>
              </a:prstGeom>
              <a:noFill/>
              <a:ln w="28575">
                <a:solidFill>
                  <a:srgbClr val="E8A31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endParaRPr lang="zh-CN" altLang="en-US" sz="1350">
                  <a:solidFill>
                    <a:prstClr val="white"/>
                  </a:solidFill>
                </a:endParaRPr>
              </a:p>
            </p:txBody>
          </p:sp>
          <p:cxnSp>
            <p:nvCxnSpPr>
              <p:cNvPr id="459" name="直接连接符 458"/>
              <p:cNvCxnSpPr/>
              <p:nvPr/>
            </p:nvCxnSpPr>
            <p:spPr>
              <a:xfrm flipV="1">
                <a:off x="6118094" y="1808419"/>
                <a:ext cx="887438" cy="9513"/>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60" name="矩形 314"/>
              <p:cNvSpPr>
                <a:spLocks noChangeArrowheads="1"/>
              </p:cNvSpPr>
              <p:nvPr/>
            </p:nvSpPr>
            <p:spPr bwMode="auto">
              <a:xfrm>
                <a:off x="7075328" y="1675235"/>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prstClr val="black"/>
                    </a:solidFill>
                    <a:latin typeface="Arial" panose="020B0604020202020204" pitchFamily="34" charset="0"/>
                    <a:ea typeface="Batang" panose="02030600000101010101" pitchFamily="18" charset="-127"/>
                  </a:rPr>
                  <a:t>20%</a:t>
                </a:r>
                <a:endParaRPr lang="en-US" altLang="zh-CN" sz="1100" b="1" dirty="0">
                  <a:solidFill>
                    <a:prstClr val="black"/>
                  </a:solidFill>
                  <a:latin typeface="Arial" panose="020B0604020202020204" pitchFamily="34" charset="0"/>
                  <a:cs typeface="Arial" panose="020B0604020202020204" pitchFamily="34" charset="0"/>
                </a:endParaRPr>
              </a:p>
            </p:txBody>
          </p:sp>
        </p:grpSp>
        <p:grpSp>
          <p:nvGrpSpPr>
            <p:cNvPr id="461" name="组合 460"/>
            <p:cNvGrpSpPr/>
            <p:nvPr/>
          </p:nvGrpSpPr>
          <p:grpSpPr bwMode="auto">
            <a:xfrm>
              <a:off x="6019703" y="1000281"/>
              <a:ext cx="887412" cy="663575"/>
              <a:chOff x="6130121" y="742704"/>
              <a:chExt cx="887057" cy="664517"/>
            </a:xfrm>
          </p:grpSpPr>
          <p:sp>
            <p:nvSpPr>
              <p:cNvPr id="462" name="椭圆 461"/>
              <p:cNvSpPr/>
              <p:nvPr/>
            </p:nvSpPr>
            <p:spPr>
              <a:xfrm>
                <a:off x="6130121" y="1306517"/>
                <a:ext cx="100704" cy="100704"/>
              </a:xfrm>
              <a:prstGeom prst="ellipse">
                <a:avLst/>
              </a:prstGeom>
              <a:noFill/>
              <a:ln w="28575">
                <a:solidFill>
                  <a:srgbClr val="E8A31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endParaRPr lang="zh-CN" altLang="en-US" sz="1350">
                  <a:solidFill>
                    <a:prstClr val="white"/>
                  </a:solidFill>
                </a:endParaRPr>
              </a:p>
            </p:txBody>
          </p:sp>
          <p:grpSp>
            <p:nvGrpSpPr>
              <p:cNvPr id="463" name="组合 462"/>
              <p:cNvGrpSpPr/>
              <p:nvPr/>
            </p:nvGrpSpPr>
            <p:grpSpPr bwMode="auto">
              <a:xfrm>
                <a:off x="6224495" y="993618"/>
                <a:ext cx="723766" cy="327646"/>
                <a:chOff x="7077222" y="777560"/>
                <a:chExt cx="795928" cy="360313"/>
              </a:xfrm>
            </p:grpSpPr>
            <p:cxnSp>
              <p:nvCxnSpPr>
                <p:cNvPr id="465" name="直接连接符 464"/>
                <p:cNvCxnSpPr/>
                <p:nvPr/>
              </p:nvCxnSpPr>
              <p:spPr>
                <a:xfrm flipV="1">
                  <a:off x="7076398" y="777854"/>
                  <a:ext cx="335055" cy="36014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66" name="直接连接符 465"/>
                <p:cNvCxnSpPr/>
                <p:nvPr/>
              </p:nvCxnSpPr>
              <p:spPr>
                <a:xfrm>
                  <a:off x="7407963" y="779603"/>
                  <a:ext cx="465937"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464" name="矩形 315"/>
              <p:cNvSpPr>
                <a:spLocks noChangeArrowheads="1"/>
              </p:cNvSpPr>
              <p:nvPr/>
            </p:nvSpPr>
            <p:spPr bwMode="auto">
              <a:xfrm>
                <a:off x="6550384" y="742704"/>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prstClr val="black"/>
                    </a:solidFill>
                    <a:latin typeface="Arial" panose="020B0604020202020204" pitchFamily="34" charset="0"/>
                    <a:ea typeface="Batang" panose="02030600000101010101" pitchFamily="18" charset="-127"/>
                  </a:rPr>
                  <a:t>15%</a:t>
                </a:r>
                <a:endParaRPr lang="en-US" altLang="zh-CN" sz="1100" b="1" dirty="0">
                  <a:solidFill>
                    <a:prstClr val="black"/>
                  </a:solidFill>
                  <a:latin typeface="Arial" panose="020B0604020202020204" pitchFamily="34" charset="0"/>
                  <a:cs typeface="Arial" panose="020B0604020202020204" pitchFamily="34" charset="0"/>
                </a:endParaRPr>
              </a:p>
            </p:txBody>
          </p:sp>
        </p:grpSp>
        <p:grpSp>
          <p:nvGrpSpPr>
            <p:cNvPr id="467" name="组合 466"/>
            <p:cNvGrpSpPr/>
            <p:nvPr/>
          </p:nvGrpSpPr>
          <p:grpSpPr bwMode="auto">
            <a:xfrm>
              <a:off x="2920903" y="741519"/>
              <a:ext cx="725487" cy="590550"/>
              <a:chOff x="3030436" y="483518"/>
              <a:chExt cx="725941" cy="590723"/>
            </a:xfrm>
          </p:grpSpPr>
          <p:sp>
            <p:nvSpPr>
              <p:cNvPr id="468" name="椭圆 467"/>
              <p:cNvSpPr/>
              <p:nvPr/>
            </p:nvSpPr>
            <p:spPr>
              <a:xfrm>
                <a:off x="3655673" y="973537"/>
                <a:ext cx="100704" cy="100704"/>
              </a:xfrm>
              <a:prstGeom prst="ellipse">
                <a:avLst/>
              </a:prstGeom>
              <a:noFill/>
              <a:ln w="28575">
                <a:solidFill>
                  <a:srgbClr val="00A6F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endParaRPr lang="zh-CN" altLang="en-US" sz="1350">
                  <a:solidFill>
                    <a:prstClr val="white"/>
                  </a:solidFill>
                </a:endParaRPr>
              </a:p>
            </p:txBody>
          </p:sp>
          <p:cxnSp>
            <p:nvCxnSpPr>
              <p:cNvPr id="469" name="直接连接符 468"/>
              <p:cNvCxnSpPr/>
              <p:nvPr/>
            </p:nvCxnSpPr>
            <p:spPr>
              <a:xfrm flipH="1" flipV="1">
                <a:off x="3405320" y="737592"/>
                <a:ext cx="265278" cy="25089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70" name="直接连接符 469"/>
              <p:cNvCxnSpPr/>
              <p:nvPr/>
            </p:nvCxnSpPr>
            <p:spPr>
              <a:xfrm flipH="1">
                <a:off x="3054263" y="737592"/>
                <a:ext cx="352646"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71" name="矩形 316"/>
              <p:cNvSpPr>
                <a:spLocks noChangeArrowheads="1"/>
              </p:cNvSpPr>
              <p:nvPr/>
            </p:nvSpPr>
            <p:spPr bwMode="auto">
              <a:xfrm>
                <a:off x="3030436" y="483518"/>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prstClr val="black"/>
                    </a:solidFill>
                    <a:latin typeface="Arial" panose="020B0604020202020204" pitchFamily="34" charset="0"/>
                    <a:ea typeface="Batang" panose="02030600000101010101" pitchFamily="18" charset="-127"/>
                  </a:rPr>
                  <a:t>5%</a:t>
                </a:r>
                <a:endParaRPr lang="en-US" altLang="zh-CN" sz="1100" b="1" dirty="0">
                  <a:solidFill>
                    <a:prstClr val="black"/>
                  </a:solidFill>
                  <a:latin typeface="Arial" panose="020B0604020202020204" pitchFamily="34" charset="0"/>
                  <a:cs typeface="Arial" panose="020B0604020202020204" pitchFamily="34" charset="0"/>
                </a:endParaRPr>
              </a:p>
            </p:txBody>
          </p:sp>
        </p:grpSp>
        <p:grpSp>
          <p:nvGrpSpPr>
            <p:cNvPr id="472" name="组合 471"/>
            <p:cNvGrpSpPr/>
            <p:nvPr/>
          </p:nvGrpSpPr>
          <p:grpSpPr bwMode="auto">
            <a:xfrm>
              <a:off x="806353" y="1973419"/>
              <a:ext cx="1306512" cy="260350"/>
              <a:chOff x="915853" y="1715439"/>
              <a:chExt cx="1306189" cy="261610"/>
            </a:xfrm>
          </p:grpSpPr>
          <p:sp>
            <p:nvSpPr>
              <p:cNvPr id="473" name="椭圆 472"/>
              <p:cNvSpPr/>
              <p:nvPr/>
            </p:nvSpPr>
            <p:spPr>
              <a:xfrm>
                <a:off x="2121338" y="1799653"/>
                <a:ext cx="100704" cy="100704"/>
              </a:xfrm>
              <a:prstGeom prst="ellipse">
                <a:avLst/>
              </a:prstGeom>
              <a:noFill/>
              <a:ln w="28575">
                <a:solidFill>
                  <a:srgbClr val="00A6F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endParaRPr lang="zh-CN" altLang="en-US" sz="1350">
                  <a:solidFill>
                    <a:prstClr val="white"/>
                  </a:solidFill>
                </a:endParaRPr>
              </a:p>
            </p:txBody>
          </p:sp>
          <p:cxnSp>
            <p:nvCxnSpPr>
              <p:cNvPr id="474" name="直接连接符 473"/>
              <p:cNvCxnSpPr/>
              <p:nvPr/>
            </p:nvCxnSpPr>
            <p:spPr>
              <a:xfrm flipH="1">
                <a:off x="1382463" y="1849434"/>
                <a:ext cx="739592" cy="1595"/>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75" name="矩形 317"/>
              <p:cNvSpPr>
                <a:spLocks noChangeArrowheads="1"/>
              </p:cNvSpPr>
              <p:nvPr/>
            </p:nvSpPr>
            <p:spPr bwMode="auto">
              <a:xfrm>
                <a:off x="915853" y="1715439"/>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prstClr val="black"/>
                    </a:solidFill>
                    <a:latin typeface="Arial" panose="020B0604020202020204" pitchFamily="34" charset="0"/>
                    <a:ea typeface="Batang" panose="02030600000101010101" pitchFamily="18" charset="-127"/>
                  </a:rPr>
                  <a:t>10%</a:t>
                </a:r>
                <a:endParaRPr lang="en-US" altLang="zh-CN" sz="1100" b="1" dirty="0">
                  <a:solidFill>
                    <a:prstClr val="black"/>
                  </a:solidFill>
                  <a:latin typeface="Arial" panose="020B0604020202020204" pitchFamily="34" charset="0"/>
                  <a:cs typeface="Arial" panose="020B0604020202020204" pitchFamily="34" charset="0"/>
                </a:endParaRPr>
              </a:p>
            </p:txBody>
          </p:sp>
        </p:grpSp>
        <p:grpSp>
          <p:nvGrpSpPr>
            <p:cNvPr id="476" name="组合 475"/>
            <p:cNvGrpSpPr/>
            <p:nvPr/>
          </p:nvGrpSpPr>
          <p:grpSpPr bwMode="auto">
            <a:xfrm>
              <a:off x="1736628" y="3222781"/>
              <a:ext cx="1089025" cy="273050"/>
              <a:chOff x="1846554" y="2965399"/>
              <a:chExt cx="1089524" cy="272410"/>
            </a:xfrm>
          </p:grpSpPr>
          <p:sp>
            <p:nvSpPr>
              <p:cNvPr id="477" name="椭圆 476"/>
              <p:cNvSpPr/>
              <p:nvPr/>
            </p:nvSpPr>
            <p:spPr>
              <a:xfrm>
                <a:off x="2835374" y="3030137"/>
                <a:ext cx="100704" cy="100704"/>
              </a:xfrm>
              <a:prstGeom prst="ellipse">
                <a:avLst/>
              </a:prstGeom>
              <a:noFill/>
              <a:ln w="28575">
                <a:solidFill>
                  <a:srgbClr val="E3484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endParaRPr lang="zh-CN" altLang="en-US" sz="1350">
                  <a:solidFill>
                    <a:prstClr val="white"/>
                  </a:solidFill>
                </a:endParaRPr>
              </a:p>
            </p:txBody>
          </p:sp>
          <p:grpSp>
            <p:nvGrpSpPr>
              <p:cNvPr id="478" name="组合 293"/>
              <p:cNvGrpSpPr/>
              <p:nvPr/>
            </p:nvGrpSpPr>
            <p:grpSpPr bwMode="auto">
              <a:xfrm>
                <a:off x="1907703" y="3085438"/>
                <a:ext cx="923241" cy="152371"/>
                <a:chOff x="3334431" y="2532757"/>
                <a:chExt cx="1015290" cy="167563"/>
              </a:xfrm>
            </p:grpSpPr>
            <p:cxnSp>
              <p:nvCxnSpPr>
                <p:cNvPr id="480" name="直接连接符 479"/>
                <p:cNvCxnSpPr/>
                <p:nvPr/>
              </p:nvCxnSpPr>
              <p:spPr>
                <a:xfrm flipH="1">
                  <a:off x="4182392" y="2533118"/>
                  <a:ext cx="167671" cy="16720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81" name="直接连接符 480"/>
                <p:cNvCxnSpPr/>
                <p:nvPr/>
              </p:nvCxnSpPr>
              <p:spPr>
                <a:xfrm flipH="1">
                  <a:off x="3335301" y="2700320"/>
                  <a:ext cx="850584"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479" name="矩形 318"/>
              <p:cNvSpPr>
                <a:spLocks noChangeArrowheads="1"/>
              </p:cNvSpPr>
              <p:nvPr/>
            </p:nvSpPr>
            <p:spPr bwMode="auto">
              <a:xfrm>
                <a:off x="1846554" y="2965399"/>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prstClr val="black"/>
                    </a:solidFill>
                    <a:latin typeface="Arial" panose="020B0604020202020204" pitchFamily="34" charset="0"/>
                    <a:ea typeface="Batang" panose="02030600000101010101" pitchFamily="18" charset="-127"/>
                  </a:rPr>
                  <a:t>8%</a:t>
                </a:r>
                <a:endParaRPr lang="en-US" altLang="zh-CN" sz="1100" b="1" dirty="0">
                  <a:solidFill>
                    <a:prstClr val="black"/>
                  </a:solidFill>
                  <a:latin typeface="Arial" panose="020B0604020202020204" pitchFamily="34" charset="0"/>
                  <a:cs typeface="Arial" panose="020B0604020202020204" pitchFamily="34" charset="0"/>
                </a:endParaRPr>
              </a:p>
            </p:txBody>
          </p:sp>
        </p:grpSp>
        <p:grpSp>
          <p:nvGrpSpPr>
            <p:cNvPr id="482" name="组合 481"/>
            <p:cNvGrpSpPr/>
            <p:nvPr/>
          </p:nvGrpSpPr>
          <p:grpSpPr bwMode="auto">
            <a:xfrm>
              <a:off x="3098703" y="3537106"/>
              <a:ext cx="501650" cy="673100"/>
              <a:chOff x="3207935" y="3279921"/>
              <a:chExt cx="501820" cy="672669"/>
            </a:xfrm>
          </p:grpSpPr>
          <p:sp>
            <p:nvSpPr>
              <p:cNvPr id="483" name="椭圆 482"/>
              <p:cNvSpPr/>
              <p:nvPr/>
            </p:nvSpPr>
            <p:spPr>
              <a:xfrm>
                <a:off x="3207935" y="3279921"/>
                <a:ext cx="100704" cy="100704"/>
              </a:xfrm>
              <a:prstGeom prst="ellipse">
                <a:avLst/>
              </a:prstGeom>
              <a:noFill/>
              <a:ln w="28575">
                <a:solidFill>
                  <a:srgbClr val="E3484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endParaRPr lang="zh-CN" altLang="en-US" sz="1350">
                  <a:solidFill>
                    <a:prstClr val="white"/>
                  </a:solidFill>
                </a:endParaRPr>
              </a:p>
            </p:txBody>
          </p:sp>
          <p:cxnSp>
            <p:nvCxnSpPr>
              <p:cNvPr id="484" name="直接连接符 483"/>
              <p:cNvCxnSpPr/>
              <p:nvPr/>
            </p:nvCxnSpPr>
            <p:spPr>
              <a:xfrm>
                <a:off x="3258752" y="3379870"/>
                <a:ext cx="6352" cy="51878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85" name="矩形 319"/>
              <p:cNvSpPr>
                <a:spLocks noChangeArrowheads="1"/>
              </p:cNvSpPr>
              <p:nvPr/>
            </p:nvSpPr>
            <p:spPr bwMode="auto">
              <a:xfrm>
                <a:off x="3321507" y="3690980"/>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prstClr val="black"/>
                    </a:solidFill>
                    <a:latin typeface="Arial" panose="020B0604020202020204" pitchFamily="34" charset="0"/>
                    <a:ea typeface="Batang" panose="02030600000101010101" pitchFamily="18" charset="-127"/>
                  </a:rPr>
                  <a:t>4%</a:t>
                </a:r>
                <a:endParaRPr lang="en-US" altLang="zh-CN" sz="1100" b="1" dirty="0">
                  <a:solidFill>
                    <a:prstClr val="black"/>
                  </a:solidFill>
                  <a:latin typeface="Arial" panose="020B0604020202020204" pitchFamily="34" charset="0"/>
                  <a:cs typeface="Arial" panose="020B0604020202020204" pitchFamily="34" charset="0"/>
                </a:endParaRPr>
              </a:p>
            </p:txBody>
          </p:sp>
        </p:grpSp>
        <p:grpSp>
          <p:nvGrpSpPr>
            <p:cNvPr id="486" name="组合 485"/>
            <p:cNvGrpSpPr/>
            <p:nvPr/>
          </p:nvGrpSpPr>
          <p:grpSpPr bwMode="auto">
            <a:xfrm>
              <a:off x="3198715" y="2573495"/>
              <a:ext cx="1035050" cy="406823"/>
              <a:chOff x="3308639" y="2315810"/>
              <a:chExt cx="1034254" cy="407412"/>
            </a:xfrm>
          </p:grpSpPr>
          <p:sp>
            <p:nvSpPr>
              <p:cNvPr id="487" name="椭圆 486"/>
              <p:cNvSpPr/>
              <p:nvPr/>
            </p:nvSpPr>
            <p:spPr>
              <a:xfrm>
                <a:off x="4242189" y="2315810"/>
                <a:ext cx="100704" cy="100704"/>
              </a:xfrm>
              <a:prstGeom prst="ellipse">
                <a:avLst/>
              </a:prstGeom>
              <a:noFill/>
              <a:ln w="28575">
                <a:solidFill>
                  <a:srgbClr val="E3484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endParaRPr lang="zh-CN" altLang="en-US" sz="1350">
                  <a:solidFill>
                    <a:prstClr val="white"/>
                  </a:solidFill>
                </a:endParaRPr>
              </a:p>
            </p:txBody>
          </p:sp>
          <p:grpSp>
            <p:nvGrpSpPr>
              <p:cNvPr id="488" name="组合 286"/>
              <p:cNvGrpSpPr/>
              <p:nvPr/>
            </p:nvGrpSpPr>
            <p:grpSpPr bwMode="auto">
              <a:xfrm>
                <a:off x="3776365" y="2405370"/>
                <a:ext cx="493873" cy="153408"/>
                <a:chOff x="3806608" y="2524633"/>
                <a:chExt cx="543113" cy="168703"/>
              </a:xfrm>
            </p:grpSpPr>
            <p:cxnSp>
              <p:nvCxnSpPr>
                <p:cNvPr id="490" name="直接连接符 489"/>
                <p:cNvCxnSpPr/>
                <p:nvPr/>
              </p:nvCxnSpPr>
              <p:spPr>
                <a:xfrm flipH="1">
                  <a:off x="4180166" y="2524049"/>
                  <a:ext cx="169210" cy="16783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1" name="直接连接符 490"/>
                <p:cNvCxnSpPr/>
                <p:nvPr/>
              </p:nvCxnSpPr>
              <p:spPr>
                <a:xfrm flipH="1">
                  <a:off x="3806857" y="2693634"/>
                  <a:ext cx="378542"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489" name="矩形 320"/>
              <p:cNvSpPr>
                <a:spLocks noChangeArrowheads="1"/>
              </p:cNvSpPr>
              <p:nvPr/>
            </p:nvSpPr>
            <p:spPr bwMode="auto">
              <a:xfrm>
                <a:off x="3308639" y="2461233"/>
                <a:ext cx="466435" cy="261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prstClr val="black"/>
                    </a:solidFill>
                    <a:latin typeface="Arial" panose="020B0604020202020204" pitchFamily="34" charset="0"/>
                    <a:ea typeface="Batang" panose="02030600000101010101" pitchFamily="18" charset="-127"/>
                  </a:rPr>
                  <a:t>11%</a:t>
                </a:r>
                <a:endParaRPr lang="en-US" altLang="zh-CN" sz="1100" b="1" dirty="0">
                  <a:solidFill>
                    <a:prstClr val="black"/>
                  </a:solidFill>
                  <a:latin typeface="Arial" panose="020B0604020202020204" pitchFamily="34" charset="0"/>
                  <a:cs typeface="Arial" panose="020B0604020202020204" pitchFamily="34" charset="0"/>
                </a:endParaRPr>
              </a:p>
            </p:txBody>
          </p:sp>
        </p:grpSp>
        <p:grpSp>
          <p:nvGrpSpPr>
            <p:cNvPr id="492" name="组合 491"/>
            <p:cNvGrpSpPr/>
            <p:nvPr/>
          </p:nvGrpSpPr>
          <p:grpSpPr bwMode="auto">
            <a:xfrm>
              <a:off x="4776690" y="3168806"/>
              <a:ext cx="733425" cy="312738"/>
              <a:chOff x="4887094" y="2911268"/>
              <a:chExt cx="732476" cy="313653"/>
            </a:xfrm>
          </p:grpSpPr>
          <p:sp>
            <p:nvSpPr>
              <p:cNvPr id="493" name="椭圆 492"/>
              <p:cNvSpPr/>
              <p:nvPr/>
            </p:nvSpPr>
            <p:spPr>
              <a:xfrm>
                <a:off x="4887094" y="2911268"/>
                <a:ext cx="100704" cy="100704"/>
              </a:xfrm>
              <a:prstGeom prst="ellipse">
                <a:avLst/>
              </a:prstGeom>
              <a:noFill/>
              <a:ln w="28575">
                <a:solidFill>
                  <a:srgbClr val="E8A31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endParaRPr lang="zh-CN" altLang="en-US" sz="1350">
                  <a:solidFill>
                    <a:prstClr val="white"/>
                  </a:solidFill>
                </a:endParaRPr>
              </a:p>
            </p:txBody>
          </p:sp>
          <p:grpSp>
            <p:nvGrpSpPr>
              <p:cNvPr id="494" name="组合 308"/>
              <p:cNvGrpSpPr/>
              <p:nvPr/>
            </p:nvGrpSpPr>
            <p:grpSpPr bwMode="auto">
              <a:xfrm flipH="1">
                <a:off x="4987798" y="3001933"/>
                <a:ext cx="521147" cy="208300"/>
                <a:chOff x="3806608" y="2532757"/>
                <a:chExt cx="543113" cy="167563"/>
              </a:xfrm>
            </p:grpSpPr>
            <p:cxnSp>
              <p:nvCxnSpPr>
                <p:cNvPr id="496" name="直接连接符 495"/>
                <p:cNvCxnSpPr/>
                <p:nvPr/>
              </p:nvCxnSpPr>
              <p:spPr>
                <a:xfrm flipH="1">
                  <a:off x="4180392" y="2532827"/>
                  <a:ext cx="168532" cy="16778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7" name="直接连接符 496"/>
                <p:cNvCxnSpPr/>
                <p:nvPr/>
              </p:nvCxnSpPr>
              <p:spPr>
                <a:xfrm flipH="1">
                  <a:off x="3806979" y="2700608"/>
                  <a:ext cx="378370"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495" name="矩形 321"/>
              <p:cNvSpPr>
                <a:spLocks noChangeArrowheads="1"/>
              </p:cNvSpPr>
              <p:nvPr/>
            </p:nvSpPr>
            <p:spPr bwMode="auto">
              <a:xfrm>
                <a:off x="5152776" y="2963311"/>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prstClr val="black"/>
                    </a:solidFill>
                    <a:latin typeface="Arial" panose="020B0604020202020204" pitchFamily="34" charset="0"/>
                    <a:ea typeface="Batang" panose="02030600000101010101" pitchFamily="18" charset="-127"/>
                  </a:rPr>
                  <a:t>12%</a:t>
                </a:r>
                <a:endParaRPr lang="en-US" altLang="zh-CN" sz="1100" b="1" dirty="0">
                  <a:solidFill>
                    <a:prstClr val="black"/>
                  </a:solidFill>
                  <a:latin typeface="Arial" panose="020B0604020202020204" pitchFamily="34" charset="0"/>
                  <a:cs typeface="Arial" panose="020B0604020202020204" pitchFamily="34" charset="0"/>
                </a:endParaRPr>
              </a:p>
            </p:txBody>
          </p:sp>
        </p:grpSp>
        <p:grpSp>
          <p:nvGrpSpPr>
            <p:cNvPr id="498" name="组合 497"/>
            <p:cNvGrpSpPr/>
            <p:nvPr/>
          </p:nvGrpSpPr>
          <p:grpSpPr bwMode="auto">
            <a:xfrm flipH="1">
              <a:off x="6813449" y="3518061"/>
              <a:ext cx="607069" cy="261610"/>
              <a:chOff x="5918854" y="3212817"/>
              <a:chExt cx="614183" cy="261282"/>
            </a:xfrm>
          </p:grpSpPr>
          <p:grpSp>
            <p:nvGrpSpPr>
              <p:cNvPr id="499" name="组合 287"/>
              <p:cNvGrpSpPr/>
              <p:nvPr/>
            </p:nvGrpSpPr>
            <p:grpSpPr bwMode="auto">
              <a:xfrm>
                <a:off x="5976828" y="3290041"/>
                <a:ext cx="493873" cy="152371"/>
                <a:chOff x="3806608" y="2532757"/>
                <a:chExt cx="543113" cy="167563"/>
              </a:xfrm>
            </p:grpSpPr>
            <p:cxnSp>
              <p:nvCxnSpPr>
                <p:cNvPr id="502" name="直接连接符 501"/>
                <p:cNvCxnSpPr/>
                <p:nvPr/>
              </p:nvCxnSpPr>
              <p:spPr>
                <a:xfrm flipH="1">
                  <a:off x="4181596" y="2533270"/>
                  <a:ext cx="167793" cy="16738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03" name="直接连接符 502"/>
                <p:cNvCxnSpPr/>
                <p:nvPr/>
              </p:nvCxnSpPr>
              <p:spPr>
                <a:xfrm flipH="1">
                  <a:off x="3807154" y="2700655"/>
                  <a:ext cx="377975"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500" name="椭圆 499"/>
              <p:cNvSpPr/>
              <p:nvPr/>
            </p:nvSpPr>
            <p:spPr>
              <a:xfrm>
                <a:off x="6432333" y="3214375"/>
                <a:ext cx="100704" cy="100704"/>
              </a:xfrm>
              <a:prstGeom prst="ellipse">
                <a:avLst/>
              </a:prstGeom>
              <a:noFill/>
              <a:ln w="28575">
                <a:solidFill>
                  <a:srgbClr val="006DB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endParaRPr lang="zh-CN" altLang="en-US" sz="1350">
                  <a:solidFill>
                    <a:prstClr val="white"/>
                  </a:solidFill>
                </a:endParaRPr>
              </a:p>
            </p:txBody>
          </p:sp>
          <p:sp>
            <p:nvSpPr>
              <p:cNvPr id="501" name="矩形 322"/>
              <p:cNvSpPr>
                <a:spLocks noChangeArrowheads="1"/>
              </p:cNvSpPr>
              <p:nvPr/>
            </p:nvSpPr>
            <p:spPr bwMode="auto">
              <a:xfrm>
                <a:off x="5918854" y="3212817"/>
                <a:ext cx="472264" cy="261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prstClr val="black"/>
                    </a:solidFill>
                    <a:latin typeface="Arial" panose="020B0604020202020204" pitchFamily="34" charset="0"/>
                    <a:ea typeface="Batang" panose="02030600000101010101" pitchFamily="18" charset="-127"/>
                  </a:rPr>
                  <a:t>15%</a:t>
                </a:r>
                <a:endParaRPr lang="en-US" altLang="zh-CN" sz="1100" b="1" dirty="0">
                  <a:solidFill>
                    <a:prstClr val="black"/>
                  </a:solidFill>
                  <a:latin typeface="Arial" panose="020B0604020202020204" pitchFamily="34" charset="0"/>
                  <a:cs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1650" y="1103313"/>
            <a:ext cx="8016875" cy="3044825"/>
            <a:chOff x="501650" y="1103313"/>
            <a:chExt cx="8016875" cy="3044825"/>
          </a:xfrm>
        </p:grpSpPr>
        <p:sp>
          <p:nvSpPr>
            <p:cNvPr id="16" name="TextBox 42"/>
            <p:cNvSpPr txBox="1">
              <a:spLocks noChangeArrowheads="1"/>
            </p:cNvSpPr>
            <p:nvPr/>
          </p:nvSpPr>
          <p:spPr bwMode="auto">
            <a:xfrm>
              <a:off x="501650" y="1924050"/>
              <a:ext cx="2559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600" dirty="0">
                  <a:solidFill>
                    <a:prstClr val="black"/>
                  </a:solidFill>
                  <a:latin typeface="微软雅黑" panose="020B0503020204020204" pitchFamily="34" charset="-122"/>
                  <a:ea typeface="微软雅黑" panose="020B0503020204020204" pitchFamily="34" charset="-122"/>
                </a:rPr>
                <a:t>点击添加标题 </a:t>
              </a:r>
              <a:r>
                <a:rPr lang="en-US" altLang="zh-CN" sz="1200" dirty="0">
                  <a:solidFill>
                    <a:prstClr val="black"/>
                  </a:solidFill>
                  <a:latin typeface="Arial" panose="020B0604020202020204" pitchFamily="34" charset="0"/>
                  <a:cs typeface="Arial" panose="020B0604020202020204" pitchFamily="34" charset="0"/>
                </a:rPr>
                <a:t>Click to add title</a:t>
              </a:r>
              <a:endParaRPr lang="zh-CN" altLang="en-US" sz="1200" dirty="0">
                <a:solidFill>
                  <a:prstClr val="black"/>
                </a:solidFill>
                <a:latin typeface="Arial" panose="020B0604020202020204" pitchFamily="34" charset="0"/>
                <a:cs typeface="Arial" panose="020B0604020202020204" pitchFamily="34" charset="0"/>
              </a:endParaRPr>
            </a:p>
          </p:txBody>
        </p:sp>
        <p:sp>
          <p:nvSpPr>
            <p:cNvPr id="17" name="椭圆 40"/>
            <p:cNvSpPr/>
            <p:nvPr/>
          </p:nvSpPr>
          <p:spPr>
            <a:xfrm rot="5383600">
              <a:off x="5418931" y="1102520"/>
              <a:ext cx="3044825" cy="3046412"/>
            </a:xfrm>
            <a:custGeom>
              <a:avLst/>
              <a:gdLst>
                <a:gd name="connsiteX0" fmla="*/ 0 w 3351160"/>
                <a:gd name="connsiteY0" fmla="*/ 1675580 h 3351160"/>
                <a:gd name="connsiteX1" fmla="*/ 1675580 w 3351160"/>
                <a:gd name="connsiteY1" fmla="*/ 0 h 3351160"/>
                <a:gd name="connsiteX2" fmla="*/ 3351160 w 3351160"/>
                <a:gd name="connsiteY2" fmla="*/ 1675580 h 3351160"/>
                <a:gd name="connsiteX3" fmla="*/ 1675580 w 3351160"/>
                <a:gd name="connsiteY3" fmla="*/ 3351160 h 3351160"/>
                <a:gd name="connsiteX4" fmla="*/ 0 w 3351160"/>
                <a:gd name="connsiteY4" fmla="*/ 1675580 h 3351160"/>
                <a:gd name="connsiteX0-1" fmla="*/ 1675580 w 3351160"/>
                <a:gd name="connsiteY0-2" fmla="*/ 0 h 3351160"/>
                <a:gd name="connsiteX1-3" fmla="*/ 3351160 w 3351160"/>
                <a:gd name="connsiteY1-4" fmla="*/ 1675580 h 3351160"/>
                <a:gd name="connsiteX2-5" fmla="*/ 1675580 w 3351160"/>
                <a:gd name="connsiteY2-6" fmla="*/ 3351160 h 3351160"/>
                <a:gd name="connsiteX3-7" fmla="*/ 0 w 3351160"/>
                <a:gd name="connsiteY3-8" fmla="*/ 1675580 h 3351160"/>
                <a:gd name="connsiteX4-9" fmla="*/ 1767020 w 3351160"/>
                <a:gd name="connsiteY4-10" fmla="*/ 91440 h 3351160"/>
                <a:gd name="connsiteX0-11" fmla="*/ 1675580 w 3351160"/>
                <a:gd name="connsiteY0-12" fmla="*/ 0 h 3351160"/>
                <a:gd name="connsiteX1-13" fmla="*/ 3351160 w 3351160"/>
                <a:gd name="connsiteY1-14" fmla="*/ 1675580 h 3351160"/>
                <a:gd name="connsiteX2-15" fmla="*/ 1675580 w 3351160"/>
                <a:gd name="connsiteY2-16" fmla="*/ 3351160 h 3351160"/>
                <a:gd name="connsiteX3-17" fmla="*/ 0 w 3351160"/>
                <a:gd name="connsiteY3-18" fmla="*/ 1675580 h 3351160"/>
              </a:gdLst>
              <a:ahLst/>
              <a:cxnLst>
                <a:cxn ang="0">
                  <a:pos x="connsiteX0-1" y="connsiteY0-2"/>
                </a:cxn>
                <a:cxn ang="0">
                  <a:pos x="connsiteX1-3" y="connsiteY1-4"/>
                </a:cxn>
                <a:cxn ang="0">
                  <a:pos x="connsiteX2-5" y="connsiteY2-6"/>
                </a:cxn>
                <a:cxn ang="0">
                  <a:pos x="connsiteX3-7" y="connsiteY3-8"/>
                </a:cxn>
              </a:cxnLst>
              <a:rect l="l" t="t" r="r" b="b"/>
              <a:pathLst>
                <a:path w="3351160" h="3351160">
                  <a:moveTo>
                    <a:pt x="1675580" y="0"/>
                  </a:moveTo>
                  <a:cubicBezTo>
                    <a:pt x="2600977" y="0"/>
                    <a:pt x="3351160" y="750183"/>
                    <a:pt x="3351160" y="1675580"/>
                  </a:cubicBezTo>
                  <a:cubicBezTo>
                    <a:pt x="3351160" y="2600977"/>
                    <a:pt x="2600977" y="3351160"/>
                    <a:pt x="1675580" y="3351160"/>
                  </a:cubicBezTo>
                  <a:cubicBezTo>
                    <a:pt x="750183" y="3351160"/>
                    <a:pt x="0" y="2600977"/>
                    <a:pt x="0" y="1675580"/>
                  </a:cubicBezTo>
                </a:path>
              </a:pathLst>
            </a:custGeom>
            <a:noFill/>
            <a:ln>
              <a:solidFill>
                <a:schemeClr val="bg1">
                  <a:lumMod val="75000"/>
                </a:schemeClr>
              </a:solidFill>
              <a:prstDash val="sysDash"/>
              <a:headEnd type="stealth"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8" name="矩形 17"/>
            <p:cNvSpPr>
              <a:spLocks noChangeArrowheads="1"/>
            </p:cNvSpPr>
            <p:nvPr/>
          </p:nvSpPr>
          <p:spPr bwMode="auto">
            <a:xfrm>
              <a:off x="6424613" y="2401888"/>
              <a:ext cx="10096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600" b="1">
                  <a:solidFill>
                    <a:srgbClr val="000000"/>
                  </a:solidFill>
                  <a:latin typeface="微软雅黑" panose="020B0503020204020204" pitchFamily="34" charset="-122"/>
                  <a:ea typeface="微软雅黑" panose="020B0503020204020204" pitchFamily="34" charset="-122"/>
                </a:rPr>
                <a:t>添加标题</a:t>
              </a:r>
              <a:endParaRPr lang="en-US" altLang="zh-CN" sz="1600" b="1">
                <a:solidFill>
                  <a:srgbClr val="000000"/>
                </a:solidFill>
                <a:latin typeface="微软雅黑" panose="020B0503020204020204" pitchFamily="34" charset="-122"/>
                <a:ea typeface="微软雅黑" panose="020B0503020204020204" pitchFamily="34" charset="-122"/>
              </a:endParaRPr>
            </a:p>
            <a:p>
              <a:pPr algn="ctr" defTabSz="685800"/>
              <a:r>
                <a:rPr lang="en-US" altLang="ko-KR" sz="1200">
                  <a:solidFill>
                    <a:srgbClr val="7F7F7F"/>
                  </a:solidFill>
                  <a:latin typeface="微软雅黑" panose="020B0503020204020204" pitchFamily="34" charset="-122"/>
                  <a:ea typeface="微软雅黑" panose="020B0503020204020204" pitchFamily="34" charset="-122"/>
                </a:rPr>
                <a:t>ADD TITLE</a:t>
              </a:r>
              <a:endParaRPr lang="en-US" altLang="ko-KR" sz="1200">
                <a:solidFill>
                  <a:srgbClr val="7F7F7F"/>
                </a:solidFill>
                <a:latin typeface="微软雅黑" panose="020B0503020204020204" pitchFamily="34" charset="-122"/>
                <a:ea typeface="微软雅黑" panose="020B0503020204020204" pitchFamily="34" charset="-122"/>
              </a:endParaRPr>
            </a:p>
            <a:p>
              <a:pPr algn="ctr" defTabSz="685800"/>
              <a:endParaRPr lang="en-US" altLang="ko-KR" sz="1200">
                <a:solidFill>
                  <a:srgbClr val="7F7F7F"/>
                </a:solidFill>
                <a:latin typeface="微软雅黑" panose="020B0503020204020204" pitchFamily="34" charset="-122"/>
                <a:ea typeface="微软雅黑" panose="020B0503020204020204" pitchFamily="34" charset="-122"/>
              </a:endParaRPr>
            </a:p>
          </p:txBody>
        </p:sp>
        <p:grpSp>
          <p:nvGrpSpPr>
            <p:cNvPr id="19" name="组合 18"/>
            <p:cNvGrpSpPr/>
            <p:nvPr/>
          </p:nvGrpSpPr>
          <p:grpSpPr bwMode="auto">
            <a:xfrm>
              <a:off x="5589588" y="1268413"/>
              <a:ext cx="2681287" cy="2681287"/>
              <a:chOff x="5588884" y="1209239"/>
              <a:chExt cx="2681584" cy="2681584"/>
            </a:xfrm>
          </p:grpSpPr>
          <p:sp>
            <p:nvSpPr>
              <p:cNvPr id="20" name="空心弧 19"/>
              <p:cNvSpPr/>
              <p:nvPr/>
            </p:nvSpPr>
            <p:spPr>
              <a:xfrm rot="9579120">
                <a:off x="5588884" y="1209239"/>
                <a:ext cx="2681584" cy="2681584"/>
              </a:xfrm>
              <a:prstGeom prst="blockArc">
                <a:avLst>
                  <a:gd name="adj1" fmla="val 3101488"/>
                  <a:gd name="adj2" fmla="val 6568087"/>
                  <a:gd name="adj3" fmla="val 31622"/>
                </a:avLst>
              </a:prstGeom>
              <a:solidFill>
                <a:srgbClr val="E5B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21" name="矩形 13"/>
              <p:cNvSpPr>
                <a:spLocks noChangeArrowheads="1"/>
              </p:cNvSpPr>
              <p:nvPr/>
            </p:nvSpPr>
            <p:spPr bwMode="auto">
              <a:xfrm rot="8490227">
                <a:off x="6141239" y="1513584"/>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添加</a:t>
                </a:r>
                <a:endParaRPr lang="en-US" altLang="zh-CN" sz="1200" dirty="0">
                  <a:solidFill>
                    <a:prstClr val="white"/>
                  </a:solidFill>
                  <a:latin typeface="微软雅黑" panose="020B0503020204020204" pitchFamily="34" charset="-122"/>
                  <a:ea typeface="微软雅黑" panose="020B0503020204020204" pitchFamily="34" charset="-122"/>
                </a:endParaRPr>
              </a:p>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文字</a:t>
                </a:r>
                <a:endParaRPr lang="en-US" altLang="ko-KR" sz="1200" dirty="0">
                  <a:solidFill>
                    <a:prstClr val="white"/>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bwMode="auto">
            <a:xfrm>
              <a:off x="5576888" y="1282700"/>
              <a:ext cx="2681287" cy="2681288"/>
              <a:chOff x="5576123" y="1224021"/>
              <a:chExt cx="2681584" cy="2681584"/>
            </a:xfrm>
          </p:grpSpPr>
          <p:sp>
            <p:nvSpPr>
              <p:cNvPr id="23" name="空心弧 22"/>
              <p:cNvSpPr/>
              <p:nvPr/>
            </p:nvSpPr>
            <p:spPr>
              <a:xfrm rot="6015969">
                <a:off x="5576124" y="1224020"/>
                <a:ext cx="2681584" cy="2681584"/>
              </a:xfrm>
              <a:prstGeom prst="blockArc">
                <a:avLst>
                  <a:gd name="adj1" fmla="val 3101488"/>
                  <a:gd name="adj2" fmla="val 6568087"/>
                  <a:gd name="adj3" fmla="val 31622"/>
                </a:avLst>
              </a:prstGeom>
              <a:solidFill>
                <a:srgbClr val="006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24" name="矩形 14"/>
              <p:cNvSpPr>
                <a:spLocks noChangeArrowheads="1"/>
              </p:cNvSpPr>
              <p:nvPr/>
            </p:nvSpPr>
            <p:spPr bwMode="auto">
              <a:xfrm rot="5174863">
                <a:off x="5645319" y="2352227"/>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添加</a:t>
                </a:r>
                <a:endParaRPr lang="en-US" altLang="zh-CN" sz="1200" dirty="0">
                  <a:solidFill>
                    <a:prstClr val="white"/>
                  </a:solidFill>
                  <a:latin typeface="微软雅黑" panose="020B0503020204020204" pitchFamily="34" charset="-122"/>
                  <a:ea typeface="微软雅黑" panose="020B0503020204020204" pitchFamily="34" charset="-122"/>
                </a:endParaRPr>
              </a:p>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文字</a:t>
                </a:r>
                <a:endParaRPr lang="en-US" altLang="ko-KR" sz="1200" dirty="0">
                  <a:solidFill>
                    <a:prstClr val="white"/>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bwMode="auto">
            <a:xfrm>
              <a:off x="5597525" y="1316038"/>
              <a:ext cx="2681288" cy="2682875"/>
              <a:chOff x="5597424" y="1257946"/>
              <a:chExt cx="2681584" cy="2681584"/>
            </a:xfrm>
          </p:grpSpPr>
          <p:sp>
            <p:nvSpPr>
              <p:cNvPr id="26" name="空心弧 25"/>
              <p:cNvSpPr/>
              <p:nvPr/>
            </p:nvSpPr>
            <p:spPr>
              <a:xfrm rot="2494765">
                <a:off x="5597424" y="1257946"/>
                <a:ext cx="2681584" cy="2681584"/>
              </a:xfrm>
              <a:prstGeom prst="blockArc">
                <a:avLst>
                  <a:gd name="adj1" fmla="val 2256744"/>
                  <a:gd name="adj2" fmla="val 6568087"/>
                  <a:gd name="adj3" fmla="val 31622"/>
                </a:avLst>
              </a:prstGeom>
              <a:solidFill>
                <a:srgbClr val="E348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27" name="矩形 15"/>
              <p:cNvSpPr>
                <a:spLocks noChangeArrowheads="1"/>
              </p:cNvSpPr>
              <p:nvPr/>
            </p:nvSpPr>
            <p:spPr bwMode="auto">
              <a:xfrm rot="1707587">
                <a:off x="6205363" y="3204488"/>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添加</a:t>
                </a:r>
                <a:endParaRPr lang="en-US" altLang="zh-CN" sz="1200" dirty="0">
                  <a:solidFill>
                    <a:prstClr val="white"/>
                  </a:solidFill>
                  <a:latin typeface="微软雅黑" panose="020B0503020204020204" pitchFamily="34" charset="-122"/>
                  <a:ea typeface="微软雅黑" panose="020B0503020204020204" pitchFamily="34" charset="-122"/>
                </a:endParaRPr>
              </a:p>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文字</a:t>
                </a:r>
                <a:endParaRPr lang="en-US" altLang="ko-KR" sz="1200" dirty="0">
                  <a:solidFill>
                    <a:prstClr val="white"/>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bwMode="auto">
            <a:xfrm>
              <a:off x="6878638" y="2559050"/>
              <a:ext cx="1639887" cy="1106488"/>
              <a:chOff x="6878211" y="2499553"/>
              <a:chExt cx="1640520" cy="1107752"/>
            </a:xfrm>
            <a:solidFill>
              <a:srgbClr val="00A6FB"/>
            </a:solidFill>
          </p:grpSpPr>
          <p:sp>
            <p:nvSpPr>
              <p:cNvPr id="29" name="空心弧 37"/>
              <p:cNvSpPr/>
              <p:nvPr/>
            </p:nvSpPr>
            <p:spPr>
              <a:xfrm rot="19651622">
                <a:off x="6878211" y="2499553"/>
                <a:ext cx="1640520" cy="1107752"/>
              </a:xfrm>
              <a:custGeom>
                <a:avLst/>
                <a:gdLst/>
                <a:ahLst/>
                <a:cxnLst/>
                <a:rect l="l" t="t" r="r" b="b"/>
                <a:pathLst>
                  <a:path w="1640520" h="1107752">
                    <a:moveTo>
                      <a:pt x="1325577" y="118234"/>
                    </a:moveTo>
                    <a:lnTo>
                      <a:pt x="1640520" y="564967"/>
                    </a:lnTo>
                    <a:lnTo>
                      <a:pt x="1560392" y="513334"/>
                    </a:lnTo>
                    <a:cubicBezTo>
                      <a:pt x="1219721" y="1021899"/>
                      <a:pt x="577511" y="1235120"/>
                      <a:pt x="0" y="1030975"/>
                    </a:cubicBezTo>
                    <a:lnTo>
                      <a:pt x="282614" y="231485"/>
                    </a:lnTo>
                    <a:cubicBezTo>
                      <a:pt x="490006" y="304796"/>
                      <a:pt x="720099" y="231670"/>
                      <a:pt x="846464" y="53299"/>
                    </a:cubicBezTo>
                    <a:lnTo>
                      <a:pt x="76374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30" name="矩形 16"/>
              <p:cNvSpPr>
                <a:spLocks noChangeArrowheads="1"/>
              </p:cNvSpPr>
              <p:nvPr/>
            </p:nvSpPr>
            <p:spPr bwMode="auto">
              <a:xfrm rot="-2627451">
                <a:off x="7343946" y="2832605"/>
                <a:ext cx="709048" cy="4616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添加</a:t>
                </a:r>
                <a:endParaRPr lang="en-US" altLang="zh-CN" sz="1200" dirty="0">
                  <a:solidFill>
                    <a:prstClr val="white"/>
                  </a:solidFill>
                  <a:latin typeface="微软雅黑" panose="020B0503020204020204" pitchFamily="34" charset="-122"/>
                  <a:ea typeface="微软雅黑" panose="020B0503020204020204" pitchFamily="34" charset="-122"/>
                </a:endParaRPr>
              </a:p>
              <a:p>
                <a:pPr algn="ctr" defTabSz="685800"/>
                <a:r>
                  <a:rPr lang="zh-CN" altLang="en-US" sz="1200" dirty="0">
                    <a:solidFill>
                      <a:prstClr val="white"/>
                    </a:solidFill>
                    <a:latin typeface="微软雅黑" panose="020B0503020204020204" pitchFamily="34" charset="-122"/>
                    <a:ea typeface="微软雅黑" panose="020B0503020204020204" pitchFamily="34" charset="-122"/>
                  </a:rPr>
                  <a:t>文字</a:t>
                </a:r>
                <a:endParaRPr lang="en-US" altLang="ko-KR" sz="1200" dirty="0">
                  <a:solidFill>
                    <a:prstClr val="white"/>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bwMode="auto">
            <a:xfrm>
              <a:off x="508000" y="2263775"/>
              <a:ext cx="4430713" cy="1147763"/>
              <a:chOff x="500996" y="2508453"/>
              <a:chExt cx="4431043" cy="1147249"/>
            </a:xfrm>
          </p:grpSpPr>
          <p:sp>
            <p:nvSpPr>
              <p:cNvPr id="32" name="矩形 31"/>
              <p:cNvSpPr>
                <a:spLocks noChangeArrowheads="1"/>
              </p:cNvSpPr>
              <p:nvPr/>
            </p:nvSpPr>
            <p:spPr bwMode="auto">
              <a:xfrm>
                <a:off x="500996" y="2508453"/>
                <a:ext cx="4431043" cy="831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zh-CN" altLang="zh-CN" sz="1200">
                    <a:solidFill>
                      <a:srgbClr val="595959"/>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设计机构。拥有国内顶尖的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制作技术、顶级的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展示效果，让您的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创造卓越价值</a:t>
                </a:r>
                <a:endParaRPr lang="en-US" altLang="zh-CN" sz="1200">
                  <a:solidFill>
                    <a:srgbClr val="595959"/>
                  </a:solidFill>
                  <a:latin typeface="微软雅黑" panose="020B0503020204020204" pitchFamily="34" charset="-122"/>
                  <a:ea typeface="微软雅黑" panose="020B0503020204020204" pitchFamily="34" charset="-122"/>
                </a:endParaRPr>
              </a:p>
            </p:txBody>
          </p:sp>
          <p:sp>
            <p:nvSpPr>
              <p:cNvPr id="33" name="矩形 32"/>
              <p:cNvSpPr>
                <a:spLocks noChangeArrowheads="1"/>
              </p:cNvSpPr>
              <p:nvPr/>
            </p:nvSpPr>
            <p:spPr bwMode="auto">
              <a:xfrm>
                <a:off x="500996" y="3317715"/>
                <a:ext cx="4431043" cy="33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 make sure you will be satisfied. </a:t>
                </a:r>
                <a:endParaRPr lang="en-US" altLang="zh-CN" sz="800">
                  <a:solidFill>
                    <a:srgbClr val="7F7F7F"/>
                  </a:solidFill>
                  <a:latin typeface="Arial" panose="020B0604020202020204" pitchFamily="34" charset="0"/>
                  <a:cs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35025" y="1390650"/>
            <a:ext cx="7570788" cy="3005138"/>
            <a:chOff x="835025" y="1390650"/>
            <a:chExt cx="7570788" cy="3005138"/>
          </a:xfrm>
        </p:grpSpPr>
        <p:grpSp>
          <p:nvGrpSpPr>
            <p:cNvPr id="3" name="组合 2"/>
            <p:cNvGrpSpPr/>
            <p:nvPr/>
          </p:nvGrpSpPr>
          <p:grpSpPr bwMode="auto">
            <a:xfrm>
              <a:off x="900113" y="1390650"/>
              <a:ext cx="7418387" cy="2116138"/>
              <a:chOff x="900113" y="1390491"/>
              <a:chExt cx="7417740" cy="2115593"/>
            </a:xfrm>
          </p:grpSpPr>
          <p:grpSp>
            <p:nvGrpSpPr>
              <p:cNvPr id="4" name="组合 1"/>
              <p:cNvGrpSpPr/>
              <p:nvPr/>
            </p:nvGrpSpPr>
            <p:grpSpPr bwMode="auto">
              <a:xfrm>
                <a:off x="1593237" y="1968816"/>
                <a:ext cx="6305519" cy="102489"/>
                <a:chOff x="1593237" y="1968816"/>
                <a:chExt cx="6305519" cy="102489"/>
              </a:xfrm>
            </p:grpSpPr>
            <p:sp>
              <p:nvSpPr>
                <p:cNvPr id="119" name="Freeform 5"/>
                <p:cNvSpPr/>
                <p:nvPr/>
              </p:nvSpPr>
              <p:spPr bwMode="auto">
                <a:xfrm>
                  <a:off x="4901851" y="1968192"/>
                  <a:ext cx="166673"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20" name="Freeform 6"/>
                <p:cNvSpPr/>
                <p:nvPr/>
              </p:nvSpPr>
              <p:spPr bwMode="auto">
                <a:xfrm>
                  <a:off x="4778037" y="1968192"/>
                  <a:ext cx="165086"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21" name="Freeform 7"/>
                <p:cNvSpPr/>
                <p:nvPr/>
              </p:nvSpPr>
              <p:spPr bwMode="auto">
                <a:xfrm>
                  <a:off x="4655811" y="1968192"/>
                  <a:ext cx="163498"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22" name="Freeform 8"/>
                <p:cNvSpPr/>
                <p:nvPr/>
              </p:nvSpPr>
              <p:spPr bwMode="auto">
                <a:xfrm>
                  <a:off x="5151068" y="1968192"/>
                  <a:ext cx="163498"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23" name="Freeform 9"/>
                <p:cNvSpPr/>
                <p:nvPr/>
              </p:nvSpPr>
              <p:spPr bwMode="auto">
                <a:xfrm>
                  <a:off x="5027253" y="1968192"/>
                  <a:ext cx="161911"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24" name="Freeform 10"/>
                <p:cNvSpPr/>
                <p:nvPr/>
              </p:nvSpPr>
              <p:spPr bwMode="auto">
                <a:xfrm>
                  <a:off x="5276469" y="1968192"/>
                  <a:ext cx="161911"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25" name="Freeform 11"/>
                <p:cNvSpPr/>
                <p:nvPr/>
              </p:nvSpPr>
              <p:spPr bwMode="auto">
                <a:xfrm>
                  <a:off x="5400283" y="1968192"/>
                  <a:ext cx="163499" cy="103162"/>
                </a:xfrm>
                <a:custGeom>
                  <a:avLst/>
                  <a:gdLst>
                    <a:gd name="T0" fmla="*/ 42 w 111"/>
                    <a:gd name="T1" fmla="*/ 68 h 68"/>
                    <a:gd name="T2" fmla="*/ 111 w 111"/>
                    <a:gd name="T3" fmla="*/ 0 h 68"/>
                    <a:gd name="T4" fmla="*/ 68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8"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26" name="Freeform 12"/>
                <p:cNvSpPr/>
                <p:nvPr/>
              </p:nvSpPr>
              <p:spPr bwMode="auto">
                <a:xfrm>
                  <a:off x="4406595" y="1968192"/>
                  <a:ext cx="163499"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27" name="Freeform 13"/>
                <p:cNvSpPr/>
                <p:nvPr/>
              </p:nvSpPr>
              <p:spPr bwMode="auto">
                <a:xfrm>
                  <a:off x="4282780" y="1968192"/>
                  <a:ext cx="161911" cy="103162"/>
                </a:xfrm>
                <a:custGeom>
                  <a:avLst/>
                  <a:gdLst>
                    <a:gd name="T0" fmla="*/ 42 w 111"/>
                    <a:gd name="T1" fmla="*/ 68 h 68"/>
                    <a:gd name="T2" fmla="*/ 111 w 111"/>
                    <a:gd name="T3" fmla="*/ 0 h 68"/>
                    <a:gd name="T4" fmla="*/ 68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8"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28" name="Freeform 14"/>
                <p:cNvSpPr/>
                <p:nvPr/>
              </p:nvSpPr>
              <p:spPr bwMode="auto">
                <a:xfrm>
                  <a:off x="3535134" y="1968192"/>
                  <a:ext cx="165086"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29" name="Freeform 15"/>
                <p:cNvSpPr/>
                <p:nvPr/>
              </p:nvSpPr>
              <p:spPr bwMode="auto">
                <a:xfrm>
                  <a:off x="5525685" y="1968192"/>
                  <a:ext cx="161911" cy="103162"/>
                </a:xfrm>
                <a:custGeom>
                  <a:avLst/>
                  <a:gdLst>
                    <a:gd name="T0" fmla="*/ 43 w 111"/>
                    <a:gd name="T1" fmla="*/ 68 h 68"/>
                    <a:gd name="T2" fmla="*/ 111 w 111"/>
                    <a:gd name="T3" fmla="*/ 0 h 68"/>
                    <a:gd name="T4" fmla="*/ 69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9"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30" name="Freeform 16"/>
                <p:cNvSpPr/>
                <p:nvPr/>
              </p:nvSpPr>
              <p:spPr bwMode="auto">
                <a:xfrm>
                  <a:off x="3289092" y="1968192"/>
                  <a:ext cx="161911"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31" name="Freeform 17"/>
                <p:cNvSpPr/>
                <p:nvPr/>
              </p:nvSpPr>
              <p:spPr bwMode="auto">
                <a:xfrm>
                  <a:off x="3660535" y="1968192"/>
                  <a:ext cx="161911"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32" name="Freeform 18"/>
                <p:cNvSpPr/>
                <p:nvPr/>
              </p:nvSpPr>
              <p:spPr bwMode="auto">
                <a:xfrm>
                  <a:off x="3411319" y="1968192"/>
                  <a:ext cx="165086"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33" name="Freeform 19"/>
                <p:cNvSpPr/>
                <p:nvPr/>
              </p:nvSpPr>
              <p:spPr bwMode="auto">
                <a:xfrm>
                  <a:off x="4033565" y="1968192"/>
                  <a:ext cx="161911" cy="103162"/>
                </a:xfrm>
                <a:custGeom>
                  <a:avLst/>
                  <a:gdLst>
                    <a:gd name="T0" fmla="*/ 42 w 111"/>
                    <a:gd name="T1" fmla="*/ 68 h 68"/>
                    <a:gd name="T2" fmla="*/ 111 w 111"/>
                    <a:gd name="T3" fmla="*/ 0 h 68"/>
                    <a:gd name="T4" fmla="*/ 68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8"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34" name="Freeform 20"/>
                <p:cNvSpPr/>
                <p:nvPr/>
              </p:nvSpPr>
              <p:spPr bwMode="auto">
                <a:xfrm>
                  <a:off x="3784349" y="1968192"/>
                  <a:ext cx="161911"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35" name="Freeform 21"/>
                <p:cNvSpPr/>
                <p:nvPr/>
              </p:nvSpPr>
              <p:spPr bwMode="auto">
                <a:xfrm>
                  <a:off x="4157379" y="1968192"/>
                  <a:ext cx="163498" cy="103162"/>
                </a:xfrm>
                <a:custGeom>
                  <a:avLst/>
                  <a:gdLst>
                    <a:gd name="T0" fmla="*/ 42 w 111"/>
                    <a:gd name="T1" fmla="*/ 68 h 68"/>
                    <a:gd name="T2" fmla="*/ 111 w 111"/>
                    <a:gd name="T3" fmla="*/ 0 h 68"/>
                    <a:gd name="T4" fmla="*/ 68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8"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36" name="Freeform 22"/>
                <p:cNvSpPr/>
                <p:nvPr/>
              </p:nvSpPr>
              <p:spPr bwMode="auto">
                <a:xfrm>
                  <a:off x="3908163" y="1968192"/>
                  <a:ext cx="163499"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37" name="Freeform 23"/>
                <p:cNvSpPr/>
                <p:nvPr/>
              </p:nvSpPr>
              <p:spPr bwMode="auto">
                <a:xfrm>
                  <a:off x="6020942" y="1968192"/>
                  <a:ext cx="165086"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38" name="Freeform 24"/>
                <p:cNvSpPr/>
                <p:nvPr/>
              </p:nvSpPr>
              <p:spPr bwMode="auto">
                <a:xfrm>
                  <a:off x="7141619" y="1968192"/>
                  <a:ext cx="161911"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39" name="Freeform 25"/>
                <p:cNvSpPr/>
                <p:nvPr/>
              </p:nvSpPr>
              <p:spPr bwMode="auto">
                <a:xfrm>
                  <a:off x="7265433" y="1968192"/>
                  <a:ext cx="163498"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40" name="Freeform 26"/>
                <p:cNvSpPr/>
                <p:nvPr/>
              </p:nvSpPr>
              <p:spPr bwMode="auto">
                <a:xfrm>
                  <a:off x="6892403" y="1968192"/>
                  <a:ext cx="161911" cy="103162"/>
                </a:xfrm>
                <a:custGeom>
                  <a:avLst/>
                  <a:gdLst>
                    <a:gd name="T0" fmla="*/ 43 w 111"/>
                    <a:gd name="T1" fmla="*/ 68 h 68"/>
                    <a:gd name="T2" fmla="*/ 111 w 111"/>
                    <a:gd name="T3" fmla="*/ 0 h 68"/>
                    <a:gd name="T4" fmla="*/ 69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9"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41" name="Freeform 27"/>
                <p:cNvSpPr/>
                <p:nvPr/>
              </p:nvSpPr>
              <p:spPr bwMode="auto">
                <a:xfrm>
                  <a:off x="7016217" y="1968192"/>
                  <a:ext cx="163499"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42" name="Freeform 28"/>
                <p:cNvSpPr/>
                <p:nvPr/>
              </p:nvSpPr>
              <p:spPr bwMode="auto">
                <a:xfrm>
                  <a:off x="7387660" y="1968192"/>
                  <a:ext cx="165086"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43" name="Freeform 29"/>
                <p:cNvSpPr/>
                <p:nvPr/>
              </p:nvSpPr>
              <p:spPr bwMode="auto">
                <a:xfrm>
                  <a:off x="7886091" y="2057070"/>
                  <a:ext cx="12699" cy="14284"/>
                </a:xfrm>
                <a:custGeom>
                  <a:avLst/>
                  <a:gdLst>
                    <a:gd name="T0" fmla="*/ 9 w 9"/>
                    <a:gd name="T1" fmla="*/ 9 h 9"/>
                    <a:gd name="T2" fmla="*/ 9 w 9"/>
                    <a:gd name="T3" fmla="*/ 0 h 9"/>
                    <a:gd name="T4" fmla="*/ 0 w 9"/>
                    <a:gd name="T5" fmla="*/ 9 h 9"/>
                    <a:gd name="T6" fmla="*/ 9 w 9"/>
                    <a:gd name="T7" fmla="*/ 9 h 9"/>
                  </a:gdLst>
                  <a:ahLst/>
                  <a:cxnLst>
                    <a:cxn ang="0">
                      <a:pos x="T0" y="T1"/>
                    </a:cxn>
                    <a:cxn ang="0">
                      <a:pos x="T2" y="T3"/>
                    </a:cxn>
                    <a:cxn ang="0">
                      <a:pos x="T4" y="T5"/>
                    </a:cxn>
                    <a:cxn ang="0">
                      <a:pos x="T6" y="T7"/>
                    </a:cxn>
                  </a:cxnLst>
                  <a:rect l="0" t="0" r="r" b="b"/>
                  <a:pathLst>
                    <a:path w="9" h="9">
                      <a:moveTo>
                        <a:pt x="9" y="9"/>
                      </a:moveTo>
                      <a:lnTo>
                        <a:pt x="9" y="0"/>
                      </a:lnTo>
                      <a:lnTo>
                        <a:pt x="0" y="9"/>
                      </a:lnTo>
                      <a:lnTo>
                        <a:pt x="9" y="9"/>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44" name="Freeform 30"/>
                <p:cNvSpPr/>
                <p:nvPr/>
              </p:nvSpPr>
              <p:spPr bwMode="auto">
                <a:xfrm>
                  <a:off x="7760690" y="1968192"/>
                  <a:ext cx="138100" cy="103162"/>
                </a:xfrm>
                <a:custGeom>
                  <a:avLst/>
                  <a:gdLst>
                    <a:gd name="T0" fmla="*/ 45 w 94"/>
                    <a:gd name="T1" fmla="*/ 68 h 68"/>
                    <a:gd name="T2" fmla="*/ 94 w 94"/>
                    <a:gd name="T3" fmla="*/ 19 h 68"/>
                    <a:gd name="T4" fmla="*/ 94 w 94"/>
                    <a:gd name="T5" fmla="*/ 0 h 68"/>
                    <a:gd name="T6" fmla="*/ 68 w 94"/>
                    <a:gd name="T7" fmla="*/ 0 h 68"/>
                    <a:gd name="T8" fmla="*/ 0 w 94"/>
                    <a:gd name="T9" fmla="*/ 68 h 68"/>
                    <a:gd name="T10" fmla="*/ 45 w 94"/>
                    <a:gd name="T11" fmla="*/ 68 h 68"/>
                  </a:gdLst>
                  <a:ahLst/>
                  <a:cxnLst>
                    <a:cxn ang="0">
                      <a:pos x="T0" y="T1"/>
                    </a:cxn>
                    <a:cxn ang="0">
                      <a:pos x="T2" y="T3"/>
                    </a:cxn>
                    <a:cxn ang="0">
                      <a:pos x="T4" y="T5"/>
                    </a:cxn>
                    <a:cxn ang="0">
                      <a:pos x="T6" y="T7"/>
                    </a:cxn>
                    <a:cxn ang="0">
                      <a:pos x="T8" y="T9"/>
                    </a:cxn>
                    <a:cxn ang="0">
                      <a:pos x="T10" y="T11"/>
                    </a:cxn>
                  </a:cxnLst>
                  <a:rect l="0" t="0" r="r" b="b"/>
                  <a:pathLst>
                    <a:path w="94" h="68">
                      <a:moveTo>
                        <a:pt x="45" y="68"/>
                      </a:moveTo>
                      <a:lnTo>
                        <a:pt x="94" y="19"/>
                      </a:lnTo>
                      <a:lnTo>
                        <a:pt x="94"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45" name="Freeform 31"/>
                <p:cNvSpPr/>
                <p:nvPr/>
              </p:nvSpPr>
              <p:spPr bwMode="auto">
                <a:xfrm>
                  <a:off x="7636876" y="1968192"/>
                  <a:ext cx="165086"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46" name="Freeform 32"/>
                <p:cNvSpPr/>
                <p:nvPr/>
              </p:nvSpPr>
              <p:spPr bwMode="auto">
                <a:xfrm>
                  <a:off x="7511474" y="1968192"/>
                  <a:ext cx="166673"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47" name="Freeform 33"/>
                <p:cNvSpPr/>
                <p:nvPr/>
              </p:nvSpPr>
              <p:spPr bwMode="auto">
                <a:xfrm>
                  <a:off x="6144756" y="1968192"/>
                  <a:ext cx="165086"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48" name="Freeform 34"/>
                <p:cNvSpPr/>
                <p:nvPr/>
              </p:nvSpPr>
              <p:spPr bwMode="auto">
                <a:xfrm>
                  <a:off x="5649499" y="1968192"/>
                  <a:ext cx="163498"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49" name="Freeform 35"/>
                <p:cNvSpPr/>
                <p:nvPr/>
              </p:nvSpPr>
              <p:spPr bwMode="auto">
                <a:xfrm>
                  <a:off x="5898714" y="1968192"/>
                  <a:ext cx="161911"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50" name="Freeform 36"/>
                <p:cNvSpPr/>
                <p:nvPr/>
              </p:nvSpPr>
              <p:spPr bwMode="auto">
                <a:xfrm>
                  <a:off x="3165278" y="1968192"/>
                  <a:ext cx="161911" cy="103162"/>
                </a:xfrm>
                <a:custGeom>
                  <a:avLst/>
                  <a:gdLst>
                    <a:gd name="T0" fmla="*/ 42 w 111"/>
                    <a:gd name="T1" fmla="*/ 68 h 68"/>
                    <a:gd name="T2" fmla="*/ 111 w 111"/>
                    <a:gd name="T3" fmla="*/ 0 h 68"/>
                    <a:gd name="T4" fmla="*/ 66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6"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51" name="Freeform 37"/>
                <p:cNvSpPr/>
                <p:nvPr/>
              </p:nvSpPr>
              <p:spPr bwMode="auto">
                <a:xfrm>
                  <a:off x="5774900" y="1968192"/>
                  <a:ext cx="161911"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52" name="Freeform 38"/>
                <p:cNvSpPr/>
                <p:nvPr/>
              </p:nvSpPr>
              <p:spPr bwMode="auto">
                <a:xfrm>
                  <a:off x="6517785" y="1968192"/>
                  <a:ext cx="163499"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53" name="Freeform 39"/>
                <p:cNvSpPr/>
                <p:nvPr/>
              </p:nvSpPr>
              <p:spPr bwMode="auto">
                <a:xfrm>
                  <a:off x="6767002" y="1968192"/>
                  <a:ext cx="163498" cy="103162"/>
                </a:xfrm>
                <a:custGeom>
                  <a:avLst/>
                  <a:gdLst>
                    <a:gd name="T0" fmla="*/ 43 w 111"/>
                    <a:gd name="T1" fmla="*/ 68 h 68"/>
                    <a:gd name="T2" fmla="*/ 111 w 111"/>
                    <a:gd name="T3" fmla="*/ 0 h 68"/>
                    <a:gd name="T4" fmla="*/ 69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9"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54" name="Freeform 40"/>
                <p:cNvSpPr/>
                <p:nvPr/>
              </p:nvSpPr>
              <p:spPr bwMode="auto">
                <a:xfrm>
                  <a:off x="6643188" y="1968192"/>
                  <a:ext cx="161911"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55" name="Freeform 41"/>
                <p:cNvSpPr/>
                <p:nvPr/>
              </p:nvSpPr>
              <p:spPr bwMode="auto">
                <a:xfrm>
                  <a:off x="6270157" y="1968192"/>
                  <a:ext cx="165086"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56" name="Freeform 42"/>
                <p:cNvSpPr/>
                <p:nvPr/>
              </p:nvSpPr>
              <p:spPr bwMode="auto">
                <a:xfrm>
                  <a:off x="6393971" y="1968192"/>
                  <a:ext cx="161911"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57" name="Freeform 43"/>
                <p:cNvSpPr/>
                <p:nvPr/>
              </p:nvSpPr>
              <p:spPr bwMode="auto">
                <a:xfrm>
                  <a:off x="4531997" y="1968192"/>
                  <a:ext cx="161911" cy="103162"/>
                </a:xfrm>
                <a:custGeom>
                  <a:avLst/>
                  <a:gdLst>
                    <a:gd name="T0" fmla="*/ 43 w 111"/>
                    <a:gd name="T1" fmla="*/ 68 h 68"/>
                    <a:gd name="T2" fmla="*/ 111 w 111"/>
                    <a:gd name="T3" fmla="*/ 0 h 68"/>
                    <a:gd name="T4" fmla="*/ 66 w 111"/>
                    <a:gd name="T5" fmla="*/ 0 h 68"/>
                    <a:gd name="T6" fmla="*/ 0 w 111"/>
                    <a:gd name="T7" fmla="*/ 68 h 68"/>
                    <a:gd name="T8" fmla="*/ 43 w 111"/>
                    <a:gd name="T9" fmla="*/ 68 h 68"/>
                  </a:gdLst>
                  <a:ahLst/>
                  <a:cxnLst>
                    <a:cxn ang="0">
                      <a:pos x="T0" y="T1"/>
                    </a:cxn>
                    <a:cxn ang="0">
                      <a:pos x="T2" y="T3"/>
                    </a:cxn>
                    <a:cxn ang="0">
                      <a:pos x="T4" y="T5"/>
                    </a:cxn>
                    <a:cxn ang="0">
                      <a:pos x="T6" y="T7"/>
                    </a:cxn>
                    <a:cxn ang="0">
                      <a:pos x="T8" y="T9"/>
                    </a:cxn>
                  </a:cxnLst>
                  <a:rect l="0" t="0" r="r" b="b"/>
                  <a:pathLst>
                    <a:path w="111" h="68">
                      <a:moveTo>
                        <a:pt x="43" y="68"/>
                      </a:moveTo>
                      <a:lnTo>
                        <a:pt x="111" y="0"/>
                      </a:lnTo>
                      <a:lnTo>
                        <a:pt x="66" y="0"/>
                      </a:lnTo>
                      <a:lnTo>
                        <a:pt x="0" y="68"/>
                      </a:lnTo>
                      <a:lnTo>
                        <a:pt x="43"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58" name="Freeform 44"/>
                <p:cNvSpPr/>
                <p:nvPr/>
              </p:nvSpPr>
              <p:spPr bwMode="auto">
                <a:xfrm>
                  <a:off x="2168415" y="1968192"/>
                  <a:ext cx="165086" cy="103162"/>
                </a:xfrm>
                <a:custGeom>
                  <a:avLst/>
                  <a:gdLst>
                    <a:gd name="T0" fmla="*/ 45 w 113"/>
                    <a:gd name="T1" fmla="*/ 68 h 68"/>
                    <a:gd name="T2" fmla="*/ 113 w 113"/>
                    <a:gd name="T3" fmla="*/ 0 h 68"/>
                    <a:gd name="T4" fmla="*/ 68 w 113"/>
                    <a:gd name="T5" fmla="*/ 0 h 68"/>
                    <a:gd name="T6" fmla="*/ 0 w 113"/>
                    <a:gd name="T7" fmla="*/ 68 h 68"/>
                    <a:gd name="T8" fmla="*/ 45 w 113"/>
                    <a:gd name="T9" fmla="*/ 68 h 68"/>
                  </a:gdLst>
                  <a:ahLst/>
                  <a:cxnLst>
                    <a:cxn ang="0">
                      <a:pos x="T0" y="T1"/>
                    </a:cxn>
                    <a:cxn ang="0">
                      <a:pos x="T2" y="T3"/>
                    </a:cxn>
                    <a:cxn ang="0">
                      <a:pos x="T4" y="T5"/>
                    </a:cxn>
                    <a:cxn ang="0">
                      <a:pos x="T6" y="T7"/>
                    </a:cxn>
                    <a:cxn ang="0">
                      <a:pos x="T8" y="T9"/>
                    </a:cxn>
                  </a:cxnLst>
                  <a:rect l="0" t="0" r="r" b="b"/>
                  <a:pathLst>
                    <a:path w="113" h="68">
                      <a:moveTo>
                        <a:pt x="45" y="68"/>
                      </a:moveTo>
                      <a:lnTo>
                        <a:pt x="113"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59" name="Freeform 45"/>
                <p:cNvSpPr/>
                <p:nvPr/>
              </p:nvSpPr>
              <p:spPr bwMode="auto">
                <a:xfrm>
                  <a:off x="2916063" y="1968192"/>
                  <a:ext cx="161911" cy="103162"/>
                </a:xfrm>
                <a:custGeom>
                  <a:avLst/>
                  <a:gdLst>
                    <a:gd name="T0" fmla="*/ 42 w 111"/>
                    <a:gd name="T1" fmla="*/ 68 h 68"/>
                    <a:gd name="T2" fmla="*/ 111 w 111"/>
                    <a:gd name="T3" fmla="*/ 0 h 68"/>
                    <a:gd name="T4" fmla="*/ 68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8"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60" name="Freeform 46"/>
                <p:cNvSpPr/>
                <p:nvPr/>
              </p:nvSpPr>
              <p:spPr bwMode="auto">
                <a:xfrm>
                  <a:off x="2043014" y="1968192"/>
                  <a:ext cx="166672" cy="103162"/>
                </a:xfrm>
                <a:custGeom>
                  <a:avLst/>
                  <a:gdLst>
                    <a:gd name="T0" fmla="*/ 44 w 113"/>
                    <a:gd name="T1" fmla="*/ 68 h 68"/>
                    <a:gd name="T2" fmla="*/ 113 w 113"/>
                    <a:gd name="T3" fmla="*/ 0 h 68"/>
                    <a:gd name="T4" fmla="*/ 68 w 113"/>
                    <a:gd name="T5" fmla="*/ 0 h 68"/>
                    <a:gd name="T6" fmla="*/ 0 w 113"/>
                    <a:gd name="T7" fmla="*/ 68 h 68"/>
                    <a:gd name="T8" fmla="*/ 44 w 113"/>
                    <a:gd name="T9" fmla="*/ 68 h 68"/>
                  </a:gdLst>
                  <a:ahLst/>
                  <a:cxnLst>
                    <a:cxn ang="0">
                      <a:pos x="T0" y="T1"/>
                    </a:cxn>
                    <a:cxn ang="0">
                      <a:pos x="T2" y="T3"/>
                    </a:cxn>
                    <a:cxn ang="0">
                      <a:pos x="T4" y="T5"/>
                    </a:cxn>
                    <a:cxn ang="0">
                      <a:pos x="T6" y="T7"/>
                    </a:cxn>
                    <a:cxn ang="0">
                      <a:pos x="T8" y="T9"/>
                    </a:cxn>
                  </a:cxnLst>
                  <a:rect l="0" t="0" r="r" b="b"/>
                  <a:pathLst>
                    <a:path w="113" h="68">
                      <a:moveTo>
                        <a:pt x="44" y="68"/>
                      </a:moveTo>
                      <a:lnTo>
                        <a:pt x="113" y="0"/>
                      </a:lnTo>
                      <a:lnTo>
                        <a:pt x="68" y="0"/>
                      </a:lnTo>
                      <a:lnTo>
                        <a:pt x="0" y="68"/>
                      </a:lnTo>
                      <a:lnTo>
                        <a:pt x="44"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61" name="Freeform 47"/>
                <p:cNvSpPr/>
                <p:nvPr/>
              </p:nvSpPr>
              <p:spPr bwMode="auto">
                <a:xfrm>
                  <a:off x="1922374" y="1968192"/>
                  <a:ext cx="161911" cy="103162"/>
                </a:xfrm>
                <a:custGeom>
                  <a:avLst/>
                  <a:gdLst>
                    <a:gd name="T0" fmla="*/ 42 w 111"/>
                    <a:gd name="T1" fmla="*/ 68 h 68"/>
                    <a:gd name="T2" fmla="*/ 111 w 111"/>
                    <a:gd name="T3" fmla="*/ 0 h 68"/>
                    <a:gd name="T4" fmla="*/ 66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6"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62" name="Freeform 48"/>
                <p:cNvSpPr/>
                <p:nvPr/>
              </p:nvSpPr>
              <p:spPr bwMode="auto">
                <a:xfrm>
                  <a:off x="1796972" y="1968192"/>
                  <a:ext cx="163499" cy="103162"/>
                </a:xfrm>
                <a:custGeom>
                  <a:avLst/>
                  <a:gdLst>
                    <a:gd name="T0" fmla="*/ 42 w 111"/>
                    <a:gd name="T1" fmla="*/ 68 h 68"/>
                    <a:gd name="T2" fmla="*/ 111 w 111"/>
                    <a:gd name="T3" fmla="*/ 0 h 68"/>
                    <a:gd name="T4" fmla="*/ 66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6"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63" name="Freeform 49"/>
                <p:cNvSpPr/>
                <p:nvPr/>
              </p:nvSpPr>
              <p:spPr bwMode="auto">
                <a:xfrm>
                  <a:off x="2292229" y="1968192"/>
                  <a:ext cx="163499"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64" name="Freeform 50"/>
                <p:cNvSpPr/>
                <p:nvPr/>
              </p:nvSpPr>
              <p:spPr bwMode="auto">
                <a:xfrm>
                  <a:off x="2417631" y="1968192"/>
                  <a:ext cx="161911"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65" name="Freeform 51"/>
                <p:cNvSpPr/>
                <p:nvPr/>
              </p:nvSpPr>
              <p:spPr bwMode="auto">
                <a:xfrm>
                  <a:off x="1593790" y="1968192"/>
                  <a:ext cx="117465" cy="103162"/>
                </a:xfrm>
                <a:custGeom>
                  <a:avLst/>
                  <a:gdLst>
                    <a:gd name="T0" fmla="*/ 0 w 80"/>
                    <a:gd name="T1" fmla="*/ 68 h 68"/>
                    <a:gd name="T2" fmla="*/ 11 w 80"/>
                    <a:gd name="T3" fmla="*/ 68 h 68"/>
                    <a:gd name="T4" fmla="*/ 80 w 80"/>
                    <a:gd name="T5" fmla="*/ 0 h 68"/>
                    <a:gd name="T6" fmla="*/ 37 w 80"/>
                    <a:gd name="T7" fmla="*/ 0 h 68"/>
                    <a:gd name="T8" fmla="*/ 0 w 80"/>
                    <a:gd name="T9" fmla="*/ 38 h 68"/>
                    <a:gd name="T10" fmla="*/ 0 w 80"/>
                    <a:gd name="T11" fmla="*/ 68 h 68"/>
                  </a:gdLst>
                  <a:ahLst/>
                  <a:cxnLst>
                    <a:cxn ang="0">
                      <a:pos x="T0" y="T1"/>
                    </a:cxn>
                    <a:cxn ang="0">
                      <a:pos x="T2" y="T3"/>
                    </a:cxn>
                    <a:cxn ang="0">
                      <a:pos x="T4" y="T5"/>
                    </a:cxn>
                    <a:cxn ang="0">
                      <a:pos x="T6" y="T7"/>
                    </a:cxn>
                    <a:cxn ang="0">
                      <a:pos x="T8" y="T9"/>
                    </a:cxn>
                    <a:cxn ang="0">
                      <a:pos x="T10" y="T11"/>
                    </a:cxn>
                  </a:cxnLst>
                  <a:rect l="0" t="0" r="r" b="b"/>
                  <a:pathLst>
                    <a:path w="80" h="68">
                      <a:moveTo>
                        <a:pt x="0" y="68"/>
                      </a:moveTo>
                      <a:lnTo>
                        <a:pt x="11" y="68"/>
                      </a:lnTo>
                      <a:lnTo>
                        <a:pt x="80" y="0"/>
                      </a:lnTo>
                      <a:lnTo>
                        <a:pt x="37" y="0"/>
                      </a:lnTo>
                      <a:lnTo>
                        <a:pt x="0" y="38"/>
                      </a:lnTo>
                      <a:lnTo>
                        <a:pt x="0"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66" name="Freeform 52"/>
                <p:cNvSpPr/>
                <p:nvPr/>
              </p:nvSpPr>
              <p:spPr bwMode="auto">
                <a:xfrm>
                  <a:off x="2790661" y="1968192"/>
                  <a:ext cx="163499" cy="103162"/>
                </a:xfrm>
                <a:custGeom>
                  <a:avLst/>
                  <a:gdLst>
                    <a:gd name="T0" fmla="*/ 42 w 111"/>
                    <a:gd name="T1" fmla="*/ 68 h 68"/>
                    <a:gd name="T2" fmla="*/ 111 w 111"/>
                    <a:gd name="T3" fmla="*/ 0 h 68"/>
                    <a:gd name="T4" fmla="*/ 68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8"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67" name="Freeform 53"/>
                <p:cNvSpPr/>
                <p:nvPr/>
              </p:nvSpPr>
              <p:spPr bwMode="auto">
                <a:xfrm>
                  <a:off x="1673158" y="1968192"/>
                  <a:ext cx="161911" cy="103162"/>
                </a:xfrm>
                <a:custGeom>
                  <a:avLst/>
                  <a:gdLst>
                    <a:gd name="T0" fmla="*/ 42 w 111"/>
                    <a:gd name="T1" fmla="*/ 68 h 68"/>
                    <a:gd name="T2" fmla="*/ 111 w 111"/>
                    <a:gd name="T3" fmla="*/ 0 h 68"/>
                    <a:gd name="T4" fmla="*/ 66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6"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68" name="Freeform 54"/>
                <p:cNvSpPr/>
                <p:nvPr/>
              </p:nvSpPr>
              <p:spPr bwMode="auto">
                <a:xfrm>
                  <a:off x="2541445" y="1968192"/>
                  <a:ext cx="163498" cy="103162"/>
                </a:xfrm>
                <a:custGeom>
                  <a:avLst/>
                  <a:gdLst>
                    <a:gd name="T0" fmla="*/ 45 w 111"/>
                    <a:gd name="T1" fmla="*/ 68 h 68"/>
                    <a:gd name="T2" fmla="*/ 111 w 111"/>
                    <a:gd name="T3" fmla="*/ 0 h 68"/>
                    <a:gd name="T4" fmla="*/ 68 w 111"/>
                    <a:gd name="T5" fmla="*/ 0 h 68"/>
                    <a:gd name="T6" fmla="*/ 0 w 111"/>
                    <a:gd name="T7" fmla="*/ 68 h 68"/>
                    <a:gd name="T8" fmla="*/ 45 w 111"/>
                    <a:gd name="T9" fmla="*/ 68 h 68"/>
                  </a:gdLst>
                  <a:ahLst/>
                  <a:cxnLst>
                    <a:cxn ang="0">
                      <a:pos x="T0" y="T1"/>
                    </a:cxn>
                    <a:cxn ang="0">
                      <a:pos x="T2" y="T3"/>
                    </a:cxn>
                    <a:cxn ang="0">
                      <a:pos x="T4" y="T5"/>
                    </a:cxn>
                    <a:cxn ang="0">
                      <a:pos x="T6" y="T7"/>
                    </a:cxn>
                    <a:cxn ang="0">
                      <a:pos x="T8" y="T9"/>
                    </a:cxn>
                  </a:cxnLst>
                  <a:rect l="0" t="0" r="r" b="b"/>
                  <a:pathLst>
                    <a:path w="111" h="68">
                      <a:moveTo>
                        <a:pt x="45" y="68"/>
                      </a:moveTo>
                      <a:lnTo>
                        <a:pt x="111" y="0"/>
                      </a:lnTo>
                      <a:lnTo>
                        <a:pt x="68" y="0"/>
                      </a:lnTo>
                      <a:lnTo>
                        <a:pt x="0" y="68"/>
                      </a:lnTo>
                      <a:lnTo>
                        <a:pt x="45"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69" name="Freeform 55"/>
                <p:cNvSpPr/>
                <p:nvPr/>
              </p:nvSpPr>
              <p:spPr bwMode="auto">
                <a:xfrm>
                  <a:off x="2666846" y="1968192"/>
                  <a:ext cx="161911" cy="103162"/>
                </a:xfrm>
                <a:custGeom>
                  <a:avLst/>
                  <a:gdLst>
                    <a:gd name="T0" fmla="*/ 42 w 111"/>
                    <a:gd name="T1" fmla="*/ 68 h 68"/>
                    <a:gd name="T2" fmla="*/ 111 w 111"/>
                    <a:gd name="T3" fmla="*/ 0 h 68"/>
                    <a:gd name="T4" fmla="*/ 68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8"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70" name="Freeform 56"/>
                <p:cNvSpPr/>
                <p:nvPr/>
              </p:nvSpPr>
              <p:spPr bwMode="auto">
                <a:xfrm>
                  <a:off x="3039877" y="1968192"/>
                  <a:ext cx="163498" cy="103162"/>
                </a:xfrm>
                <a:custGeom>
                  <a:avLst/>
                  <a:gdLst>
                    <a:gd name="T0" fmla="*/ 42 w 111"/>
                    <a:gd name="T1" fmla="*/ 68 h 68"/>
                    <a:gd name="T2" fmla="*/ 111 w 111"/>
                    <a:gd name="T3" fmla="*/ 0 h 68"/>
                    <a:gd name="T4" fmla="*/ 66 w 111"/>
                    <a:gd name="T5" fmla="*/ 0 h 68"/>
                    <a:gd name="T6" fmla="*/ 0 w 111"/>
                    <a:gd name="T7" fmla="*/ 68 h 68"/>
                    <a:gd name="T8" fmla="*/ 42 w 111"/>
                    <a:gd name="T9" fmla="*/ 68 h 68"/>
                  </a:gdLst>
                  <a:ahLst/>
                  <a:cxnLst>
                    <a:cxn ang="0">
                      <a:pos x="T0" y="T1"/>
                    </a:cxn>
                    <a:cxn ang="0">
                      <a:pos x="T2" y="T3"/>
                    </a:cxn>
                    <a:cxn ang="0">
                      <a:pos x="T4" y="T5"/>
                    </a:cxn>
                    <a:cxn ang="0">
                      <a:pos x="T6" y="T7"/>
                    </a:cxn>
                    <a:cxn ang="0">
                      <a:pos x="T8" y="T9"/>
                    </a:cxn>
                  </a:cxnLst>
                  <a:rect l="0" t="0" r="r" b="b"/>
                  <a:pathLst>
                    <a:path w="111" h="68">
                      <a:moveTo>
                        <a:pt x="42" y="68"/>
                      </a:moveTo>
                      <a:lnTo>
                        <a:pt x="111" y="0"/>
                      </a:lnTo>
                      <a:lnTo>
                        <a:pt x="66" y="0"/>
                      </a:lnTo>
                      <a:lnTo>
                        <a:pt x="0" y="68"/>
                      </a:lnTo>
                      <a:lnTo>
                        <a:pt x="42" y="68"/>
                      </a:lnTo>
                      <a:close/>
                    </a:path>
                  </a:pathLst>
                </a:custGeom>
                <a:solidFill>
                  <a:schemeClr val="bg1">
                    <a:lumMod val="50000"/>
                  </a:schemeClr>
                </a:solidFill>
                <a:ln>
                  <a:noFill/>
                </a:ln>
              </p:spPr>
              <p:txBody>
                <a:bodyPr/>
                <a:lstStyle/>
                <a:p>
                  <a:pPr defTabSz="685800">
                    <a:defRPr/>
                  </a:pPr>
                  <a:endParaRPr lang="zh-CN" altLang="en-US" sz="1600">
                    <a:solidFill>
                      <a:prstClr val="black"/>
                    </a:solidFill>
                  </a:endParaRPr>
                </a:p>
              </p:txBody>
            </p:sp>
            <p:sp>
              <p:nvSpPr>
                <p:cNvPr id="171" name="Rectangle 57"/>
                <p:cNvSpPr>
                  <a:spLocks noChangeArrowheads="1"/>
                </p:cNvSpPr>
                <p:nvPr/>
              </p:nvSpPr>
              <p:spPr bwMode="auto">
                <a:xfrm>
                  <a:off x="6933674" y="1968192"/>
                  <a:ext cx="965116" cy="103162"/>
                </a:xfrm>
                <a:prstGeom prst="rect">
                  <a:avLst/>
                </a:prstGeom>
                <a:solidFill>
                  <a:schemeClr val="bg1">
                    <a:lumMod val="50000"/>
                  </a:schemeClr>
                </a:solidFill>
                <a:ln>
                  <a:noFill/>
                </a:ln>
              </p:spPr>
              <p:txBody>
                <a:bodyPr/>
                <a:lstStyle/>
                <a:p>
                  <a:pPr defTabSz="685800">
                    <a:defRPr/>
                  </a:pPr>
                  <a:endParaRPr lang="zh-CN" altLang="en-US" sz="1600">
                    <a:solidFill>
                      <a:prstClr val="black"/>
                    </a:solidFill>
                  </a:endParaRPr>
                </a:p>
              </p:txBody>
            </p:sp>
          </p:grpSp>
          <p:grpSp>
            <p:nvGrpSpPr>
              <p:cNvPr id="5" name="组合 2"/>
              <p:cNvGrpSpPr/>
              <p:nvPr/>
            </p:nvGrpSpPr>
            <p:grpSpPr bwMode="auto">
              <a:xfrm>
                <a:off x="1593237" y="2933422"/>
                <a:ext cx="6305519" cy="103997"/>
                <a:chOff x="1593237" y="2933422"/>
                <a:chExt cx="6305519" cy="103997"/>
              </a:xfrm>
            </p:grpSpPr>
            <p:sp>
              <p:nvSpPr>
                <p:cNvPr id="66" name="Freeform 58"/>
                <p:cNvSpPr/>
                <p:nvPr/>
              </p:nvSpPr>
              <p:spPr bwMode="auto">
                <a:xfrm>
                  <a:off x="4902059"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67" name="Freeform 59"/>
                <p:cNvSpPr/>
                <p:nvPr/>
              </p:nvSpPr>
              <p:spPr bwMode="auto">
                <a:xfrm>
                  <a:off x="4777501"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68" name="Freeform 60"/>
                <p:cNvSpPr/>
                <p:nvPr/>
              </p:nvSpPr>
              <p:spPr bwMode="auto">
                <a:xfrm>
                  <a:off x="4655876"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69" name="Freeform 61"/>
                <p:cNvSpPr/>
                <p:nvPr/>
              </p:nvSpPr>
              <p:spPr bwMode="auto">
                <a:xfrm>
                  <a:off x="5151173"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70" name="Freeform 62"/>
                <p:cNvSpPr/>
                <p:nvPr/>
              </p:nvSpPr>
              <p:spPr bwMode="auto">
                <a:xfrm>
                  <a:off x="5026616"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71" name="Freeform 63"/>
                <p:cNvSpPr/>
                <p:nvPr/>
              </p:nvSpPr>
              <p:spPr bwMode="auto">
                <a:xfrm>
                  <a:off x="5275730"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72" name="Freeform 64"/>
                <p:cNvSpPr/>
                <p:nvPr/>
              </p:nvSpPr>
              <p:spPr bwMode="auto">
                <a:xfrm>
                  <a:off x="5400287"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8" y="0"/>
                      </a:lnTo>
                      <a:lnTo>
                        <a:pt x="0" y="69"/>
                      </a:lnTo>
                      <a:lnTo>
                        <a:pt x="42"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73" name="Freeform 65"/>
                <p:cNvSpPr/>
                <p:nvPr/>
              </p:nvSpPr>
              <p:spPr bwMode="auto">
                <a:xfrm>
                  <a:off x="4406761"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74" name="Freeform 66"/>
                <p:cNvSpPr/>
                <p:nvPr/>
              </p:nvSpPr>
              <p:spPr bwMode="auto">
                <a:xfrm>
                  <a:off x="4282204"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8" y="0"/>
                      </a:lnTo>
                      <a:lnTo>
                        <a:pt x="0" y="69"/>
                      </a:lnTo>
                      <a:lnTo>
                        <a:pt x="42"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75" name="Freeform 67"/>
                <p:cNvSpPr/>
                <p:nvPr/>
              </p:nvSpPr>
              <p:spPr bwMode="auto">
                <a:xfrm>
                  <a:off x="3534861"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76" name="Freeform 68"/>
                <p:cNvSpPr/>
                <p:nvPr/>
              </p:nvSpPr>
              <p:spPr bwMode="auto">
                <a:xfrm>
                  <a:off x="5524844"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9"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77" name="Freeform 69"/>
                <p:cNvSpPr/>
                <p:nvPr/>
              </p:nvSpPr>
              <p:spPr bwMode="auto">
                <a:xfrm>
                  <a:off x="3288678"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78" name="Freeform 70"/>
                <p:cNvSpPr/>
                <p:nvPr/>
              </p:nvSpPr>
              <p:spPr bwMode="auto">
                <a:xfrm>
                  <a:off x="3659419"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79" name="Freeform 71"/>
                <p:cNvSpPr/>
                <p:nvPr/>
              </p:nvSpPr>
              <p:spPr bwMode="auto">
                <a:xfrm>
                  <a:off x="3410305"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0" name="Freeform 72"/>
                <p:cNvSpPr/>
                <p:nvPr/>
              </p:nvSpPr>
              <p:spPr bwMode="auto">
                <a:xfrm>
                  <a:off x="4033090"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8" y="0"/>
                      </a:lnTo>
                      <a:lnTo>
                        <a:pt x="0" y="69"/>
                      </a:lnTo>
                      <a:lnTo>
                        <a:pt x="42"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1" name="Freeform 73"/>
                <p:cNvSpPr/>
                <p:nvPr/>
              </p:nvSpPr>
              <p:spPr bwMode="auto">
                <a:xfrm>
                  <a:off x="3783976"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2" name="Freeform 74"/>
                <p:cNvSpPr/>
                <p:nvPr/>
              </p:nvSpPr>
              <p:spPr bwMode="auto">
                <a:xfrm>
                  <a:off x="4157647"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8" y="0"/>
                      </a:lnTo>
                      <a:lnTo>
                        <a:pt x="0" y="69"/>
                      </a:lnTo>
                      <a:lnTo>
                        <a:pt x="42"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3" name="Freeform 75"/>
                <p:cNvSpPr/>
                <p:nvPr/>
              </p:nvSpPr>
              <p:spPr bwMode="auto">
                <a:xfrm>
                  <a:off x="3908533"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4" name="Freeform 76"/>
                <p:cNvSpPr/>
                <p:nvPr/>
              </p:nvSpPr>
              <p:spPr bwMode="auto">
                <a:xfrm>
                  <a:off x="6020141"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5" name="Freeform 77"/>
                <p:cNvSpPr/>
                <p:nvPr/>
              </p:nvSpPr>
              <p:spPr bwMode="auto">
                <a:xfrm>
                  <a:off x="7141155"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6" name="Freeform 78"/>
                <p:cNvSpPr/>
                <p:nvPr/>
              </p:nvSpPr>
              <p:spPr bwMode="auto">
                <a:xfrm>
                  <a:off x="7265712"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7" name="Freeform 79"/>
                <p:cNvSpPr/>
                <p:nvPr/>
              </p:nvSpPr>
              <p:spPr bwMode="auto">
                <a:xfrm>
                  <a:off x="6892041"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9"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8" name="Freeform 80"/>
                <p:cNvSpPr/>
                <p:nvPr/>
              </p:nvSpPr>
              <p:spPr bwMode="auto">
                <a:xfrm>
                  <a:off x="7016598"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89" name="Freeform 81"/>
                <p:cNvSpPr/>
                <p:nvPr/>
              </p:nvSpPr>
              <p:spPr bwMode="auto">
                <a:xfrm>
                  <a:off x="7387339"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90" name="Freeform 82"/>
                <p:cNvSpPr/>
                <p:nvPr/>
              </p:nvSpPr>
              <p:spPr bwMode="auto">
                <a:xfrm>
                  <a:off x="7885567" y="3022346"/>
                  <a:ext cx="13189" cy="15072"/>
                </a:xfrm>
                <a:custGeom>
                  <a:avLst/>
                  <a:gdLst>
                    <a:gd name="T0" fmla="*/ 2147483647 w 9"/>
                    <a:gd name="T1" fmla="*/ 2147483647 h 10"/>
                    <a:gd name="T2" fmla="*/ 2147483647 w 9"/>
                    <a:gd name="T3" fmla="*/ 0 h 10"/>
                    <a:gd name="T4" fmla="*/ 0 w 9"/>
                    <a:gd name="T5" fmla="*/ 2147483647 h 10"/>
                    <a:gd name="T6" fmla="*/ 2147483647 w 9"/>
                    <a:gd name="T7" fmla="*/ 2147483647 h 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10">
                      <a:moveTo>
                        <a:pt x="9" y="10"/>
                      </a:moveTo>
                      <a:lnTo>
                        <a:pt x="9" y="0"/>
                      </a:lnTo>
                      <a:lnTo>
                        <a:pt x="0" y="10"/>
                      </a:lnTo>
                      <a:lnTo>
                        <a:pt x="9" y="1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91" name="Freeform 83"/>
                <p:cNvSpPr/>
                <p:nvPr/>
              </p:nvSpPr>
              <p:spPr bwMode="auto">
                <a:xfrm>
                  <a:off x="7761010" y="2933422"/>
                  <a:ext cx="137745" cy="103997"/>
                </a:xfrm>
                <a:custGeom>
                  <a:avLst/>
                  <a:gdLst>
                    <a:gd name="T0" fmla="*/ 2147483647 w 94"/>
                    <a:gd name="T1" fmla="*/ 2147483647 h 69"/>
                    <a:gd name="T2" fmla="*/ 2147483647 w 94"/>
                    <a:gd name="T3" fmla="*/ 2147483647 h 69"/>
                    <a:gd name="T4" fmla="*/ 2147483647 w 94"/>
                    <a:gd name="T5" fmla="*/ 0 h 69"/>
                    <a:gd name="T6" fmla="*/ 2147483647 w 94"/>
                    <a:gd name="T7" fmla="*/ 0 h 69"/>
                    <a:gd name="T8" fmla="*/ 0 w 94"/>
                    <a:gd name="T9" fmla="*/ 2147483647 h 69"/>
                    <a:gd name="T10" fmla="*/ 2147483647 w 94"/>
                    <a:gd name="T11" fmla="*/ 2147483647 h 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 h="69">
                      <a:moveTo>
                        <a:pt x="45" y="69"/>
                      </a:moveTo>
                      <a:lnTo>
                        <a:pt x="94" y="17"/>
                      </a:lnTo>
                      <a:lnTo>
                        <a:pt x="94"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92" name="Freeform 84"/>
                <p:cNvSpPr/>
                <p:nvPr/>
              </p:nvSpPr>
              <p:spPr bwMode="auto">
                <a:xfrm>
                  <a:off x="7636453"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93" name="Freeform 85"/>
                <p:cNvSpPr/>
                <p:nvPr/>
              </p:nvSpPr>
              <p:spPr bwMode="auto">
                <a:xfrm>
                  <a:off x="7511895"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94" name="Freeform 86"/>
                <p:cNvSpPr/>
                <p:nvPr/>
              </p:nvSpPr>
              <p:spPr bwMode="auto">
                <a:xfrm>
                  <a:off x="6144699"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95" name="Freeform 87"/>
                <p:cNvSpPr/>
                <p:nvPr/>
              </p:nvSpPr>
              <p:spPr bwMode="auto">
                <a:xfrm>
                  <a:off x="5649401"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96" name="Freeform 88"/>
                <p:cNvSpPr/>
                <p:nvPr/>
              </p:nvSpPr>
              <p:spPr bwMode="auto">
                <a:xfrm>
                  <a:off x="5898516"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97" name="Freeform 89"/>
                <p:cNvSpPr/>
                <p:nvPr/>
              </p:nvSpPr>
              <p:spPr bwMode="auto">
                <a:xfrm>
                  <a:off x="3164121"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6" y="0"/>
                      </a:lnTo>
                      <a:lnTo>
                        <a:pt x="0" y="69"/>
                      </a:lnTo>
                      <a:lnTo>
                        <a:pt x="42"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98" name="Freeform 90"/>
                <p:cNvSpPr/>
                <p:nvPr/>
              </p:nvSpPr>
              <p:spPr bwMode="auto">
                <a:xfrm>
                  <a:off x="5773958"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99" name="Freeform 91"/>
                <p:cNvSpPr/>
                <p:nvPr/>
              </p:nvSpPr>
              <p:spPr bwMode="auto">
                <a:xfrm>
                  <a:off x="6518370"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00" name="Freeform 92"/>
                <p:cNvSpPr/>
                <p:nvPr/>
              </p:nvSpPr>
              <p:spPr bwMode="auto">
                <a:xfrm>
                  <a:off x="6767484"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9"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01" name="Freeform 93"/>
                <p:cNvSpPr/>
                <p:nvPr/>
              </p:nvSpPr>
              <p:spPr bwMode="auto">
                <a:xfrm>
                  <a:off x="6642927"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02" name="Freeform 94"/>
                <p:cNvSpPr/>
                <p:nvPr/>
              </p:nvSpPr>
              <p:spPr bwMode="auto">
                <a:xfrm>
                  <a:off x="6269256" y="2933422"/>
                  <a:ext cx="165588" cy="103997"/>
                </a:xfrm>
                <a:custGeom>
                  <a:avLst/>
                  <a:gdLst>
                    <a:gd name="T0" fmla="*/ 2147483647 w 113"/>
                    <a:gd name="T1" fmla="*/ 2147483647 h 69"/>
                    <a:gd name="T2" fmla="*/ 2147483647 w 113"/>
                    <a:gd name="T3" fmla="*/ 0 h 69"/>
                    <a:gd name="T4" fmla="*/ 2147483647 w 113"/>
                    <a:gd name="T5" fmla="*/ 0 h 69"/>
                    <a:gd name="T6" fmla="*/ 0 w 113"/>
                    <a:gd name="T7" fmla="*/ 2147483647 h 69"/>
                    <a:gd name="T8" fmla="*/ 2147483647 w 113"/>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03" name="Freeform 95"/>
                <p:cNvSpPr/>
                <p:nvPr/>
              </p:nvSpPr>
              <p:spPr bwMode="auto">
                <a:xfrm>
                  <a:off x="6393813"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04" name="Freeform 96"/>
                <p:cNvSpPr/>
                <p:nvPr/>
              </p:nvSpPr>
              <p:spPr bwMode="auto">
                <a:xfrm>
                  <a:off x="4531318"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3" y="69"/>
                      </a:moveTo>
                      <a:lnTo>
                        <a:pt x="111" y="0"/>
                      </a:lnTo>
                      <a:lnTo>
                        <a:pt x="66" y="0"/>
                      </a:lnTo>
                      <a:lnTo>
                        <a:pt x="0" y="69"/>
                      </a:lnTo>
                      <a:lnTo>
                        <a:pt x="43"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05" name="Freeform 97"/>
                <p:cNvSpPr/>
                <p:nvPr/>
              </p:nvSpPr>
              <p:spPr bwMode="auto">
                <a:xfrm>
                  <a:off x="2168415" y="2933144"/>
                  <a:ext cx="165086" cy="104748"/>
                </a:xfrm>
                <a:custGeom>
                  <a:avLst/>
                  <a:gdLst>
                    <a:gd name="T0" fmla="*/ 65942 w 113"/>
                    <a:gd name="T1" fmla="*/ 103997 h 69"/>
                    <a:gd name="T2" fmla="*/ 165588 w 113"/>
                    <a:gd name="T3" fmla="*/ 0 h 69"/>
                    <a:gd name="T4" fmla="*/ 99646 w 113"/>
                    <a:gd name="T5" fmla="*/ 0 h 69"/>
                    <a:gd name="T6" fmla="*/ 0 w 113"/>
                    <a:gd name="T7" fmla="*/ 103997 h 69"/>
                    <a:gd name="T8" fmla="*/ 65942 w 113"/>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5" y="69"/>
                      </a:moveTo>
                      <a:lnTo>
                        <a:pt x="113" y="0"/>
                      </a:lnTo>
                      <a:lnTo>
                        <a:pt x="68" y="0"/>
                      </a:lnTo>
                      <a:lnTo>
                        <a:pt x="0" y="69"/>
                      </a:lnTo>
                      <a:lnTo>
                        <a:pt x="45"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06" name="Freeform 98"/>
                <p:cNvSpPr/>
                <p:nvPr/>
              </p:nvSpPr>
              <p:spPr bwMode="auto">
                <a:xfrm>
                  <a:off x="2916063" y="2933144"/>
                  <a:ext cx="161911" cy="104748"/>
                </a:xfrm>
                <a:custGeom>
                  <a:avLst/>
                  <a:gdLst>
                    <a:gd name="T0" fmla="*/ 61546 w 111"/>
                    <a:gd name="T1" fmla="*/ 103997 h 69"/>
                    <a:gd name="T2" fmla="*/ 162657 w 111"/>
                    <a:gd name="T3" fmla="*/ 0 h 69"/>
                    <a:gd name="T4" fmla="*/ 99646 w 111"/>
                    <a:gd name="T5" fmla="*/ 0 h 69"/>
                    <a:gd name="T6" fmla="*/ 0 w 111"/>
                    <a:gd name="T7" fmla="*/ 103997 h 69"/>
                    <a:gd name="T8" fmla="*/ 61546 w 111"/>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8" y="0"/>
                      </a:lnTo>
                      <a:lnTo>
                        <a:pt x="0" y="69"/>
                      </a:lnTo>
                      <a:lnTo>
                        <a:pt x="42"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07" name="Freeform 99"/>
                <p:cNvSpPr/>
                <p:nvPr/>
              </p:nvSpPr>
              <p:spPr bwMode="auto">
                <a:xfrm>
                  <a:off x="2043014" y="2933144"/>
                  <a:ext cx="166672" cy="104748"/>
                </a:xfrm>
                <a:custGeom>
                  <a:avLst/>
                  <a:gdLst>
                    <a:gd name="T0" fmla="*/ 64477 w 113"/>
                    <a:gd name="T1" fmla="*/ 103997 h 69"/>
                    <a:gd name="T2" fmla="*/ 165588 w 113"/>
                    <a:gd name="T3" fmla="*/ 0 h 69"/>
                    <a:gd name="T4" fmla="*/ 99646 w 113"/>
                    <a:gd name="T5" fmla="*/ 0 h 69"/>
                    <a:gd name="T6" fmla="*/ 0 w 113"/>
                    <a:gd name="T7" fmla="*/ 103997 h 69"/>
                    <a:gd name="T8" fmla="*/ 64477 w 113"/>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9">
                      <a:moveTo>
                        <a:pt x="44" y="69"/>
                      </a:moveTo>
                      <a:lnTo>
                        <a:pt x="113" y="0"/>
                      </a:lnTo>
                      <a:lnTo>
                        <a:pt x="68" y="0"/>
                      </a:lnTo>
                      <a:lnTo>
                        <a:pt x="0" y="69"/>
                      </a:lnTo>
                      <a:lnTo>
                        <a:pt x="44"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08" name="Freeform 100"/>
                <p:cNvSpPr/>
                <p:nvPr/>
              </p:nvSpPr>
              <p:spPr bwMode="auto">
                <a:xfrm>
                  <a:off x="1922374" y="2933144"/>
                  <a:ext cx="161911" cy="104748"/>
                </a:xfrm>
                <a:custGeom>
                  <a:avLst/>
                  <a:gdLst>
                    <a:gd name="T0" fmla="*/ 61546 w 111"/>
                    <a:gd name="T1" fmla="*/ 103997 h 69"/>
                    <a:gd name="T2" fmla="*/ 162657 w 111"/>
                    <a:gd name="T3" fmla="*/ 0 h 69"/>
                    <a:gd name="T4" fmla="*/ 96715 w 111"/>
                    <a:gd name="T5" fmla="*/ 0 h 69"/>
                    <a:gd name="T6" fmla="*/ 0 w 111"/>
                    <a:gd name="T7" fmla="*/ 103997 h 69"/>
                    <a:gd name="T8" fmla="*/ 61546 w 111"/>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6" y="0"/>
                      </a:lnTo>
                      <a:lnTo>
                        <a:pt x="0" y="69"/>
                      </a:lnTo>
                      <a:lnTo>
                        <a:pt x="42"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09" name="Freeform 101"/>
                <p:cNvSpPr/>
                <p:nvPr/>
              </p:nvSpPr>
              <p:spPr bwMode="auto">
                <a:xfrm>
                  <a:off x="1796972" y="2933144"/>
                  <a:ext cx="163499" cy="104748"/>
                </a:xfrm>
                <a:custGeom>
                  <a:avLst/>
                  <a:gdLst>
                    <a:gd name="T0" fmla="*/ 61546 w 111"/>
                    <a:gd name="T1" fmla="*/ 103997 h 69"/>
                    <a:gd name="T2" fmla="*/ 162657 w 111"/>
                    <a:gd name="T3" fmla="*/ 0 h 69"/>
                    <a:gd name="T4" fmla="*/ 96715 w 111"/>
                    <a:gd name="T5" fmla="*/ 0 h 69"/>
                    <a:gd name="T6" fmla="*/ 0 w 111"/>
                    <a:gd name="T7" fmla="*/ 103997 h 69"/>
                    <a:gd name="T8" fmla="*/ 61546 w 111"/>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6" y="0"/>
                      </a:lnTo>
                      <a:lnTo>
                        <a:pt x="0" y="69"/>
                      </a:lnTo>
                      <a:lnTo>
                        <a:pt x="42"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10" name="Freeform 102"/>
                <p:cNvSpPr/>
                <p:nvPr/>
              </p:nvSpPr>
              <p:spPr bwMode="auto">
                <a:xfrm>
                  <a:off x="2292229" y="2933144"/>
                  <a:ext cx="163499" cy="104748"/>
                </a:xfrm>
                <a:custGeom>
                  <a:avLst/>
                  <a:gdLst>
                    <a:gd name="T0" fmla="*/ 65942 w 111"/>
                    <a:gd name="T1" fmla="*/ 103997 h 69"/>
                    <a:gd name="T2" fmla="*/ 162657 w 111"/>
                    <a:gd name="T3" fmla="*/ 0 h 69"/>
                    <a:gd name="T4" fmla="*/ 99646 w 111"/>
                    <a:gd name="T5" fmla="*/ 0 h 69"/>
                    <a:gd name="T6" fmla="*/ 0 w 111"/>
                    <a:gd name="T7" fmla="*/ 103997 h 69"/>
                    <a:gd name="T8" fmla="*/ 65942 w 111"/>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11" name="Freeform 103"/>
                <p:cNvSpPr/>
                <p:nvPr/>
              </p:nvSpPr>
              <p:spPr bwMode="auto">
                <a:xfrm>
                  <a:off x="2417631" y="2933144"/>
                  <a:ext cx="161911" cy="104748"/>
                </a:xfrm>
                <a:custGeom>
                  <a:avLst/>
                  <a:gdLst>
                    <a:gd name="T0" fmla="*/ 65942 w 111"/>
                    <a:gd name="T1" fmla="*/ 103997 h 69"/>
                    <a:gd name="T2" fmla="*/ 162657 w 111"/>
                    <a:gd name="T3" fmla="*/ 0 h 69"/>
                    <a:gd name="T4" fmla="*/ 99646 w 111"/>
                    <a:gd name="T5" fmla="*/ 0 h 69"/>
                    <a:gd name="T6" fmla="*/ 0 w 111"/>
                    <a:gd name="T7" fmla="*/ 103997 h 69"/>
                    <a:gd name="T8" fmla="*/ 65942 w 111"/>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12" name="Freeform 104"/>
                <p:cNvSpPr/>
                <p:nvPr/>
              </p:nvSpPr>
              <p:spPr bwMode="auto">
                <a:xfrm>
                  <a:off x="1593790" y="2933144"/>
                  <a:ext cx="117465" cy="104748"/>
                </a:xfrm>
                <a:custGeom>
                  <a:avLst/>
                  <a:gdLst>
                    <a:gd name="T0" fmla="*/ 0 w 80"/>
                    <a:gd name="T1" fmla="*/ 103997 h 69"/>
                    <a:gd name="T2" fmla="*/ 16119 w 80"/>
                    <a:gd name="T3" fmla="*/ 103997 h 69"/>
                    <a:gd name="T4" fmla="*/ 117230 w 80"/>
                    <a:gd name="T5" fmla="*/ 0 h 69"/>
                    <a:gd name="T6" fmla="*/ 54219 w 80"/>
                    <a:gd name="T7" fmla="*/ 0 h 69"/>
                    <a:gd name="T8" fmla="*/ 0 w 80"/>
                    <a:gd name="T9" fmla="*/ 57274 h 69"/>
                    <a:gd name="T10" fmla="*/ 0 w 80"/>
                    <a:gd name="T11" fmla="*/ 103997 h 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69">
                      <a:moveTo>
                        <a:pt x="0" y="69"/>
                      </a:moveTo>
                      <a:lnTo>
                        <a:pt x="11" y="69"/>
                      </a:lnTo>
                      <a:lnTo>
                        <a:pt x="80" y="0"/>
                      </a:lnTo>
                      <a:lnTo>
                        <a:pt x="37" y="0"/>
                      </a:lnTo>
                      <a:lnTo>
                        <a:pt x="0" y="38"/>
                      </a:lnTo>
                      <a:lnTo>
                        <a:pt x="0"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13" name="Freeform 105"/>
                <p:cNvSpPr/>
                <p:nvPr/>
              </p:nvSpPr>
              <p:spPr bwMode="auto">
                <a:xfrm>
                  <a:off x="2790661" y="2933144"/>
                  <a:ext cx="163499" cy="104748"/>
                </a:xfrm>
                <a:custGeom>
                  <a:avLst/>
                  <a:gdLst>
                    <a:gd name="T0" fmla="*/ 61546 w 111"/>
                    <a:gd name="T1" fmla="*/ 103997 h 69"/>
                    <a:gd name="T2" fmla="*/ 162657 w 111"/>
                    <a:gd name="T3" fmla="*/ 0 h 69"/>
                    <a:gd name="T4" fmla="*/ 99646 w 111"/>
                    <a:gd name="T5" fmla="*/ 0 h 69"/>
                    <a:gd name="T6" fmla="*/ 0 w 111"/>
                    <a:gd name="T7" fmla="*/ 103997 h 69"/>
                    <a:gd name="T8" fmla="*/ 61546 w 111"/>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8" y="0"/>
                      </a:lnTo>
                      <a:lnTo>
                        <a:pt x="0" y="69"/>
                      </a:lnTo>
                      <a:lnTo>
                        <a:pt x="42"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14" name="Freeform 106"/>
                <p:cNvSpPr/>
                <p:nvPr/>
              </p:nvSpPr>
              <p:spPr bwMode="auto">
                <a:xfrm>
                  <a:off x="1673158" y="2933144"/>
                  <a:ext cx="161911" cy="104748"/>
                </a:xfrm>
                <a:custGeom>
                  <a:avLst/>
                  <a:gdLst>
                    <a:gd name="T0" fmla="*/ 61546 w 111"/>
                    <a:gd name="T1" fmla="*/ 103997 h 69"/>
                    <a:gd name="T2" fmla="*/ 162657 w 111"/>
                    <a:gd name="T3" fmla="*/ 0 h 69"/>
                    <a:gd name="T4" fmla="*/ 96715 w 111"/>
                    <a:gd name="T5" fmla="*/ 0 h 69"/>
                    <a:gd name="T6" fmla="*/ 0 w 111"/>
                    <a:gd name="T7" fmla="*/ 103997 h 69"/>
                    <a:gd name="T8" fmla="*/ 61546 w 111"/>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6" y="0"/>
                      </a:lnTo>
                      <a:lnTo>
                        <a:pt x="0" y="69"/>
                      </a:lnTo>
                      <a:lnTo>
                        <a:pt x="42"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15" name="Freeform 107"/>
                <p:cNvSpPr/>
                <p:nvPr/>
              </p:nvSpPr>
              <p:spPr bwMode="auto">
                <a:xfrm>
                  <a:off x="2541445" y="2933144"/>
                  <a:ext cx="163498" cy="104748"/>
                </a:xfrm>
                <a:custGeom>
                  <a:avLst/>
                  <a:gdLst>
                    <a:gd name="T0" fmla="*/ 65942 w 111"/>
                    <a:gd name="T1" fmla="*/ 103997 h 69"/>
                    <a:gd name="T2" fmla="*/ 162657 w 111"/>
                    <a:gd name="T3" fmla="*/ 0 h 69"/>
                    <a:gd name="T4" fmla="*/ 99646 w 111"/>
                    <a:gd name="T5" fmla="*/ 0 h 69"/>
                    <a:gd name="T6" fmla="*/ 0 w 111"/>
                    <a:gd name="T7" fmla="*/ 103997 h 69"/>
                    <a:gd name="T8" fmla="*/ 65942 w 111"/>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5" y="69"/>
                      </a:moveTo>
                      <a:lnTo>
                        <a:pt x="111" y="0"/>
                      </a:lnTo>
                      <a:lnTo>
                        <a:pt x="68" y="0"/>
                      </a:lnTo>
                      <a:lnTo>
                        <a:pt x="0" y="69"/>
                      </a:lnTo>
                      <a:lnTo>
                        <a:pt x="45"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16" name="Freeform 108"/>
                <p:cNvSpPr/>
                <p:nvPr/>
              </p:nvSpPr>
              <p:spPr bwMode="auto">
                <a:xfrm>
                  <a:off x="2666846" y="2933144"/>
                  <a:ext cx="161911" cy="104748"/>
                </a:xfrm>
                <a:custGeom>
                  <a:avLst/>
                  <a:gdLst>
                    <a:gd name="T0" fmla="*/ 61546 w 111"/>
                    <a:gd name="T1" fmla="*/ 103997 h 69"/>
                    <a:gd name="T2" fmla="*/ 162657 w 111"/>
                    <a:gd name="T3" fmla="*/ 0 h 69"/>
                    <a:gd name="T4" fmla="*/ 99646 w 111"/>
                    <a:gd name="T5" fmla="*/ 0 h 69"/>
                    <a:gd name="T6" fmla="*/ 0 w 111"/>
                    <a:gd name="T7" fmla="*/ 103997 h 69"/>
                    <a:gd name="T8" fmla="*/ 61546 w 111"/>
                    <a:gd name="T9" fmla="*/ 10399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8" y="0"/>
                      </a:lnTo>
                      <a:lnTo>
                        <a:pt x="0" y="69"/>
                      </a:lnTo>
                      <a:lnTo>
                        <a:pt x="42" y="69"/>
                      </a:lnTo>
                      <a:close/>
                    </a:path>
                  </a:pathLst>
                </a:cu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sp>
              <p:nvSpPr>
                <p:cNvPr id="117" name="Freeform 109"/>
                <p:cNvSpPr/>
                <p:nvPr/>
              </p:nvSpPr>
              <p:spPr bwMode="auto">
                <a:xfrm>
                  <a:off x="3039564" y="2933422"/>
                  <a:ext cx="162657" cy="103997"/>
                </a:xfrm>
                <a:custGeom>
                  <a:avLst/>
                  <a:gdLst>
                    <a:gd name="T0" fmla="*/ 2147483647 w 111"/>
                    <a:gd name="T1" fmla="*/ 2147483647 h 69"/>
                    <a:gd name="T2" fmla="*/ 2147483647 w 111"/>
                    <a:gd name="T3" fmla="*/ 0 h 69"/>
                    <a:gd name="T4" fmla="*/ 2147483647 w 111"/>
                    <a:gd name="T5" fmla="*/ 0 h 69"/>
                    <a:gd name="T6" fmla="*/ 0 w 111"/>
                    <a:gd name="T7" fmla="*/ 2147483647 h 69"/>
                    <a:gd name="T8" fmla="*/ 2147483647 w 111"/>
                    <a:gd name="T9" fmla="*/ 2147483647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69">
                      <a:moveTo>
                        <a:pt x="42" y="69"/>
                      </a:moveTo>
                      <a:lnTo>
                        <a:pt x="111" y="0"/>
                      </a:lnTo>
                      <a:lnTo>
                        <a:pt x="66" y="0"/>
                      </a:lnTo>
                      <a:lnTo>
                        <a:pt x="0" y="69"/>
                      </a:lnTo>
                      <a:lnTo>
                        <a:pt x="42" y="69"/>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118" name="Rectangle 110"/>
                <p:cNvSpPr>
                  <a:spLocks noChangeArrowheads="1"/>
                </p:cNvSpPr>
                <p:nvPr/>
              </p:nvSpPr>
              <p:spPr bwMode="auto">
                <a:xfrm>
                  <a:off x="3050988" y="2933144"/>
                  <a:ext cx="4847802" cy="104748"/>
                </a:xfrm>
                <a:prstGeom prst="rect">
                  <a:avLst/>
                </a:prstGeom>
                <a:solidFill>
                  <a:srgbClr val="FFC000"/>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274216" rIns="0" bIns="47546" anchor="ctr"/>
                <a:lstStyle/>
                <a:p>
                  <a:pPr algn="ctr" defTabSz="950595">
                    <a:defRPr/>
                  </a:pPr>
                  <a:endParaRPr lang="zh-CN" altLang="en-US" sz="900">
                    <a:gradFill>
                      <a:gsLst>
                        <a:gs pos="0">
                          <a:srgbClr val="FFFFFF"/>
                        </a:gs>
                        <a:gs pos="100000">
                          <a:srgbClr val="FFFFFF"/>
                        </a:gs>
                      </a:gsLst>
                      <a:lin ang="5400000" scaled="0"/>
                    </a:gradFill>
                  </a:endParaRPr>
                </a:p>
              </p:txBody>
            </p:sp>
          </p:grpSp>
          <p:sp>
            <p:nvSpPr>
              <p:cNvPr id="6" name="Freeform 111"/>
              <p:cNvSpPr/>
              <p:nvPr/>
            </p:nvSpPr>
            <p:spPr bwMode="auto">
              <a:xfrm>
                <a:off x="4901851" y="2452255"/>
                <a:ext cx="165086"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7" name="Freeform 112"/>
              <p:cNvSpPr/>
              <p:nvPr/>
            </p:nvSpPr>
            <p:spPr bwMode="auto">
              <a:xfrm>
                <a:off x="4778037" y="2452255"/>
                <a:ext cx="165086"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8" name="Freeform 113"/>
              <p:cNvSpPr/>
              <p:nvPr/>
            </p:nvSpPr>
            <p:spPr bwMode="auto">
              <a:xfrm>
                <a:off x="4655810" y="2452255"/>
                <a:ext cx="163498"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9" name="Freeform 114"/>
              <p:cNvSpPr/>
              <p:nvPr/>
            </p:nvSpPr>
            <p:spPr bwMode="auto">
              <a:xfrm>
                <a:off x="5151067" y="2452255"/>
                <a:ext cx="163498"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0" name="Freeform 115"/>
              <p:cNvSpPr/>
              <p:nvPr/>
            </p:nvSpPr>
            <p:spPr bwMode="auto">
              <a:xfrm>
                <a:off x="5027253" y="2452255"/>
                <a:ext cx="161911"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1" name="Freeform 116"/>
              <p:cNvSpPr/>
              <p:nvPr/>
            </p:nvSpPr>
            <p:spPr bwMode="auto">
              <a:xfrm>
                <a:off x="5276468" y="2452255"/>
                <a:ext cx="161911"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2" name="Freeform 117"/>
              <p:cNvSpPr/>
              <p:nvPr/>
            </p:nvSpPr>
            <p:spPr bwMode="auto">
              <a:xfrm>
                <a:off x="5400282" y="2452255"/>
                <a:ext cx="161911" cy="99986"/>
              </a:xfrm>
              <a:custGeom>
                <a:avLst/>
                <a:gdLst>
                  <a:gd name="T0" fmla="*/ 42 w 111"/>
                  <a:gd name="T1" fmla="*/ 66 h 66"/>
                  <a:gd name="T2" fmla="*/ 111 w 111"/>
                  <a:gd name="T3" fmla="*/ 0 h 66"/>
                  <a:gd name="T4" fmla="*/ 68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8"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3" name="Freeform 118"/>
              <p:cNvSpPr/>
              <p:nvPr/>
            </p:nvSpPr>
            <p:spPr bwMode="auto">
              <a:xfrm>
                <a:off x="4406594" y="2452255"/>
                <a:ext cx="163499"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4" name="Freeform 119"/>
              <p:cNvSpPr/>
              <p:nvPr/>
            </p:nvSpPr>
            <p:spPr bwMode="auto">
              <a:xfrm>
                <a:off x="4282780" y="2452255"/>
                <a:ext cx="161911" cy="99986"/>
              </a:xfrm>
              <a:custGeom>
                <a:avLst/>
                <a:gdLst>
                  <a:gd name="T0" fmla="*/ 42 w 111"/>
                  <a:gd name="T1" fmla="*/ 66 h 66"/>
                  <a:gd name="T2" fmla="*/ 111 w 111"/>
                  <a:gd name="T3" fmla="*/ 0 h 66"/>
                  <a:gd name="T4" fmla="*/ 68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8"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5" name="Freeform 120"/>
              <p:cNvSpPr/>
              <p:nvPr/>
            </p:nvSpPr>
            <p:spPr bwMode="auto">
              <a:xfrm>
                <a:off x="3535133" y="2452255"/>
                <a:ext cx="165086"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6" name="Freeform 121"/>
              <p:cNvSpPr/>
              <p:nvPr/>
            </p:nvSpPr>
            <p:spPr bwMode="auto">
              <a:xfrm>
                <a:off x="5524097" y="2452255"/>
                <a:ext cx="163499" cy="99986"/>
              </a:xfrm>
              <a:custGeom>
                <a:avLst/>
                <a:gdLst>
                  <a:gd name="T0" fmla="*/ 43 w 111"/>
                  <a:gd name="T1" fmla="*/ 66 h 66"/>
                  <a:gd name="T2" fmla="*/ 111 w 111"/>
                  <a:gd name="T3" fmla="*/ 0 h 66"/>
                  <a:gd name="T4" fmla="*/ 69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9" y="0"/>
                    </a:lnTo>
                    <a:lnTo>
                      <a:pt x="0" y="66"/>
                    </a:lnTo>
                    <a:lnTo>
                      <a:pt x="43"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7" name="Freeform 122"/>
              <p:cNvSpPr/>
              <p:nvPr/>
            </p:nvSpPr>
            <p:spPr bwMode="auto">
              <a:xfrm>
                <a:off x="3289092" y="2452255"/>
                <a:ext cx="161911"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8" name="Freeform 123"/>
              <p:cNvSpPr/>
              <p:nvPr/>
            </p:nvSpPr>
            <p:spPr bwMode="auto">
              <a:xfrm>
                <a:off x="3658947" y="2452255"/>
                <a:ext cx="163498"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19" name="Freeform 124"/>
              <p:cNvSpPr/>
              <p:nvPr/>
            </p:nvSpPr>
            <p:spPr bwMode="auto">
              <a:xfrm>
                <a:off x="3409731" y="2452255"/>
                <a:ext cx="166673"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20" name="Freeform 125"/>
              <p:cNvSpPr/>
              <p:nvPr/>
            </p:nvSpPr>
            <p:spPr bwMode="auto">
              <a:xfrm>
                <a:off x="4033565" y="2452255"/>
                <a:ext cx="161911" cy="99986"/>
              </a:xfrm>
              <a:custGeom>
                <a:avLst/>
                <a:gdLst>
                  <a:gd name="T0" fmla="*/ 42 w 111"/>
                  <a:gd name="T1" fmla="*/ 66 h 66"/>
                  <a:gd name="T2" fmla="*/ 111 w 111"/>
                  <a:gd name="T3" fmla="*/ 0 h 66"/>
                  <a:gd name="T4" fmla="*/ 68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8"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21" name="Freeform 126"/>
              <p:cNvSpPr/>
              <p:nvPr/>
            </p:nvSpPr>
            <p:spPr bwMode="auto">
              <a:xfrm>
                <a:off x="3784348" y="2452255"/>
                <a:ext cx="161911"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22" name="Freeform 127"/>
              <p:cNvSpPr/>
              <p:nvPr/>
            </p:nvSpPr>
            <p:spPr bwMode="auto">
              <a:xfrm>
                <a:off x="4157379" y="2452255"/>
                <a:ext cx="163498" cy="99986"/>
              </a:xfrm>
              <a:custGeom>
                <a:avLst/>
                <a:gdLst>
                  <a:gd name="T0" fmla="*/ 42 w 111"/>
                  <a:gd name="T1" fmla="*/ 66 h 66"/>
                  <a:gd name="T2" fmla="*/ 111 w 111"/>
                  <a:gd name="T3" fmla="*/ 0 h 66"/>
                  <a:gd name="T4" fmla="*/ 68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8"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23" name="Freeform 128"/>
              <p:cNvSpPr/>
              <p:nvPr/>
            </p:nvSpPr>
            <p:spPr bwMode="auto">
              <a:xfrm>
                <a:off x="3908163" y="2452255"/>
                <a:ext cx="163499"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24" name="Freeform 129"/>
              <p:cNvSpPr/>
              <p:nvPr/>
            </p:nvSpPr>
            <p:spPr bwMode="auto">
              <a:xfrm>
                <a:off x="6019353" y="2452255"/>
                <a:ext cx="166673"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25" name="Freeform 130"/>
              <p:cNvSpPr/>
              <p:nvPr/>
            </p:nvSpPr>
            <p:spPr bwMode="auto">
              <a:xfrm>
                <a:off x="7141619" y="2452255"/>
                <a:ext cx="161911"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26" name="Freeform 131"/>
              <p:cNvSpPr/>
              <p:nvPr/>
            </p:nvSpPr>
            <p:spPr bwMode="auto">
              <a:xfrm>
                <a:off x="7265433" y="2452255"/>
                <a:ext cx="163498"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27" name="Freeform 132"/>
              <p:cNvSpPr/>
              <p:nvPr/>
            </p:nvSpPr>
            <p:spPr bwMode="auto">
              <a:xfrm>
                <a:off x="6892402" y="2452255"/>
                <a:ext cx="161911" cy="99986"/>
              </a:xfrm>
              <a:custGeom>
                <a:avLst/>
                <a:gdLst>
                  <a:gd name="T0" fmla="*/ 43 w 111"/>
                  <a:gd name="T1" fmla="*/ 66 h 66"/>
                  <a:gd name="T2" fmla="*/ 111 w 111"/>
                  <a:gd name="T3" fmla="*/ 0 h 66"/>
                  <a:gd name="T4" fmla="*/ 69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9" y="0"/>
                    </a:lnTo>
                    <a:lnTo>
                      <a:pt x="0" y="66"/>
                    </a:lnTo>
                    <a:lnTo>
                      <a:pt x="43"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28" name="Freeform 133"/>
              <p:cNvSpPr/>
              <p:nvPr/>
            </p:nvSpPr>
            <p:spPr bwMode="auto">
              <a:xfrm>
                <a:off x="7016217" y="2452255"/>
                <a:ext cx="163499"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29" name="Freeform 134"/>
              <p:cNvSpPr/>
              <p:nvPr/>
            </p:nvSpPr>
            <p:spPr bwMode="auto">
              <a:xfrm>
                <a:off x="7387659" y="2452255"/>
                <a:ext cx="165086"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30" name="Freeform 135"/>
              <p:cNvSpPr/>
              <p:nvPr/>
            </p:nvSpPr>
            <p:spPr bwMode="auto">
              <a:xfrm>
                <a:off x="7886091" y="2537958"/>
                <a:ext cx="12699" cy="14283"/>
              </a:xfrm>
              <a:custGeom>
                <a:avLst/>
                <a:gdLst>
                  <a:gd name="T0" fmla="*/ 9 w 9"/>
                  <a:gd name="T1" fmla="*/ 9 h 9"/>
                  <a:gd name="T2" fmla="*/ 9 w 9"/>
                  <a:gd name="T3" fmla="*/ 0 h 9"/>
                  <a:gd name="T4" fmla="*/ 0 w 9"/>
                  <a:gd name="T5" fmla="*/ 9 h 9"/>
                  <a:gd name="T6" fmla="*/ 9 w 9"/>
                  <a:gd name="T7" fmla="*/ 9 h 9"/>
                </a:gdLst>
                <a:ahLst/>
                <a:cxnLst>
                  <a:cxn ang="0">
                    <a:pos x="T0" y="T1"/>
                  </a:cxn>
                  <a:cxn ang="0">
                    <a:pos x="T2" y="T3"/>
                  </a:cxn>
                  <a:cxn ang="0">
                    <a:pos x="T4" y="T5"/>
                  </a:cxn>
                  <a:cxn ang="0">
                    <a:pos x="T6" y="T7"/>
                  </a:cxn>
                </a:cxnLst>
                <a:rect l="0" t="0" r="r" b="b"/>
                <a:pathLst>
                  <a:path w="9" h="9">
                    <a:moveTo>
                      <a:pt x="9" y="9"/>
                    </a:moveTo>
                    <a:lnTo>
                      <a:pt x="9" y="0"/>
                    </a:lnTo>
                    <a:lnTo>
                      <a:pt x="0" y="9"/>
                    </a:lnTo>
                    <a:lnTo>
                      <a:pt x="9" y="9"/>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31" name="Freeform 136"/>
              <p:cNvSpPr/>
              <p:nvPr/>
            </p:nvSpPr>
            <p:spPr bwMode="auto">
              <a:xfrm>
                <a:off x="7760690" y="2452255"/>
                <a:ext cx="138100" cy="99986"/>
              </a:xfrm>
              <a:custGeom>
                <a:avLst/>
                <a:gdLst>
                  <a:gd name="T0" fmla="*/ 45 w 94"/>
                  <a:gd name="T1" fmla="*/ 66 h 66"/>
                  <a:gd name="T2" fmla="*/ 94 w 94"/>
                  <a:gd name="T3" fmla="*/ 17 h 66"/>
                  <a:gd name="T4" fmla="*/ 94 w 94"/>
                  <a:gd name="T5" fmla="*/ 0 h 66"/>
                  <a:gd name="T6" fmla="*/ 68 w 94"/>
                  <a:gd name="T7" fmla="*/ 0 h 66"/>
                  <a:gd name="T8" fmla="*/ 0 w 94"/>
                  <a:gd name="T9" fmla="*/ 66 h 66"/>
                  <a:gd name="T10" fmla="*/ 45 w 94"/>
                  <a:gd name="T11" fmla="*/ 66 h 66"/>
                </a:gdLst>
                <a:ahLst/>
                <a:cxnLst>
                  <a:cxn ang="0">
                    <a:pos x="T0" y="T1"/>
                  </a:cxn>
                  <a:cxn ang="0">
                    <a:pos x="T2" y="T3"/>
                  </a:cxn>
                  <a:cxn ang="0">
                    <a:pos x="T4" y="T5"/>
                  </a:cxn>
                  <a:cxn ang="0">
                    <a:pos x="T6" y="T7"/>
                  </a:cxn>
                  <a:cxn ang="0">
                    <a:pos x="T8" y="T9"/>
                  </a:cxn>
                  <a:cxn ang="0">
                    <a:pos x="T10" y="T11"/>
                  </a:cxn>
                </a:cxnLst>
                <a:rect l="0" t="0" r="r" b="b"/>
                <a:pathLst>
                  <a:path w="94" h="66">
                    <a:moveTo>
                      <a:pt x="45" y="66"/>
                    </a:moveTo>
                    <a:lnTo>
                      <a:pt x="94" y="17"/>
                    </a:lnTo>
                    <a:lnTo>
                      <a:pt x="94"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32" name="Freeform 137"/>
              <p:cNvSpPr/>
              <p:nvPr/>
            </p:nvSpPr>
            <p:spPr bwMode="auto">
              <a:xfrm>
                <a:off x="7636875" y="2452255"/>
                <a:ext cx="165086"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33" name="Freeform 138"/>
              <p:cNvSpPr/>
              <p:nvPr/>
            </p:nvSpPr>
            <p:spPr bwMode="auto">
              <a:xfrm>
                <a:off x="7511473" y="2452255"/>
                <a:ext cx="166673"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34" name="Freeform 139"/>
              <p:cNvSpPr/>
              <p:nvPr/>
            </p:nvSpPr>
            <p:spPr bwMode="auto">
              <a:xfrm>
                <a:off x="6144756" y="2452255"/>
                <a:ext cx="165086"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35" name="Freeform 140"/>
              <p:cNvSpPr/>
              <p:nvPr/>
            </p:nvSpPr>
            <p:spPr bwMode="auto">
              <a:xfrm>
                <a:off x="5649499" y="2452255"/>
                <a:ext cx="161911"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36" name="Freeform 141"/>
              <p:cNvSpPr/>
              <p:nvPr/>
            </p:nvSpPr>
            <p:spPr bwMode="auto">
              <a:xfrm>
                <a:off x="5898714" y="2452255"/>
                <a:ext cx="161911"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37" name="Freeform 142"/>
              <p:cNvSpPr/>
              <p:nvPr/>
            </p:nvSpPr>
            <p:spPr bwMode="auto">
              <a:xfrm>
                <a:off x="3163691" y="2452255"/>
                <a:ext cx="163498" cy="99986"/>
              </a:xfrm>
              <a:custGeom>
                <a:avLst/>
                <a:gdLst>
                  <a:gd name="T0" fmla="*/ 42 w 111"/>
                  <a:gd name="T1" fmla="*/ 66 h 66"/>
                  <a:gd name="T2" fmla="*/ 111 w 111"/>
                  <a:gd name="T3" fmla="*/ 0 h 66"/>
                  <a:gd name="T4" fmla="*/ 66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6"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38" name="Freeform 143"/>
              <p:cNvSpPr/>
              <p:nvPr/>
            </p:nvSpPr>
            <p:spPr bwMode="auto">
              <a:xfrm>
                <a:off x="5773313" y="2452255"/>
                <a:ext cx="163498"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39" name="Freeform 144"/>
              <p:cNvSpPr/>
              <p:nvPr/>
            </p:nvSpPr>
            <p:spPr bwMode="auto">
              <a:xfrm>
                <a:off x="6517785" y="2452255"/>
                <a:ext cx="163499"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40" name="Freeform 145"/>
              <p:cNvSpPr/>
              <p:nvPr/>
            </p:nvSpPr>
            <p:spPr bwMode="auto">
              <a:xfrm>
                <a:off x="6767001" y="2452255"/>
                <a:ext cx="163498" cy="99986"/>
              </a:xfrm>
              <a:custGeom>
                <a:avLst/>
                <a:gdLst>
                  <a:gd name="T0" fmla="*/ 43 w 111"/>
                  <a:gd name="T1" fmla="*/ 66 h 66"/>
                  <a:gd name="T2" fmla="*/ 111 w 111"/>
                  <a:gd name="T3" fmla="*/ 0 h 66"/>
                  <a:gd name="T4" fmla="*/ 69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9" y="0"/>
                    </a:lnTo>
                    <a:lnTo>
                      <a:pt x="0" y="66"/>
                    </a:lnTo>
                    <a:lnTo>
                      <a:pt x="43"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41" name="Freeform 146"/>
              <p:cNvSpPr/>
              <p:nvPr/>
            </p:nvSpPr>
            <p:spPr bwMode="auto">
              <a:xfrm>
                <a:off x="6643187" y="2452255"/>
                <a:ext cx="161911"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42" name="Freeform 147"/>
              <p:cNvSpPr/>
              <p:nvPr/>
            </p:nvSpPr>
            <p:spPr bwMode="auto">
              <a:xfrm>
                <a:off x="6268570" y="2452255"/>
                <a:ext cx="166672"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43" name="Freeform 148"/>
              <p:cNvSpPr/>
              <p:nvPr/>
            </p:nvSpPr>
            <p:spPr bwMode="auto">
              <a:xfrm>
                <a:off x="6393971" y="2452255"/>
                <a:ext cx="161911"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44" name="Freeform 149"/>
              <p:cNvSpPr/>
              <p:nvPr/>
            </p:nvSpPr>
            <p:spPr bwMode="auto">
              <a:xfrm>
                <a:off x="4531996" y="2452255"/>
                <a:ext cx="161911" cy="99986"/>
              </a:xfrm>
              <a:custGeom>
                <a:avLst/>
                <a:gdLst>
                  <a:gd name="T0" fmla="*/ 43 w 111"/>
                  <a:gd name="T1" fmla="*/ 66 h 66"/>
                  <a:gd name="T2" fmla="*/ 111 w 111"/>
                  <a:gd name="T3" fmla="*/ 0 h 66"/>
                  <a:gd name="T4" fmla="*/ 66 w 111"/>
                  <a:gd name="T5" fmla="*/ 0 h 66"/>
                  <a:gd name="T6" fmla="*/ 0 w 111"/>
                  <a:gd name="T7" fmla="*/ 66 h 66"/>
                  <a:gd name="T8" fmla="*/ 43 w 111"/>
                  <a:gd name="T9" fmla="*/ 66 h 66"/>
                </a:gdLst>
                <a:ahLst/>
                <a:cxnLst>
                  <a:cxn ang="0">
                    <a:pos x="T0" y="T1"/>
                  </a:cxn>
                  <a:cxn ang="0">
                    <a:pos x="T2" y="T3"/>
                  </a:cxn>
                  <a:cxn ang="0">
                    <a:pos x="T4" y="T5"/>
                  </a:cxn>
                  <a:cxn ang="0">
                    <a:pos x="T6" y="T7"/>
                  </a:cxn>
                  <a:cxn ang="0">
                    <a:pos x="T8" y="T9"/>
                  </a:cxn>
                </a:cxnLst>
                <a:rect l="0" t="0" r="r" b="b"/>
                <a:pathLst>
                  <a:path w="111" h="66">
                    <a:moveTo>
                      <a:pt x="43" y="66"/>
                    </a:moveTo>
                    <a:lnTo>
                      <a:pt x="111" y="0"/>
                    </a:lnTo>
                    <a:lnTo>
                      <a:pt x="66" y="0"/>
                    </a:lnTo>
                    <a:lnTo>
                      <a:pt x="0" y="66"/>
                    </a:lnTo>
                    <a:lnTo>
                      <a:pt x="43"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45" name="Freeform 150"/>
              <p:cNvSpPr/>
              <p:nvPr/>
            </p:nvSpPr>
            <p:spPr bwMode="auto">
              <a:xfrm>
                <a:off x="2168414" y="2452255"/>
                <a:ext cx="165086" cy="99986"/>
              </a:xfrm>
              <a:custGeom>
                <a:avLst/>
                <a:gdLst>
                  <a:gd name="T0" fmla="*/ 45 w 113"/>
                  <a:gd name="T1" fmla="*/ 66 h 66"/>
                  <a:gd name="T2" fmla="*/ 113 w 113"/>
                  <a:gd name="T3" fmla="*/ 0 h 66"/>
                  <a:gd name="T4" fmla="*/ 68 w 113"/>
                  <a:gd name="T5" fmla="*/ 0 h 66"/>
                  <a:gd name="T6" fmla="*/ 0 w 113"/>
                  <a:gd name="T7" fmla="*/ 66 h 66"/>
                  <a:gd name="T8" fmla="*/ 45 w 113"/>
                  <a:gd name="T9" fmla="*/ 66 h 66"/>
                </a:gdLst>
                <a:ahLst/>
                <a:cxnLst>
                  <a:cxn ang="0">
                    <a:pos x="T0" y="T1"/>
                  </a:cxn>
                  <a:cxn ang="0">
                    <a:pos x="T2" y="T3"/>
                  </a:cxn>
                  <a:cxn ang="0">
                    <a:pos x="T4" y="T5"/>
                  </a:cxn>
                  <a:cxn ang="0">
                    <a:pos x="T6" y="T7"/>
                  </a:cxn>
                  <a:cxn ang="0">
                    <a:pos x="T8" y="T9"/>
                  </a:cxn>
                </a:cxnLst>
                <a:rect l="0" t="0" r="r" b="b"/>
                <a:pathLst>
                  <a:path w="113" h="66">
                    <a:moveTo>
                      <a:pt x="45" y="66"/>
                    </a:moveTo>
                    <a:lnTo>
                      <a:pt x="113"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46" name="Freeform 151"/>
              <p:cNvSpPr/>
              <p:nvPr/>
            </p:nvSpPr>
            <p:spPr bwMode="auto">
              <a:xfrm>
                <a:off x="2914474" y="2452255"/>
                <a:ext cx="163499" cy="99986"/>
              </a:xfrm>
              <a:custGeom>
                <a:avLst/>
                <a:gdLst>
                  <a:gd name="T0" fmla="*/ 42 w 111"/>
                  <a:gd name="T1" fmla="*/ 66 h 66"/>
                  <a:gd name="T2" fmla="*/ 111 w 111"/>
                  <a:gd name="T3" fmla="*/ 0 h 66"/>
                  <a:gd name="T4" fmla="*/ 68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8"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47" name="Freeform 152"/>
              <p:cNvSpPr/>
              <p:nvPr/>
            </p:nvSpPr>
            <p:spPr bwMode="auto">
              <a:xfrm>
                <a:off x="2043013" y="2452255"/>
                <a:ext cx="165086" cy="99986"/>
              </a:xfrm>
              <a:custGeom>
                <a:avLst/>
                <a:gdLst>
                  <a:gd name="T0" fmla="*/ 44 w 113"/>
                  <a:gd name="T1" fmla="*/ 66 h 66"/>
                  <a:gd name="T2" fmla="*/ 113 w 113"/>
                  <a:gd name="T3" fmla="*/ 0 h 66"/>
                  <a:gd name="T4" fmla="*/ 68 w 113"/>
                  <a:gd name="T5" fmla="*/ 0 h 66"/>
                  <a:gd name="T6" fmla="*/ 0 w 113"/>
                  <a:gd name="T7" fmla="*/ 66 h 66"/>
                  <a:gd name="T8" fmla="*/ 44 w 113"/>
                  <a:gd name="T9" fmla="*/ 66 h 66"/>
                </a:gdLst>
                <a:ahLst/>
                <a:cxnLst>
                  <a:cxn ang="0">
                    <a:pos x="T0" y="T1"/>
                  </a:cxn>
                  <a:cxn ang="0">
                    <a:pos x="T2" y="T3"/>
                  </a:cxn>
                  <a:cxn ang="0">
                    <a:pos x="T4" y="T5"/>
                  </a:cxn>
                  <a:cxn ang="0">
                    <a:pos x="T6" y="T7"/>
                  </a:cxn>
                  <a:cxn ang="0">
                    <a:pos x="T8" y="T9"/>
                  </a:cxn>
                </a:cxnLst>
                <a:rect l="0" t="0" r="r" b="b"/>
                <a:pathLst>
                  <a:path w="113" h="66">
                    <a:moveTo>
                      <a:pt x="44" y="66"/>
                    </a:moveTo>
                    <a:lnTo>
                      <a:pt x="113" y="0"/>
                    </a:lnTo>
                    <a:lnTo>
                      <a:pt x="68" y="0"/>
                    </a:lnTo>
                    <a:lnTo>
                      <a:pt x="0" y="66"/>
                    </a:lnTo>
                    <a:lnTo>
                      <a:pt x="44"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48" name="Freeform 153"/>
              <p:cNvSpPr/>
              <p:nvPr/>
            </p:nvSpPr>
            <p:spPr bwMode="auto">
              <a:xfrm>
                <a:off x="1920786" y="2452255"/>
                <a:ext cx="163499" cy="99986"/>
              </a:xfrm>
              <a:custGeom>
                <a:avLst/>
                <a:gdLst>
                  <a:gd name="T0" fmla="*/ 42 w 111"/>
                  <a:gd name="T1" fmla="*/ 66 h 66"/>
                  <a:gd name="T2" fmla="*/ 111 w 111"/>
                  <a:gd name="T3" fmla="*/ 0 h 66"/>
                  <a:gd name="T4" fmla="*/ 66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6"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49" name="Freeform 154"/>
              <p:cNvSpPr/>
              <p:nvPr/>
            </p:nvSpPr>
            <p:spPr bwMode="auto">
              <a:xfrm>
                <a:off x="1796972" y="2452255"/>
                <a:ext cx="161911" cy="99986"/>
              </a:xfrm>
              <a:custGeom>
                <a:avLst/>
                <a:gdLst>
                  <a:gd name="T0" fmla="*/ 42 w 111"/>
                  <a:gd name="T1" fmla="*/ 66 h 66"/>
                  <a:gd name="T2" fmla="*/ 111 w 111"/>
                  <a:gd name="T3" fmla="*/ 0 h 66"/>
                  <a:gd name="T4" fmla="*/ 66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6"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50" name="Freeform 155"/>
              <p:cNvSpPr/>
              <p:nvPr/>
            </p:nvSpPr>
            <p:spPr bwMode="auto">
              <a:xfrm>
                <a:off x="2292229" y="2452255"/>
                <a:ext cx="161911"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51" name="Freeform 156"/>
              <p:cNvSpPr/>
              <p:nvPr/>
            </p:nvSpPr>
            <p:spPr bwMode="auto">
              <a:xfrm>
                <a:off x="2416043" y="2452255"/>
                <a:ext cx="163499"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52" name="Freeform 157"/>
              <p:cNvSpPr/>
              <p:nvPr/>
            </p:nvSpPr>
            <p:spPr bwMode="auto">
              <a:xfrm>
                <a:off x="1593789" y="2452255"/>
                <a:ext cx="117465" cy="99986"/>
              </a:xfrm>
              <a:custGeom>
                <a:avLst/>
                <a:gdLst>
                  <a:gd name="T0" fmla="*/ 0 w 80"/>
                  <a:gd name="T1" fmla="*/ 66 h 66"/>
                  <a:gd name="T2" fmla="*/ 11 w 80"/>
                  <a:gd name="T3" fmla="*/ 66 h 66"/>
                  <a:gd name="T4" fmla="*/ 80 w 80"/>
                  <a:gd name="T5" fmla="*/ 0 h 66"/>
                  <a:gd name="T6" fmla="*/ 37 w 80"/>
                  <a:gd name="T7" fmla="*/ 0 h 66"/>
                  <a:gd name="T8" fmla="*/ 0 w 80"/>
                  <a:gd name="T9" fmla="*/ 36 h 66"/>
                  <a:gd name="T10" fmla="*/ 0 w 80"/>
                  <a:gd name="T11" fmla="*/ 66 h 66"/>
                </a:gdLst>
                <a:ahLst/>
                <a:cxnLst>
                  <a:cxn ang="0">
                    <a:pos x="T0" y="T1"/>
                  </a:cxn>
                  <a:cxn ang="0">
                    <a:pos x="T2" y="T3"/>
                  </a:cxn>
                  <a:cxn ang="0">
                    <a:pos x="T4" y="T5"/>
                  </a:cxn>
                  <a:cxn ang="0">
                    <a:pos x="T6" y="T7"/>
                  </a:cxn>
                  <a:cxn ang="0">
                    <a:pos x="T8" y="T9"/>
                  </a:cxn>
                  <a:cxn ang="0">
                    <a:pos x="T10" y="T11"/>
                  </a:cxn>
                </a:cxnLst>
                <a:rect l="0" t="0" r="r" b="b"/>
                <a:pathLst>
                  <a:path w="80" h="66">
                    <a:moveTo>
                      <a:pt x="0" y="66"/>
                    </a:moveTo>
                    <a:lnTo>
                      <a:pt x="11" y="66"/>
                    </a:lnTo>
                    <a:lnTo>
                      <a:pt x="80" y="0"/>
                    </a:lnTo>
                    <a:lnTo>
                      <a:pt x="37" y="0"/>
                    </a:lnTo>
                    <a:lnTo>
                      <a:pt x="0" y="36"/>
                    </a:lnTo>
                    <a:lnTo>
                      <a:pt x="0"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53" name="Freeform 158"/>
              <p:cNvSpPr/>
              <p:nvPr/>
            </p:nvSpPr>
            <p:spPr bwMode="auto">
              <a:xfrm>
                <a:off x="2790660" y="2452255"/>
                <a:ext cx="161911" cy="99986"/>
              </a:xfrm>
              <a:custGeom>
                <a:avLst/>
                <a:gdLst>
                  <a:gd name="T0" fmla="*/ 42 w 111"/>
                  <a:gd name="T1" fmla="*/ 66 h 66"/>
                  <a:gd name="T2" fmla="*/ 111 w 111"/>
                  <a:gd name="T3" fmla="*/ 0 h 66"/>
                  <a:gd name="T4" fmla="*/ 68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8"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54" name="Freeform 159"/>
              <p:cNvSpPr/>
              <p:nvPr/>
            </p:nvSpPr>
            <p:spPr bwMode="auto">
              <a:xfrm>
                <a:off x="1673158" y="2452255"/>
                <a:ext cx="161911" cy="99986"/>
              </a:xfrm>
              <a:custGeom>
                <a:avLst/>
                <a:gdLst>
                  <a:gd name="T0" fmla="*/ 42 w 111"/>
                  <a:gd name="T1" fmla="*/ 66 h 66"/>
                  <a:gd name="T2" fmla="*/ 111 w 111"/>
                  <a:gd name="T3" fmla="*/ 0 h 66"/>
                  <a:gd name="T4" fmla="*/ 66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6"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55" name="Freeform 160"/>
              <p:cNvSpPr/>
              <p:nvPr/>
            </p:nvSpPr>
            <p:spPr bwMode="auto">
              <a:xfrm>
                <a:off x="2541445" y="2452255"/>
                <a:ext cx="161911" cy="99986"/>
              </a:xfrm>
              <a:custGeom>
                <a:avLst/>
                <a:gdLst>
                  <a:gd name="T0" fmla="*/ 45 w 111"/>
                  <a:gd name="T1" fmla="*/ 66 h 66"/>
                  <a:gd name="T2" fmla="*/ 111 w 111"/>
                  <a:gd name="T3" fmla="*/ 0 h 66"/>
                  <a:gd name="T4" fmla="*/ 68 w 111"/>
                  <a:gd name="T5" fmla="*/ 0 h 66"/>
                  <a:gd name="T6" fmla="*/ 0 w 111"/>
                  <a:gd name="T7" fmla="*/ 66 h 66"/>
                  <a:gd name="T8" fmla="*/ 45 w 111"/>
                  <a:gd name="T9" fmla="*/ 66 h 66"/>
                </a:gdLst>
                <a:ahLst/>
                <a:cxnLst>
                  <a:cxn ang="0">
                    <a:pos x="T0" y="T1"/>
                  </a:cxn>
                  <a:cxn ang="0">
                    <a:pos x="T2" y="T3"/>
                  </a:cxn>
                  <a:cxn ang="0">
                    <a:pos x="T4" y="T5"/>
                  </a:cxn>
                  <a:cxn ang="0">
                    <a:pos x="T6" y="T7"/>
                  </a:cxn>
                  <a:cxn ang="0">
                    <a:pos x="T8" y="T9"/>
                  </a:cxn>
                </a:cxnLst>
                <a:rect l="0" t="0" r="r" b="b"/>
                <a:pathLst>
                  <a:path w="111" h="66">
                    <a:moveTo>
                      <a:pt x="45" y="66"/>
                    </a:moveTo>
                    <a:lnTo>
                      <a:pt x="111" y="0"/>
                    </a:lnTo>
                    <a:lnTo>
                      <a:pt x="68" y="0"/>
                    </a:lnTo>
                    <a:lnTo>
                      <a:pt x="0" y="66"/>
                    </a:lnTo>
                    <a:lnTo>
                      <a:pt x="45"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56" name="Freeform 161"/>
              <p:cNvSpPr/>
              <p:nvPr/>
            </p:nvSpPr>
            <p:spPr bwMode="auto">
              <a:xfrm>
                <a:off x="2665259" y="2452255"/>
                <a:ext cx="163498" cy="99986"/>
              </a:xfrm>
              <a:custGeom>
                <a:avLst/>
                <a:gdLst>
                  <a:gd name="T0" fmla="*/ 42 w 111"/>
                  <a:gd name="T1" fmla="*/ 66 h 66"/>
                  <a:gd name="T2" fmla="*/ 111 w 111"/>
                  <a:gd name="T3" fmla="*/ 0 h 66"/>
                  <a:gd name="T4" fmla="*/ 68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8"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57" name="Freeform 162"/>
              <p:cNvSpPr/>
              <p:nvPr/>
            </p:nvSpPr>
            <p:spPr bwMode="auto">
              <a:xfrm>
                <a:off x="3039876" y="2452255"/>
                <a:ext cx="161911" cy="99986"/>
              </a:xfrm>
              <a:custGeom>
                <a:avLst/>
                <a:gdLst>
                  <a:gd name="T0" fmla="*/ 42 w 111"/>
                  <a:gd name="T1" fmla="*/ 66 h 66"/>
                  <a:gd name="T2" fmla="*/ 111 w 111"/>
                  <a:gd name="T3" fmla="*/ 0 h 66"/>
                  <a:gd name="T4" fmla="*/ 66 w 111"/>
                  <a:gd name="T5" fmla="*/ 0 h 66"/>
                  <a:gd name="T6" fmla="*/ 0 w 111"/>
                  <a:gd name="T7" fmla="*/ 66 h 66"/>
                  <a:gd name="T8" fmla="*/ 42 w 111"/>
                  <a:gd name="T9" fmla="*/ 66 h 66"/>
                </a:gdLst>
                <a:ahLst/>
                <a:cxnLst>
                  <a:cxn ang="0">
                    <a:pos x="T0" y="T1"/>
                  </a:cxn>
                  <a:cxn ang="0">
                    <a:pos x="T2" y="T3"/>
                  </a:cxn>
                  <a:cxn ang="0">
                    <a:pos x="T4" y="T5"/>
                  </a:cxn>
                  <a:cxn ang="0">
                    <a:pos x="T6" y="T7"/>
                  </a:cxn>
                  <a:cxn ang="0">
                    <a:pos x="T8" y="T9"/>
                  </a:cxn>
                </a:cxnLst>
                <a:rect l="0" t="0" r="r" b="b"/>
                <a:pathLst>
                  <a:path w="111" h="66">
                    <a:moveTo>
                      <a:pt x="42" y="66"/>
                    </a:moveTo>
                    <a:lnTo>
                      <a:pt x="111" y="0"/>
                    </a:lnTo>
                    <a:lnTo>
                      <a:pt x="66" y="0"/>
                    </a:lnTo>
                    <a:lnTo>
                      <a:pt x="0" y="66"/>
                    </a:lnTo>
                    <a:lnTo>
                      <a:pt x="42" y="66"/>
                    </a:lnTo>
                    <a:close/>
                  </a:path>
                </a:pathLst>
              </a:cu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58" name="Rectangle 163"/>
              <p:cNvSpPr>
                <a:spLocks noChangeArrowheads="1"/>
              </p:cNvSpPr>
              <p:nvPr/>
            </p:nvSpPr>
            <p:spPr bwMode="auto">
              <a:xfrm>
                <a:off x="5552669" y="2452255"/>
                <a:ext cx="2346120" cy="99986"/>
              </a:xfrm>
              <a:prstGeom prst="rect">
                <a:avLst/>
              </a:prstGeom>
              <a:solidFill>
                <a:schemeClr val="bg1">
                  <a:lumMod val="65000"/>
                </a:schemeClr>
              </a:solidFill>
              <a:ln>
                <a:noFill/>
              </a:ln>
            </p:spPr>
            <p:txBody>
              <a:bodyPr/>
              <a:lstStyle/>
              <a:p>
                <a:pPr defTabSz="685800">
                  <a:defRPr/>
                </a:pPr>
                <a:endParaRPr lang="zh-CN" altLang="en-US" sz="1350">
                  <a:solidFill>
                    <a:prstClr val="black"/>
                  </a:solidFill>
                </a:endParaRPr>
              </a:p>
            </p:txBody>
          </p:sp>
          <p:sp>
            <p:nvSpPr>
              <p:cNvPr id="59" name="TextBox 682"/>
              <p:cNvSpPr txBox="1"/>
              <p:nvPr/>
            </p:nvSpPr>
            <p:spPr>
              <a:xfrm>
                <a:off x="962020" y="1866618"/>
                <a:ext cx="687328" cy="307896"/>
              </a:xfrm>
              <a:prstGeom prst="rect">
                <a:avLst/>
              </a:prstGeom>
              <a:noFill/>
            </p:spPr>
            <p:txBody>
              <a:bodyPr wrap="none">
                <a:spAutoFit/>
              </a:bodyPr>
              <a:lstStyle>
                <a:defPPr>
                  <a:defRPr lang="zh-CN"/>
                </a:defPPr>
                <a:lvl1pPr fontAlgn="auto">
                  <a:spcBef>
                    <a:spcPts val="0"/>
                  </a:spcBef>
                  <a:spcAft>
                    <a:spcPts val="0"/>
                  </a:spcAft>
                  <a:defRPr sz="1600" b="1" spc="300">
                    <a:solidFill>
                      <a:srgbClr val="E2AC00"/>
                    </a:solidFill>
                    <a:latin typeface="微软雅黑" panose="020B0503020204020204" pitchFamily="34" charset="-122"/>
                    <a:ea typeface="微软雅黑" panose="020B0503020204020204" pitchFamily="34" charset="-122"/>
                    <a:cs typeface="Arial" panose="020B0604020202020204" pitchFamily="34" charset="0"/>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685800">
                  <a:defRPr/>
                </a:pPr>
                <a:r>
                  <a:rPr lang="en-US" altLang="zh-CN" sz="1400" dirty="0">
                    <a:solidFill>
                      <a:prstClr val="black">
                        <a:lumMod val="65000"/>
                        <a:lumOff val="35000"/>
                      </a:prstClr>
                    </a:solidFill>
                  </a:rPr>
                  <a:t>28%</a:t>
                </a:r>
                <a:endParaRPr lang="zh-CN" altLang="en-US" sz="1400" dirty="0">
                  <a:solidFill>
                    <a:prstClr val="black">
                      <a:lumMod val="65000"/>
                      <a:lumOff val="35000"/>
                    </a:prstClr>
                  </a:solidFill>
                </a:endParaRPr>
              </a:p>
            </p:txBody>
          </p:sp>
          <p:sp>
            <p:nvSpPr>
              <p:cNvPr id="60" name="圆角矩形 59"/>
              <p:cNvSpPr/>
              <p:nvPr/>
            </p:nvSpPr>
            <p:spPr>
              <a:xfrm>
                <a:off x="900113" y="1390491"/>
                <a:ext cx="7417740" cy="2115593"/>
              </a:xfrm>
              <a:prstGeom prst="roundRect">
                <a:avLst>
                  <a:gd name="adj" fmla="val 6978"/>
                </a:avLst>
              </a:prstGeom>
              <a:noFill/>
              <a:ln w="31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350">
                  <a:solidFill>
                    <a:prstClr val="white"/>
                  </a:solidFill>
                </a:endParaRPr>
              </a:p>
            </p:txBody>
          </p:sp>
          <p:sp>
            <p:nvSpPr>
              <p:cNvPr id="61" name="TextBox 309"/>
              <p:cNvSpPr txBox="1">
                <a:spLocks noChangeArrowheads="1"/>
              </p:cNvSpPr>
              <p:nvPr/>
            </p:nvSpPr>
            <p:spPr bwMode="auto">
              <a:xfrm>
                <a:off x="6880858" y="1634877"/>
                <a:ext cx="928060" cy="32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zh-CN" altLang="en-US" sz="1600">
                    <a:solidFill>
                      <a:srgbClr val="000000"/>
                    </a:solidFill>
                    <a:latin typeface="微软雅黑" panose="020B0503020204020204" pitchFamily="34" charset="-122"/>
                    <a:ea typeface="微软雅黑" panose="020B0503020204020204" pitchFamily="34" charset="-122"/>
                  </a:rPr>
                  <a:t>添加标题</a:t>
                </a:r>
                <a:endParaRPr lang="zh-CN" altLang="en-US" sz="1600">
                  <a:solidFill>
                    <a:srgbClr val="000000"/>
                  </a:solidFill>
                  <a:latin typeface="微软雅黑" panose="020B0503020204020204" pitchFamily="34" charset="-122"/>
                  <a:ea typeface="微软雅黑" panose="020B0503020204020204" pitchFamily="34" charset="-122"/>
                </a:endParaRPr>
              </a:p>
            </p:txBody>
          </p:sp>
          <p:sp>
            <p:nvSpPr>
              <p:cNvPr id="62" name="TextBox 310"/>
              <p:cNvSpPr txBox="1">
                <a:spLocks noChangeArrowheads="1"/>
              </p:cNvSpPr>
              <p:nvPr/>
            </p:nvSpPr>
            <p:spPr bwMode="auto">
              <a:xfrm>
                <a:off x="6880858" y="2130961"/>
                <a:ext cx="928060" cy="32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zh-CN" altLang="en-US" sz="1600">
                    <a:solidFill>
                      <a:srgbClr val="000000"/>
                    </a:solidFill>
                    <a:latin typeface="微软雅黑" panose="020B0503020204020204" pitchFamily="34" charset="-122"/>
                    <a:ea typeface="微软雅黑" panose="020B0503020204020204" pitchFamily="34" charset="-122"/>
                  </a:rPr>
                  <a:t>添加标题</a:t>
                </a:r>
                <a:endParaRPr lang="zh-CN" altLang="en-US" sz="1600">
                  <a:solidFill>
                    <a:srgbClr val="000000"/>
                  </a:solidFill>
                  <a:latin typeface="微软雅黑" panose="020B0503020204020204" pitchFamily="34" charset="-122"/>
                  <a:ea typeface="微软雅黑" panose="020B0503020204020204" pitchFamily="34" charset="-122"/>
                </a:endParaRPr>
              </a:p>
            </p:txBody>
          </p:sp>
          <p:sp>
            <p:nvSpPr>
              <p:cNvPr id="63" name="TextBox 311"/>
              <p:cNvSpPr txBox="1">
                <a:spLocks noChangeArrowheads="1"/>
              </p:cNvSpPr>
              <p:nvPr/>
            </p:nvSpPr>
            <p:spPr bwMode="auto">
              <a:xfrm>
                <a:off x="6880858" y="2599483"/>
                <a:ext cx="928060" cy="32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zh-CN" altLang="en-US" sz="1600">
                    <a:solidFill>
                      <a:srgbClr val="000000"/>
                    </a:solidFill>
                    <a:latin typeface="微软雅黑" panose="020B0503020204020204" pitchFamily="34" charset="-122"/>
                    <a:ea typeface="微软雅黑" panose="020B0503020204020204" pitchFamily="34" charset="-122"/>
                  </a:rPr>
                  <a:t>添加标题</a:t>
                </a:r>
                <a:endParaRPr lang="zh-CN" altLang="en-US" sz="1600">
                  <a:solidFill>
                    <a:srgbClr val="000000"/>
                  </a:solidFill>
                  <a:latin typeface="微软雅黑" panose="020B0503020204020204" pitchFamily="34" charset="-122"/>
                  <a:ea typeface="微软雅黑" panose="020B0503020204020204" pitchFamily="34" charset="-122"/>
                </a:endParaRPr>
              </a:p>
            </p:txBody>
          </p:sp>
          <p:sp>
            <p:nvSpPr>
              <p:cNvPr id="64" name="TextBox 682"/>
              <p:cNvSpPr txBox="1"/>
              <p:nvPr/>
            </p:nvSpPr>
            <p:spPr>
              <a:xfrm>
                <a:off x="962020" y="2344333"/>
                <a:ext cx="687328" cy="307896"/>
              </a:xfrm>
              <a:prstGeom prst="rect">
                <a:avLst/>
              </a:prstGeom>
              <a:noFill/>
            </p:spPr>
            <p:txBody>
              <a:bodyPr wrap="none">
                <a:spAutoFit/>
              </a:bodyPr>
              <a:lstStyle>
                <a:defPPr>
                  <a:defRPr lang="zh-CN"/>
                </a:defPPr>
                <a:lvl1pPr fontAlgn="auto">
                  <a:spcBef>
                    <a:spcPts val="0"/>
                  </a:spcBef>
                  <a:spcAft>
                    <a:spcPts val="0"/>
                  </a:spcAft>
                  <a:defRPr sz="1600" b="1" spc="300">
                    <a:solidFill>
                      <a:srgbClr val="E2AC00"/>
                    </a:solidFill>
                    <a:latin typeface="微软雅黑" panose="020B0503020204020204" pitchFamily="34" charset="-122"/>
                    <a:ea typeface="微软雅黑" panose="020B0503020204020204" pitchFamily="34" charset="-122"/>
                    <a:cs typeface="Arial" panose="020B0604020202020204" pitchFamily="34" charset="0"/>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685800">
                  <a:defRPr/>
                </a:pPr>
                <a:r>
                  <a:rPr lang="en-US" altLang="zh-CN" sz="1400" dirty="0">
                    <a:solidFill>
                      <a:prstClr val="white">
                        <a:lumMod val="65000"/>
                      </a:prstClr>
                    </a:solidFill>
                  </a:rPr>
                  <a:t>38%</a:t>
                </a:r>
                <a:endParaRPr lang="zh-CN" altLang="en-US" sz="1400" dirty="0">
                  <a:solidFill>
                    <a:prstClr val="white">
                      <a:lumMod val="65000"/>
                    </a:prstClr>
                  </a:solidFill>
                </a:endParaRPr>
              </a:p>
            </p:txBody>
          </p:sp>
          <p:sp>
            <p:nvSpPr>
              <p:cNvPr id="65" name="TextBox 682"/>
              <p:cNvSpPr txBox="1">
                <a:spLocks noChangeArrowheads="1"/>
              </p:cNvSpPr>
              <p:nvPr/>
            </p:nvSpPr>
            <p:spPr bwMode="auto">
              <a:xfrm>
                <a:off x="962020" y="2822047"/>
                <a:ext cx="687328" cy="307896"/>
              </a:xfrm>
              <a:prstGeom prst="rect">
                <a:avLst/>
              </a:prstGeom>
              <a:noFill/>
            </p:spPr>
            <p:txBody>
              <a:bodyPr wrap="none">
                <a:spAutoFit/>
              </a:bodyPr>
              <a:lstStyle>
                <a:defPPr>
                  <a:defRPr lang="zh-CN"/>
                </a:defPPr>
                <a:lvl1pPr fontAlgn="auto">
                  <a:spcBef>
                    <a:spcPts val="0"/>
                  </a:spcBef>
                  <a:spcAft>
                    <a:spcPts val="0"/>
                  </a:spcAft>
                  <a:defRPr sz="1600" b="1" spc="300">
                    <a:solidFill>
                      <a:srgbClr val="E2AC00"/>
                    </a:solidFill>
                    <a:latin typeface="微软雅黑" panose="020B0503020204020204" pitchFamily="34" charset="-122"/>
                    <a:ea typeface="微软雅黑" panose="020B0503020204020204" pitchFamily="34" charset="-122"/>
                    <a:cs typeface="Arial" panose="020B0604020202020204" pitchFamily="34" charset="0"/>
                  </a:defRPr>
                </a:lvl1pPr>
                <a:lvl2pPr fontAlgn="base">
                  <a:spcBef>
                    <a:spcPct val="0"/>
                  </a:spcBef>
                  <a:spcAft>
                    <a:spcPct val="0"/>
                  </a:spcAft>
                  <a:defRPr>
                    <a:latin typeface="Calibri" panose="020F0502020204030204" pitchFamily="34" charset="0"/>
                    <a:ea typeface="宋体" panose="02010600030101010101" pitchFamily="2" charset="-122"/>
                  </a:defRPr>
                </a:lvl2pPr>
                <a:lvl3pPr fontAlgn="base">
                  <a:spcBef>
                    <a:spcPct val="0"/>
                  </a:spcBef>
                  <a:spcAft>
                    <a:spcPct val="0"/>
                  </a:spcAft>
                  <a:defRPr>
                    <a:latin typeface="Calibri" panose="020F0502020204030204" pitchFamily="34" charset="0"/>
                    <a:ea typeface="宋体" panose="02010600030101010101" pitchFamily="2" charset="-122"/>
                  </a:defRPr>
                </a:lvl3pPr>
                <a:lvl4pPr fontAlgn="base">
                  <a:spcBef>
                    <a:spcPct val="0"/>
                  </a:spcBef>
                  <a:spcAft>
                    <a:spcPct val="0"/>
                  </a:spcAft>
                  <a:defRPr>
                    <a:latin typeface="Calibri" panose="020F0502020204030204" pitchFamily="34" charset="0"/>
                    <a:ea typeface="宋体" panose="02010600030101010101" pitchFamily="2" charset="-122"/>
                  </a:defRPr>
                </a:lvl4pPr>
                <a:lvl5pPr fontAlgn="base">
                  <a:spcBef>
                    <a:spcPct val="0"/>
                  </a:spcBef>
                  <a:spcAft>
                    <a:spcPct val="0"/>
                  </a:spcAft>
                  <a:defRPr>
                    <a:latin typeface="Calibri" panose="020F0502020204030204" pitchFamily="34" charset="0"/>
                    <a:ea typeface="宋体" panose="02010600030101010101" pitchFamily="2" charset="-122"/>
                  </a:defRPr>
                </a:lvl5pPr>
                <a:lvl6pPr>
                  <a:defRPr>
                    <a:latin typeface="Calibri" panose="020F0502020204030204" pitchFamily="34" charset="0"/>
                    <a:ea typeface="宋体" panose="02010600030101010101" pitchFamily="2" charset="-122"/>
                  </a:defRPr>
                </a:lvl6pPr>
                <a:lvl7pPr>
                  <a:defRPr>
                    <a:latin typeface="Calibri" panose="020F0502020204030204" pitchFamily="34" charset="0"/>
                    <a:ea typeface="宋体" panose="02010600030101010101" pitchFamily="2" charset="-122"/>
                  </a:defRPr>
                </a:lvl7pPr>
                <a:lvl8pPr>
                  <a:defRPr>
                    <a:latin typeface="Calibri" panose="020F0502020204030204" pitchFamily="34" charset="0"/>
                    <a:ea typeface="宋体" panose="02010600030101010101" pitchFamily="2" charset="-122"/>
                  </a:defRPr>
                </a:lvl8pPr>
                <a:lvl9pPr>
                  <a:defRPr>
                    <a:latin typeface="Calibri" panose="020F0502020204030204" pitchFamily="34" charset="0"/>
                    <a:ea typeface="宋体" panose="02010600030101010101" pitchFamily="2" charset="-122"/>
                  </a:defRPr>
                </a:lvl9pPr>
              </a:lstStyle>
              <a:p>
                <a:pPr defTabSz="685800">
                  <a:defRPr/>
                </a:pPr>
                <a:r>
                  <a:rPr lang="en-US" altLang="zh-CN" sz="1400" dirty="0"/>
                  <a:t>75%</a:t>
                </a:r>
                <a:endParaRPr lang="zh-CN" altLang="en-US" sz="1400" dirty="0"/>
              </a:p>
            </p:txBody>
          </p:sp>
        </p:grpSp>
        <p:grpSp>
          <p:nvGrpSpPr>
            <p:cNvPr id="172" name="组合 171"/>
            <p:cNvGrpSpPr/>
            <p:nvPr/>
          </p:nvGrpSpPr>
          <p:grpSpPr bwMode="auto">
            <a:xfrm>
              <a:off x="835025" y="3679825"/>
              <a:ext cx="7570788" cy="715963"/>
              <a:chOff x="480544" y="3641991"/>
              <a:chExt cx="8201251" cy="752861"/>
            </a:xfrm>
          </p:grpSpPr>
          <p:sp>
            <p:nvSpPr>
              <p:cNvPr id="173" name="矩形 175"/>
              <p:cNvSpPr>
                <a:spLocks noChangeArrowheads="1"/>
              </p:cNvSpPr>
              <p:nvPr/>
            </p:nvSpPr>
            <p:spPr bwMode="auto">
              <a:xfrm>
                <a:off x="480544" y="3714085"/>
                <a:ext cx="8201251" cy="68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lnSpc>
                    <a:spcPct val="150000"/>
                  </a:lnSpc>
                  <a:spcBef>
                    <a:spcPct val="0"/>
                  </a:spcBef>
                  <a:buFontTx/>
                  <a:buNone/>
                </a:pPr>
                <a:r>
                  <a:rPr lang="zh-CN" altLang="zh-CN" sz="1200">
                    <a:solidFill>
                      <a:srgbClr val="000000"/>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设计机构。拥有国内顶尖的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制作技术、顶级的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设计团队， 坚持精益求精，帮助您实现美观、精致、严谨、动感的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展示效果，让您的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创造卓越价值。</a:t>
                </a:r>
                <a:endParaRPr lang="zh-CN" altLang="zh-CN" sz="1200">
                  <a:solidFill>
                    <a:srgbClr val="000000"/>
                  </a:solidFill>
                  <a:latin typeface="微软雅黑" panose="020B0503020204020204" pitchFamily="34" charset="-122"/>
                  <a:ea typeface="微软雅黑" panose="020B0503020204020204" pitchFamily="34" charset="-122"/>
                </a:endParaRPr>
              </a:p>
            </p:txBody>
          </p:sp>
          <p:cxnSp>
            <p:nvCxnSpPr>
              <p:cNvPr id="174" name="直接连接符 173"/>
              <p:cNvCxnSpPr/>
              <p:nvPr/>
            </p:nvCxnSpPr>
            <p:spPr>
              <a:xfrm>
                <a:off x="616401" y="3641991"/>
                <a:ext cx="7951894" cy="0"/>
              </a:xfrm>
              <a:prstGeom prst="line">
                <a:avLst/>
              </a:prstGeom>
              <a:solidFill>
                <a:srgbClr val="070606"/>
              </a:solidFill>
              <a:ln w="6350">
                <a:solidFill>
                  <a:schemeClr val="tx1">
                    <a:lumMod val="50000"/>
                    <a:lumOff val="50000"/>
                  </a:schemeClr>
                </a:solidFill>
                <a:round/>
              </a:ln>
            </p:spPr>
          </p:cxnSp>
        </p:grpSp>
      </p:gr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82747" y="-277079"/>
            <a:ext cx="17484509" cy="6390455"/>
            <a:chOff x="-2682747" y="-277079"/>
            <a:chExt cx="17484509" cy="6390455"/>
          </a:xfrm>
        </p:grpSpPr>
        <p:pic>
          <p:nvPicPr>
            <p:cNvPr id="48" name="图片 4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62946" y="-2287"/>
              <a:ext cx="9173495" cy="6115663"/>
            </a:xfrm>
            <a:prstGeom prst="rect">
              <a:avLst/>
            </a:prstGeom>
          </p:spPr>
        </p:pic>
        <p:pic>
          <p:nvPicPr>
            <p:cNvPr id="51" name="图片 5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62946" y="-2287"/>
              <a:ext cx="9173495" cy="6115663"/>
            </a:xfrm>
            <a:prstGeom prst="rect">
              <a:avLst/>
            </a:prstGeom>
          </p:spPr>
        </p:pic>
        <p:pic>
          <p:nvPicPr>
            <p:cNvPr id="1026" name="Picture 2" descr="D:\Personal\Desktop\07026模板\STAR\shutterstock_10785875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3207" y="-277079"/>
              <a:ext cx="9462195" cy="6307545"/>
            </a:xfrm>
            <a:prstGeom prst="rect">
              <a:avLst/>
            </a:prstGeom>
            <a:noFill/>
            <a:extLst>
              <a:ext uri="{909E8E84-426E-40DD-AFC4-6F175D3DCCD1}">
                <a14:hiddenFill xmlns:a14="http://schemas.microsoft.com/office/drawing/2010/main">
                  <a:solidFill>
                    <a:srgbClr val="FFFFFF"/>
                  </a:solidFill>
                </a14:hiddenFill>
              </a:ext>
            </a:extLst>
          </p:spPr>
        </p:pic>
        <p:pic>
          <p:nvPicPr>
            <p:cNvPr id="30" name="图片 29"/>
            <p:cNvPicPr>
              <a:picLocks noChangeAspect="1"/>
            </p:cNvPicPr>
            <p:nvPr/>
          </p:nvPicPr>
          <p:blipFill>
            <a:blip r:embed="rId3">
              <a:extLst>
                <a:ext uri="{28A0092B-C50C-407E-A947-70E740481C1C}">
                  <a14:useLocalDpi xmlns:a14="http://schemas.microsoft.com/office/drawing/2010/main" val="0"/>
                </a:ext>
              </a:extLst>
            </a:blip>
            <a:srcRect t="66818"/>
            <a:stretch>
              <a:fillRect/>
            </a:stretch>
          </p:blipFill>
          <p:spPr>
            <a:xfrm>
              <a:off x="-35992" y="3428031"/>
              <a:ext cx="9144000" cy="1882829"/>
            </a:xfrm>
            <a:custGeom>
              <a:avLst/>
              <a:gdLst>
                <a:gd name="connsiteX0" fmla="*/ 0 w 9144000"/>
                <a:gd name="connsiteY0" fmla="*/ 0 h 1705216"/>
                <a:gd name="connsiteX1" fmla="*/ 9144000 w 9144000"/>
                <a:gd name="connsiteY1" fmla="*/ 0 h 1705216"/>
                <a:gd name="connsiteX2" fmla="*/ 9144000 w 9144000"/>
                <a:gd name="connsiteY2" fmla="*/ 1705216 h 1705216"/>
                <a:gd name="connsiteX3" fmla="*/ 0 w 9144000"/>
                <a:gd name="connsiteY3" fmla="*/ 1705216 h 1705216"/>
              </a:gdLst>
              <a:ahLst/>
              <a:cxnLst>
                <a:cxn ang="0">
                  <a:pos x="connsiteX0" y="connsiteY0"/>
                </a:cxn>
                <a:cxn ang="0">
                  <a:pos x="connsiteX1" y="connsiteY1"/>
                </a:cxn>
                <a:cxn ang="0">
                  <a:pos x="connsiteX2" y="connsiteY2"/>
                </a:cxn>
                <a:cxn ang="0">
                  <a:pos x="connsiteX3" y="connsiteY3"/>
                </a:cxn>
              </a:cxnLst>
              <a:rect l="l" t="t" r="r" b="b"/>
              <a:pathLst>
                <a:path w="9144000" h="1705216">
                  <a:moveTo>
                    <a:pt x="0" y="0"/>
                  </a:moveTo>
                  <a:lnTo>
                    <a:pt x="9144000" y="0"/>
                  </a:lnTo>
                  <a:lnTo>
                    <a:pt x="9144000" y="1705216"/>
                  </a:lnTo>
                  <a:lnTo>
                    <a:pt x="0" y="1705216"/>
                  </a:lnTo>
                  <a:close/>
                </a:path>
              </a:pathLst>
            </a:custGeom>
          </p:spPr>
        </p:pic>
        <p:pic>
          <p:nvPicPr>
            <p:cNvPr id="55" name="图片 54"/>
            <p:cNvPicPr>
              <a:picLocks noChangeAspect="1"/>
            </p:cNvPicPr>
            <p:nvPr/>
          </p:nvPicPr>
          <p:blipFill>
            <a:blip r:embed="rId3">
              <a:extLst>
                <a:ext uri="{28A0092B-C50C-407E-A947-70E740481C1C}">
                  <a14:useLocalDpi xmlns:a14="http://schemas.microsoft.com/office/drawing/2010/main" val="0"/>
                </a:ext>
              </a:extLst>
            </a:blip>
            <a:srcRect t="66818"/>
            <a:stretch>
              <a:fillRect/>
            </a:stretch>
          </p:blipFill>
          <p:spPr>
            <a:xfrm>
              <a:off x="-35992" y="3428031"/>
              <a:ext cx="9144000" cy="1882829"/>
            </a:xfrm>
            <a:custGeom>
              <a:avLst/>
              <a:gdLst>
                <a:gd name="connsiteX0" fmla="*/ 0 w 9144000"/>
                <a:gd name="connsiteY0" fmla="*/ 0 h 1705216"/>
                <a:gd name="connsiteX1" fmla="*/ 9144000 w 9144000"/>
                <a:gd name="connsiteY1" fmla="*/ 0 h 1705216"/>
                <a:gd name="connsiteX2" fmla="*/ 9144000 w 9144000"/>
                <a:gd name="connsiteY2" fmla="*/ 1705216 h 1705216"/>
                <a:gd name="connsiteX3" fmla="*/ 0 w 9144000"/>
                <a:gd name="connsiteY3" fmla="*/ 1705216 h 1705216"/>
              </a:gdLst>
              <a:ahLst/>
              <a:cxnLst>
                <a:cxn ang="0">
                  <a:pos x="connsiteX0" y="connsiteY0"/>
                </a:cxn>
                <a:cxn ang="0">
                  <a:pos x="connsiteX1" y="connsiteY1"/>
                </a:cxn>
                <a:cxn ang="0">
                  <a:pos x="connsiteX2" y="connsiteY2"/>
                </a:cxn>
                <a:cxn ang="0">
                  <a:pos x="connsiteX3" y="connsiteY3"/>
                </a:cxn>
              </a:cxnLst>
              <a:rect l="l" t="t" r="r" b="b"/>
              <a:pathLst>
                <a:path w="9144000" h="1705216">
                  <a:moveTo>
                    <a:pt x="0" y="0"/>
                  </a:moveTo>
                  <a:lnTo>
                    <a:pt x="9144000" y="0"/>
                  </a:lnTo>
                  <a:lnTo>
                    <a:pt x="9144000" y="1705216"/>
                  </a:lnTo>
                  <a:lnTo>
                    <a:pt x="0" y="1705216"/>
                  </a:lnTo>
                  <a:close/>
                </a:path>
              </a:pathLst>
            </a:custGeom>
          </p:spPr>
        </p:pic>
        <p:cxnSp>
          <p:nvCxnSpPr>
            <p:cNvPr id="28" name="直接连接符 27"/>
            <p:cNvCxnSpPr/>
            <p:nvPr/>
          </p:nvCxnSpPr>
          <p:spPr>
            <a:xfrm>
              <a:off x="2378840" y="4450010"/>
              <a:ext cx="3343963" cy="0"/>
            </a:xfrm>
            <a:prstGeom prst="line">
              <a:avLst/>
            </a:prstGeom>
            <a:ln>
              <a:solidFill>
                <a:srgbClr val="E5BC00"/>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2301758" y="3888690"/>
              <a:ext cx="2310542" cy="537865"/>
              <a:chOff x="2288966" y="3980742"/>
              <a:chExt cx="2310542" cy="537865"/>
            </a:xfrm>
          </p:grpSpPr>
          <p:sp>
            <p:nvSpPr>
              <p:cNvPr id="39" name="文本框 17"/>
              <p:cNvSpPr txBox="1"/>
              <p:nvPr/>
            </p:nvSpPr>
            <p:spPr>
              <a:xfrm>
                <a:off x="2288966" y="3980742"/>
                <a:ext cx="1446411" cy="523220"/>
              </a:xfrm>
              <a:prstGeom prst="rect">
                <a:avLst/>
              </a:prstGeom>
              <a:noFill/>
            </p:spPr>
            <p:txBody>
              <a:bodyPr wrap="square" rtlCol="0">
                <a:spAutoFit/>
              </a:bodyPr>
              <a:lstStyle/>
              <a:p>
                <a:pPr defTabSz="685800"/>
                <a:r>
                  <a:rPr lang="zh-CN" altLang="en-US" sz="2800" b="1" spc="300" dirty="0">
                    <a:solidFill>
                      <a:prstClr val="black"/>
                    </a:solidFill>
                    <a:latin typeface="微软雅黑" panose="020B0503020204020204" pitchFamily="34" charset="-122"/>
                    <a:ea typeface="微软雅黑" panose="020B0503020204020204" pitchFamily="34" charset="-122"/>
                  </a:rPr>
                  <a:t>合作</a:t>
                </a:r>
                <a:endParaRPr lang="zh-CN" altLang="en-US" sz="2800" b="1" spc="300" dirty="0">
                  <a:solidFill>
                    <a:prstClr val="black"/>
                  </a:solidFill>
                  <a:latin typeface="微软雅黑" panose="020B0503020204020204" pitchFamily="34" charset="-122"/>
                  <a:ea typeface="微软雅黑" panose="020B0503020204020204" pitchFamily="34" charset="-122"/>
                </a:endParaRPr>
              </a:p>
            </p:txBody>
          </p:sp>
          <p:sp>
            <p:nvSpPr>
              <p:cNvPr id="43" name="矩形 42"/>
              <p:cNvSpPr/>
              <p:nvPr/>
            </p:nvSpPr>
            <p:spPr>
              <a:xfrm>
                <a:off x="3075672" y="4118497"/>
                <a:ext cx="1523836" cy="400110"/>
              </a:xfrm>
              <a:prstGeom prst="rect">
                <a:avLst/>
              </a:prstGeom>
            </p:spPr>
            <p:txBody>
              <a:bodyPr wrap="square">
                <a:spAutoFit/>
              </a:bodyPr>
              <a:lstStyle/>
              <a:p>
                <a:pPr defTabSz="685800"/>
                <a:r>
                  <a:rPr lang="en-US" altLang="zh-CN" sz="2000" b="1" dirty="0">
                    <a:solidFill>
                      <a:prstClr val="black"/>
                    </a:solidFill>
                  </a:rPr>
                  <a:t>cooperation</a:t>
                </a:r>
                <a:endParaRPr lang="zh-CN" altLang="en-US" sz="2000" dirty="0">
                  <a:solidFill>
                    <a:prstClr val="black"/>
                  </a:solidFill>
                </a:endParaRPr>
              </a:p>
            </p:txBody>
          </p:sp>
        </p:grpSp>
        <p:sp>
          <p:nvSpPr>
            <p:cNvPr id="50" name="矩形 49"/>
            <p:cNvSpPr>
              <a:spLocks noChangeArrowheads="1"/>
            </p:cNvSpPr>
            <p:nvPr/>
          </p:nvSpPr>
          <p:spPr bwMode="auto">
            <a:xfrm>
              <a:off x="2298104" y="4475410"/>
              <a:ext cx="4973718" cy="261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10000"/>
                </a:lnSpc>
                <a:defRPr/>
              </a:pPr>
              <a:r>
                <a:rPr lang="en-US" altLang="zh-CN" sz="1000" spc="200" dirty="0">
                  <a:solidFill>
                    <a:prstClr val="black"/>
                  </a:solidFill>
                  <a:ea typeface="DFGHSGothic-W5" panose="020B0500000000000000" pitchFamily="50" charset="-128"/>
                </a:rPr>
                <a:t>SHANGHAI RAPIDESIGN ADVERTISING CO.,LTD </a:t>
              </a:r>
              <a:endParaRPr lang="en-US" altLang="zh-CN" sz="1000" spc="200" dirty="0">
                <a:solidFill>
                  <a:prstClr val="black"/>
                </a:solidFill>
                <a:ea typeface="DFGHSGothic-W5" panose="020B0500000000000000" pitchFamily="50" charset="-128"/>
              </a:endParaRPr>
            </a:p>
          </p:txBody>
        </p:sp>
        <p:cxnSp>
          <p:nvCxnSpPr>
            <p:cNvPr id="62" name="直接连接符 61"/>
            <p:cNvCxnSpPr/>
            <p:nvPr/>
          </p:nvCxnSpPr>
          <p:spPr>
            <a:xfrm>
              <a:off x="2366048" y="4440462"/>
              <a:ext cx="3343963" cy="0"/>
            </a:xfrm>
            <a:prstGeom prst="line">
              <a:avLst/>
            </a:prstGeom>
            <a:ln>
              <a:solidFill>
                <a:srgbClr val="006DB1"/>
              </a:solidFill>
            </a:ln>
          </p:spPr>
          <p:style>
            <a:lnRef idx="1">
              <a:schemeClr val="accent1"/>
            </a:lnRef>
            <a:fillRef idx="0">
              <a:schemeClr val="accent1"/>
            </a:fillRef>
            <a:effectRef idx="0">
              <a:schemeClr val="accent1"/>
            </a:effectRef>
            <a:fontRef idx="minor">
              <a:schemeClr val="tx1"/>
            </a:fontRef>
          </p:style>
        </p:cxnSp>
        <p:pic>
          <p:nvPicPr>
            <p:cNvPr id="38" name="图片 37"/>
            <p:cNvPicPr>
              <a:picLocks noChangeAspect="1"/>
            </p:cNvPicPr>
            <p:nvPr/>
          </p:nvPicPr>
          <p:blipFill>
            <a:blip r:embed="rId3">
              <a:extLst>
                <a:ext uri="{28A0092B-C50C-407E-A947-70E740481C1C}">
                  <a14:useLocalDpi xmlns:a14="http://schemas.microsoft.com/office/drawing/2010/main" val="0"/>
                </a:ext>
              </a:extLst>
            </a:blip>
            <a:srcRect l="29051"/>
            <a:stretch>
              <a:fillRect/>
            </a:stretch>
          </p:blipFill>
          <p:spPr>
            <a:xfrm>
              <a:off x="6911754" y="5677"/>
              <a:ext cx="6675623" cy="5138927"/>
            </a:xfrm>
            <a:custGeom>
              <a:avLst/>
              <a:gdLst>
                <a:gd name="connsiteX0" fmla="*/ 0 w 6487569"/>
                <a:gd name="connsiteY0" fmla="*/ 0 h 5138927"/>
                <a:gd name="connsiteX1" fmla="*/ 6487569 w 6487569"/>
                <a:gd name="connsiteY1" fmla="*/ 0 h 5138927"/>
                <a:gd name="connsiteX2" fmla="*/ 6487569 w 6487569"/>
                <a:gd name="connsiteY2" fmla="*/ 5138927 h 5138927"/>
                <a:gd name="connsiteX3" fmla="*/ 2071171 w 6487569"/>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6487569" h="5138927">
                  <a:moveTo>
                    <a:pt x="0" y="0"/>
                  </a:moveTo>
                  <a:lnTo>
                    <a:pt x="6487569" y="0"/>
                  </a:lnTo>
                  <a:lnTo>
                    <a:pt x="6487569" y="5138927"/>
                  </a:lnTo>
                  <a:lnTo>
                    <a:pt x="2071171" y="5138927"/>
                  </a:lnTo>
                  <a:close/>
                </a:path>
              </a:pathLst>
            </a:custGeom>
            <a:effectLst>
              <a:outerShdw blurRad="50800" dist="38100" dir="10800000" algn="r" rotWithShape="0">
                <a:prstClr val="black">
                  <a:alpha val="40000"/>
                </a:prstClr>
              </a:outerShdw>
            </a:effectLst>
          </p:spPr>
        </p:pic>
        <p:pic>
          <p:nvPicPr>
            <p:cNvPr id="40" name="图片 39"/>
            <p:cNvPicPr>
              <a:picLocks noChangeAspect="1"/>
            </p:cNvPicPr>
            <p:nvPr/>
          </p:nvPicPr>
          <p:blipFill>
            <a:blip r:embed="rId3">
              <a:extLst>
                <a:ext uri="{28A0092B-C50C-407E-A947-70E740481C1C}">
                  <a14:useLocalDpi xmlns:a14="http://schemas.microsoft.com/office/drawing/2010/main" val="0"/>
                </a:ext>
              </a:extLst>
            </a:blip>
            <a:srcRect r="48354"/>
            <a:stretch>
              <a:fillRect/>
            </a:stretch>
          </p:blipFill>
          <p:spPr>
            <a:xfrm>
              <a:off x="-2682747" y="5677"/>
              <a:ext cx="4859355" cy="5138928"/>
            </a:xfrm>
            <a:custGeom>
              <a:avLst/>
              <a:gdLst>
                <a:gd name="connsiteX0" fmla="*/ 0 w 4722465"/>
                <a:gd name="connsiteY0" fmla="*/ 0 h 5138928"/>
                <a:gd name="connsiteX1" fmla="*/ 2651294 w 4722465"/>
                <a:gd name="connsiteY1" fmla="*/ 0 h 5138928"/>
                <a:gd name="connsiteX2" fmla="*/ 4722465 w 4722465"/>
                <a:gd name="connsiteY2" fmla="*/ 5138928 h 5138928"/>
                <a:gd name="connsiteX3" fmla="*/ 0 w 4722465"/>
                <a:gd name="connsiteY3" fmla="*/ 5138928 h 5138928"/>
              </a:gdLst>
              <a:ahLst/>
              <a:cxnLst>
                <a:cxn ang="0">
                  <a:pos x="connsiteX0" y="connsiteY0"/>
                </a:cxn>
                <a:cxn ang="0">
                  <a:pos x="connsiteX1" y="connsiteY1"/>
                </a:cxn>
                <a:cxn ang="0">
                  <a:pos x="connsiteX2" y="connsiteY2"/>
                </a:cxn>
                <a:cxn ang="0">
                  <a:pos x="connsiteX3" y="connsiteY3"/>
                </a:cxn>
              </a:cxnLst>
              <a:rect l="l" t="t" r="r" b="b"/>
              <a:pathLst>
                <a:path w="4722465" h="5138928">
                  <a:moveTo>
                    <a:pt x="0" y="0"/>
                  </a:moveTo>
                  <a:lnTo>
                    <a:pt x="2651294" y="0"/>
                  </a:lnTo>
                  <a:lnTo>
                    <a:pt x="4722465" y="5138928"/>
                  </a:lnTo>
                  <a:lnTo>
                    <a:pt x="0" y="5138928"/>
                  </a:lnTo>
                  <a:close/>
                </a:path>
              </a:pathLst>
            </a:custGeom>
            <a:effectLst>
              <a:outerShdw blurRad="50800" dist="38100" algn="l" rotWithShape="0">
                <a:prstClr val="black">
                  <a:alpha val="40000"/>
                </a:prstClr>
              </a:outerShdw>
            </a:effectLst>
          </p:spPr>
        </p:pic>
        <p:sp>
          <p:nvSpPr>
            <p:cNvPr id="9" name="任意多边形 8"/>
            <p:cNvSpPr/>
            <p:nvPr/>
          </p:nvSpPr>
          <p:spPr>
            <a:xfrm>
              <a:off x="8299481" y="-2287"/>
              <a:ext cx="6502281" cy="5143500"/>
            </a:xfrm>
            <a:custGeom>
              <a:avLst/>
              <a:gdLst>
                <a:gd name="connsiteX0" fmla="*/ 0 w 6502281"/>
                <a:gd name="connsiteY0" fmla="*/ 0 h 5109028"/>
                <a:gd name="connsiteX1" fmla="*/ 6502281 w 6502281"/>
                <a:gd name="connsiteY1" fmla="*/ 0 h 5109028"/>
                <a:gd name="connsiteX2" fmla="*/ 6502281 w 6502281"/>
                <a:gd name="connsiteY2" fmla="*/ 5109028 h 5109028"/>
                <a:gd name="connsiteX3" fmla="*/ 805346 w 6502281"/>
                <a:gd name="connsiteY3" fmla="*/ 5109028 h 5109028"/>
              </a:gdLst>
              <a:ahLst/>
              <a:cxnLst>
                <a:cxn ang="0">
                  <a:pos x="connsiteX0" y="connsiteY0"/>
                </a:cxn>
                <a:cxn ang="0">
                  <a:pos x="connsiteX1" y="connsiteY1"/>
                </a:cxn>
                <a:cxn ang="0">
                  <a:pos x="connsiteX2" y="connsiteY2"/>
                </a:cxn>
                <a:cxn ang="0">
                  <a:pos x="connsiteX3" y="connsiteY3"/>
                </a:cxn>
              </a:cxnLst>
              <a:rect l="l" t="t" r="r" b="b"/>
              <a:pathLst>
                <a:path w="6502281" h="5109028">
                  <a:moveTo>
                    <a:pt x="0" y="0"/>
                  </a:moveTo>
                  <a:lnTo>
                    <a:pt x="6502281" y="0"/>
                  </a:lnTo>
                  <a:lnTo>
                    <a:pt x="6502281" y="5109028"/>
                  </a:lnTo>
                  <a:lnTo>
                    <a:pt x="805346" y="5109028"/>
                  </a:lnTo>
                  <a:close/>
                </a:path>
              </a:pathLst>
            </a:custGeom>
            <a:solidFill>
              <a:srgbClr val="E5BC0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12" name="任意多边形 11"/>
            <p:cNvSpPr/>
            <p:nvPr/>
          </p:nvSpPr>
          <p:spPr>
            <a:xfrm>
              <a:off x="-2591328" y="-2287"/>
              <a:ext cx="3480906" cy="5143500"/>
            </a:xfrm>
            <a:custGeom>
              <a:avLst/>
              <a:gdLst>
                <a:gd name="connsiteX0" fmla="*/ 0 w 3480906"/>
                <a:gd name="connsiteY0" fmla="*/ 0 h 5109028"/>
                <a:gd name="connsiteX1" fmla="*/ 2675560 w 3480906"/>
                <a:gd name="connsiteY1" fmla="*/ 0 h 5109028"/>
                <a:gd name="connsiteX2" fmla="*/ 3480906 w 3480906"/>
                <a:gd name="connsiteY2" fmla="*/ 5109028 h 5109028"/>
                <a:gd name="connsiteX3" fmla="*/ 0 w 3480906"/>
                <a:gd name="connsiteY3" fmla="*/ 5109028 h 5109028"/>
              </a:gdLst>
              <a:ahLst/>
              <a:cxnLst>
                <a:cxn ang="0">
                  <a:pos x="connsiteX0" y="connsiteY0"/>
                </a:cxn>
                <a:cxn ang="0">
                  <a:pos x="connsiteX1" y="connsiteY1"/>
                </a:cxn>
                <a:cxn ang="0">
                  <a:pos x="connsiteX2" y="connsiteY2"/>
                </a:cxn>
                <a:cxn ang="0">
                  <a:pos x="connsiteX3" y="connsiteY3"/>
                </a:cxn>
              </a:cxnLst>
              <a:rect l="l" t="t" r="r" b="b"/>
              <a:pathLst>
                <a:path w="3480906" h="5109028">
                  <a:moveTo>
                    <a:pt x="0" y="0"/>
                  </a:moveTo>
                  <a:lnTo>
                    <a:pt x="2675560" y="0"/>
                  </a:lnTo>
                  <a:lnTo>
                    <a:pt x="3480906" y="5109028"/>
                  </a:lnTo>
                  <a:lnTo>
                    <a:pt x="0" y="5109028"/>
                  </a:lnTo>
                  <a:close/>
                </a:path>
              </a:pathLst>
            </a:custGeom>
            <a:solidFill>
              <a:srgbClr val="E5BC00"/>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93391" y="1083469"/>
            <a:ext cx="7485062" cy="3260725"/>
            <a:chOff x="1093391" y="1083469"/>
            <a:chExt cx="7485062" cy="3260725"/>
          </a:xfrm>
        </p:grpSpPr>
        <p:grpSp>
          <p:nvGrpSpPr>
            <p:cNvPr id="3" name="组合 2"/>
            <p:cNvGrpSpPr/>
            <p:nvPr/>
          </p:nvGrpSpPr>
          <p:grpSpPr bwMode="auto">
            <a:xfrm>
              <a:off x="1093391" y="1083469"/>
              <a:ext cx="708025" cy="3065462"/>
              <a:chOff x="972863" y="941812"/>
              <a:chExt cx="707515" cy="3065353"/>
            </a:xfrm>
          </p:grpSpPr>
          <p:grpSp>
            <p:nvGrpSpPr>
              <p:cNvPr id="4" name="组合 4"/>
              <p:cNvGrpSpPr/>
              <p:nvPr/>
            </p:nvGrpSpPr>
            <p:grpSpPr bwMode="auto">
              <a:xfrm>
                <a:off x="1572378" y="941812"/>
                <a:ext cx="108000" cy="2880000"/>
                <a:chOff x="1146924" y="1203598"/>
                <a:chExt cx="108000" cy="2880000"/>
              </a:xfrm>
            </p:grpSpPr>
            <p:cxnSp>
              <p:nvCxnSpPr>
                <p:cNvPr id="14" name="直接连接符 13"/>
                <p:cNvCxnSpPr/>
                <p:nvPr/>
              </p:nvCxnSpPr>
              <p:spPr>
                <a:xfrm>
                  <a:off x="1254924" y="1203598"/>
                  <a:ext cx="0" cy="2879623"/>
                </a:xfrm>
                <a:prstGeom prst="line">
                  <a:avLst/>
                </a:prstGeom>
                <a:solidFill>
                  <a:srgbClr val="9C9C9C"/>
                </a:solidFill>
                <a:ln w="9525">
                  <a:solidFill>
                    <a:schemeClr val="bg1">
                      <a:lumMod val="65000"/>
                    </a:schemeClr>
                  </a:solidFill>
                  <a:miter lim="800000"/>
                </a:ln>
              </p:spPr>
            </p:cxnSp>
            <p:cxnSp>
              <p:nvCxnSpPr>
                <p:cNvPr id="15" name="直接连接符 14"/>
                <p:cNvCxnSpPr/>
                <p:nvPr/>
              </p:nvCxnSpPr>
              <p:spPr>
                <a:xfrm>
                  <a:off x="1147052" y="4035598"/>
                  <a:ext cx="107872" cy="0"/>
                </a:xfrm>
                <a:prstGeom prst="line">
                  <a:avLst/>
                </a:prstGeom>
                <a:solidFill>
                  <a:srgbClr val="9C9C9C"/>
                </a:solidFill>
                <a:ln w="9525">
                  <a:solidFill>
                    <a:schemeClr val="bg1">
                      <a:lumMod val="65000"/>
                    </a:schemeClr>
                  </a:solidFill>
                  <a:miter lim="800000"/>
                </a:ln>
              </p:spPr>
            </p:cxnSp>
            <p:cxnSp>
              <p:nvCxnSpPr>
                <p:cNvPr id="16" name="直接连接符 15"/>
                <p:cNvCxnSpPr/>
                <p:nvPr/>
              </p:nvCxnSpPr>
              <p:spPr>
                <a:xfrm>
                  <a:off x="1147052" y="3700647"/>
                  <a:ext cx="107872" cy="0"/>
                </a:xfrm>
                <a:prstGeom prst="line">
                  <a:avLst/>
                </a:prstGeom>
                <a:solidFill>
                  <a:srgbClr val="9C9C9C"/>
                </a:solidFill>
                <a:ln w="9525">
                  <a:solidFill>
                    <a:schemeClr val="bg1">
                      <a:lumMod val="65000"/>
                    </a:schemeClr>
                  </a:solidFill>
                  <a:miter lim="800000"/>
                </a:ln>
              </p:spPr>
            </p:cxnSp>
            <p:cxnSp>
              <p:nvCxnSpPr>
                <p:cNvPr id="17" name="直接连接符 16"/>
                <p:cNvCxnSpPr/>
                <p:nvPr/>
              </p:nvCxnSpPr>
              <p:spPr>
                <a:xfrm>
                  <a:off x="1147052" y="3364108"/>
                  <a:ext cx="107872" cy="0"/>
                </a:xfrm>
                <a:prstGeom prst="line">
                  <a:avLst/>
                </a:prstGeom>
                <a:solidFill>
                  <a:srgbClr val="9C9C9C"/>
                </a:solidFill>
                <a:ln w="9525">
                  <a:solidFill>
                    <a:schemeClr val="bg1">
                      <a:lumMod val="65000"/>
                    </a:schemeClr>
                  </a:solidFill>
                  <a:miter lim="800000"/>
                </a:ln>
              </p:spPr>
            </p:cxnSp>
            <p:cxnSp>
              <p:nvCxnSpPr>
                <p:cNvPr id="18" name="直接连接符 17"/>
                <p:cNvCxnSpPr/>
                <p:nvPr/>
              </p:nvCxnSpPr>
              <p:spPr>
                <a:xfrm>
                  <a:off x="1147052" y="3029158"/>
                  <a:ext cx="107872" cy="0"/>
                </a:xfrm>
                <a:prstGeom prst="line">
                  <a:avLst/>
                </a:prstGeom>
                <a:solidFill>
                  <a:srgbClr val="9C9C9C"/>
                </a:solidFill>
                <a:ln w="9525">
                  <a:solidFill>
                    <a:schemeClr val="bg1">
                      <a:lumMod val="65000"/>
                    </a:schemeClr>
                  </a:solidFill>
                  <a:miter lim="800000"/>
                </a:ln>
              </p:spPr>
            </p:cxnSp>
            <p:cxnSp>
              <p:nvCxnSpPr>
                <p:cNvPr id="19" name="直接连接符 18"/>
                <p:cNvCxnSpPr/>
                <p:nvPr/>
              </p:nvCxnSpPr>
              <p:spPr>
                <a:xfrm>
                  <a:off x="1147052" y="2694207"/>
                  <a:ext cx="107872" cy="0"/>
                </a:xfrm>
                <a:prstGeom prst="line">
                  <a:avLst/>
                </a:prstGeom>
                <a:solidFill>
                  <a:srgbClr val="9C9C9C"/>
                </a:solidFill>
                <a:ln w="9525">
                  <a:solidFill>
                    <a:schemeClr val="bg1">
                      <a:lumMod val="65000"/>
                    </a:schemeClr>
                  </a:solidFill>
                  <a:miter lim="800000"/>
                </a:ln>
              </p:spPr>
            </p:cxnSp>
            <p:cxnSp>
              <p:nvCxnSpPr>
                <p:cNvPr id="20" name="直接连接符 19"/>
                <p:cNvCxnSpPr/>
                <p:nvPr/>
              </p:nvCxnSpPr>
              <p:spPr>
                <a:xfrm>
                  <a:off x="1147052" y="2357669"/>
                  <a:ext cx="107872" cy="0"/>
                </a:xfrm>
                <a:prstGeom prst="line">
                  <a:avLst/>
                </a:prstGeom>
                <a:solidFill>
                  <a:srgbClr val="9C9C9C"/>
                </a:solidFill>
                <a:ln w="9525">
                  <a:solidFill>
                    <a:schemeClr val="bg1">
                      <a:lumMod val="65000"/>
                    </a:schemeClr>
                  </a:solidFill>
                  <a:miter lim="800000"/>
                </a:ln>
              </p:spPr>
            </p:cxnSp>
            <p:cxnSp>
              <p:nvCxnSpPr>
                <p:cNvPr id="21" name="直接连接符 20"/>
                <p:cNvCxnSpPr/>
                <p:nvPr/>
              </p:nvCxnSpPr>
              <p:spPr>
                <a:xfrm>
                  <a:off x="1147052" y="2022719"/>
                  <a:ext cx="107872" cy="0"/>
                </a:xfrm>
                <a:prstGeom prst="line">
                  <a:avLst/>
                </a:prstGeom>
                <a:solidFill>
                  <a:srgbClr val="9C9C9C"/>
                </a:solidFill>
                <a:ln w="9525">
                  <a:solidFill>
                    <a:schemeClr val="bg1">
                      <a:lumMod val="65000"/>
                    </a:schemeClr>
                  </a:solidFill>
                  <a:miter lim="800000"/>
                </a:ln>
              </p:spPr>
            </p:cxnSp>
            <p:cxnSp>
              <p:nvCxnSpPr>
                <p:cNvPr id="22" name="直接连接符 21"/>
                <p:cNvCxnSpPr/>
                <p:nvPr/>
              </p:nvCxnSpPr>
              <p:spPr>
                <a:xfrm>
                  <a:off x="1147052" y="1687768"/>
                  <a:ext cx="107872" cy="0"/>
                </a:xfrm>
                <a:prstGeom prst="line">
                  <a:avLst/>
                </a:prstGeom>
                <a:solidFill>
                  <a:srgbClr val="9C9C9C"/>
                </a:solidFill>
                <a:ln w="9525">
                  <a:solidFill>
                    <a:schemeClr val="bg1">
                      <a:lumMod val="65000"/>
                    </a:schemeClr>
                  </a:solidFill>
                  <a:miter lim="800000"/>
                </a:ln>
              </p:spPr>
            </p:cxnSp>
            <p:cxnSp>
              <p:nvCxnSpPr>
                <p:cNvPr id="23" name="直接连接符 22"/>
                <p:cNvCxnSpPr/>
                <p:nvPr/>
              </p:nvCxnSpPr>
              <p:spPr>
                <a:xfrm>
                  <a:off x="1147052" y="1351230"/>
                  <a:ext cx="107872" cy="0"/>
                </a:xfrm>
                <a:prstGeom prst="line">
                  <a:avLst/>
                </a:prstGeom>
                <a:solidFill>
                  <a:srgbClr val="9C9C9C"/>
                </a:solidFill>
                <a:ln w="9525">
                  <a:solidFill>
                    <a:schemeClr val="bg1">
                      <a:lumMod val="65000"/>
                    </a:schemeClr>
                  </a:solidFill>
                  <a:miter lim="800000"/>
                </a:ln>
              </p:spPr>
            </p:cxnSp>
          </p:grpSp>
          <p:sp>
            <p:nvSpPr>
              <p:cNvPr id="5" name="TextBox 371"/>
              <p:cNvSpPr txBox="1"/>
              <p:nvPr/>
            </p:nvSpPr>
            <p:spPr bwMode="auto">
              <a:xfrm>
                <a:off x="1087081" y="3629353"/>
                <a:ext cx="450525" cy="377812"/>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en-US" altLang="zh-CN" sz="1000" spc="300" dirty="0" smtClean="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TextBox 372"/>
              <p:cNvSpPr txBox="1"/>
              <p:nvPr/>
            </p:nvSpPr>
            <p:spPr bwMode="auto">
              <a:xfrm>
                <a:off x="972863" y="2967390"/>
                <a:ext cx="564743" cy="377812"/>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en-US" altLang="zh-CN" sz="1000" spc="300" dirty="0" smtClean="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20%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TextBox 373"/>
              <p:cNvSpPr txBox="1"/>
              <p:nvPr/>
            </p:nvSpPr>
            <p:spPr bwMode="auto">
              <a:xfrm>
                <a:off x="972863" y="2635614"/>
                <a:ext cx="564743" cy="377812"/>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en-US" altLang="zh-CN" sz="1000" spc="300" dirty="0" smtClean="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30%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74"/>
              <p:cNvSpPr txBox="1"/>
              <p:nvPr/>
            </p:nvSpPr>
            <p:spPr bwMode="auto">
              <a:xfrm>
                <a:off x="972863" y="2303839"/>
                <a:ext cx="564743" cy="377812"/>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en-US" altLang="zh-CN" sz="1000" spc="300" dirty="0" smtClean="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40%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75"/>
              <p:cNvSpPr txBox="1"/>
              <p:nvPr/>
            </p:nvSpPr>
            <p:spPr bwMode="auto">
              <a:xfrm>
                <a:off x="972863" y="1973650"/>
                <a:ext cx="564743" cy="377812"/>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en-US" altLang="zh-CN" sz="1000" spc="300" dirty="0" smtClean="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50%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TextBox 376"/>
              <p:cNvSpPr txBox="1"/>
              <p:nvPr/>
            </p:nvSpPr>
            <p:spPr bwMode="auto">
              <a:xfrm>
                <a:off x="972863" y="1641874"/>
                <a:ext cx="564743" cy="377812"/>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en-US" altLang="zh-CN" sz="1000" spc="300" dirty="0" smtClean="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60%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TextBox 377"/>
              <p:cNvSpPr txBox="1"/>
              <p:nvPr/>
            </p:nvSpPr>
            <p:spPr bwMode="auto">
              <a:xfrm>
                <a:off x="972863" y="3297578"/>
                <a:ext cx="564743" cy="377812"/>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en-US" altLang="zh-CN" sz="1000" spc="300" dirty="0" smtClean="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10%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TextBox 378"/>
              <p:cNvSpPr txBox="1"/>
              <p:nvPr/>
            </p:nvSpPr>
            <p:spPr bwMode="auto">
              <a:xfrm>
                <a:off x="972863" y="1311686"/>
                <a:ext cx="564743" cy="246054"/>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en-US" altLang="zh-CN"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7</a:t>
                </a:r>
                <a:r>
                  <a:rPr lang="en-US" altLang="zh-CN" sz="1000" spc="300" dirty="0" smtClean="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TextBox 379"/>
              <p:cNvSpPr txBox="1"/>
              <p:nvPr/>
            </p:nvSpPr>
            <p:spPr bwMode="auto">
              <a:xfrm>
                <a:off x="972863" y="979911"/>
                <a:ext cx="564743" cy="246053"/>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en-US" altLang="zh-CN"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8</a:t>
                </a:r>
                <a:r>
                  <a:rPr lang="en-US" altLang="zh-CN" sz="1000" spc="300" dirty="0" smtClean="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4" name="TextBox 394"/>
            <p:cNvSpPr txBox="1">
              <a:spLocks noChangeArrowheads="1"/>
            </p:cNvSpPr>
            <p:nvPr/>
          </p:nvSpPr>
          <p:spPr bwMode="auto">
            <a:xfrm>
              <a:off x="2179241" y="2770981"/>
              <a:ext cx="8001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25" name="TextBox 395"/>
            <p:cNvSpPr txBox="1">
              <a:spLocks noChangeArrowheads="1"/>
            </p:cNvSpPr>
            <p:nvPr/>
          </p:nvSpPr>
          <p:spPr bwMode="auto">
            <a:xfrm>
              <a:off x="2069703" y="2126456"/>
              <a:ext cx="10048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zh-CN" altLang="en-US" sz="1600">
                  <a:solidFill>
                    <a:srgbClr val="000000"/>
                  </a:solidFill>
                  <a:latin typeface="微软雅黑" panose="020B0503020204020204" pitchFamily="34" charset="-122"/>
                  <a:ea typeface="微软雅黑" panose="020B0503020204020204" pitchFamily="34" charset="-122"/>
                </a:rPr>
                <a:t>添加标题</a:t>
              </a:r>
              <a:endParaRPr lang="zh-CN" altLang="en-US" sz="1600">
                <a:solidFill>
                  <a:srgbClr val="000000"/>
                </a:solidFill>
                <a:latin typeface="微软雅黑" panose="020B0503020204020204" pitchFamily="34" charset="-122"/>
                <a:ea typeface="微软雅黑" panose="020B0503020204020204" pitchFamily="34" charset="-122"/>
              </a:endParaRPr>
            </a:p>
          </p:txBody>
        </p:sp>
        <p:sp>
          <p:nvSpPr>
            <p:cNvPr id="26" name="TextBox 396"/>
            <p:cNvSpPr txBox="1">
              <a:spLocks noChangeArrowheads="1"/>
            </p:cNvSpPr>
            <p:nvPr/>
          </p:nvSpPr>
          <p:spPr bwMode="auto">
            <a:xfrm>
              <a:off x="5043091" y="2894806"/>
              <a:ext cx="8001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27" name="TextBox 398"/>
            <p:cNvSpPr txBox="1">
              <a:spLocks noChangeArrowheads="1"/>
            </p:cNvSpPr>
            <p:nvPr/>
          </p:nvSpPr>
          <p:spPr bwMode="auto">
            <a:xfrm>
              <a:off x="3639741" y="2932906"/>
              <a:ext cx="8001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28" name="TextBox 399"/>
            <p:cNvSpPr txBox="1">
              <a:spLocks noChangeArrowheads="1"/>
            </p:cNvSpPr>
            <p:nvPr/>
          </p:nvSpPr>
          <p:spPr bwMode="auto">
            <a:xfrm>
              <a:off x="3517503" y="2161381"/>
              <a:ext cx="10048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zh-CN" altLang="en-US" sz="1600">
                  <a:solidFill>
                    <a:srgbClr val="000000"/>
                  </a:solidFill>
                  <a:latin typeface="微软雅黑" panose="020B0503020204020204" pitchFamily="34" charset="-122"/>
                  <a:ea typeface="微软雅黑" panose="020B0503020204020204" pitchFamily="34" charset="-122"/>
                </a:rPr>
                <a:t>添加标题</a:t>
              </a:r>
              <a:endParaRPr lang="zh-CN" altLang="en-US" sz="1600">
                <a:solidFill>
                  <a:srgbClr val="000000"/>
                </a:solidFill>
                <a:latin typeface="微软雅黑" panose="020B0503020204020204" pitchFamily="34" charset="-122"/>
                <a:ea typeface="微软雅黑" panose="020B0503020204020204" pitchFamily="34" charset="-122"/>
              </a:endParaRPr>
            </a:p>
          </p:txBody>
        </p:sp>
        <p:sp>
          <p:nvSpPr>
            <p:cNvPr id="29" name="TextBox 400"/>
            <p:cNvSpPr txBox="1">
              <a:spLocks noChangeArrowheads="1"/>
            </p:cNvSpPr>
            <p:nvPr/>
          </p:nvSpPr>
          <p:spPr bwMode="auto">
            <a:xfrm>
              <a:off x="6092428" y="2256631"/>
              <a:ext cx="800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30" name="TextBox 401"/>
            <p:cNvSpPr txBox="1">
              <a:spLocks noChangeArrowheads="1"/>
            </p:cNvSpPr>
            <p:nvPr/>
          </p:nvSpPr>
          <p:spPr bwMode="auto">
            <a:xfrm>
              <a:off x="5825728" y="1623219"/>
              <a:ext cx="10064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zh-CN" altLang="en-US" sz="1600">
                  <a:solidFill>
                    <a:srgbClr val="000000"/>
                  </a:solidFill>
                  <a:latin typeface="微软雅黑" panose="020B0503020204020204" pitchFamily="34" charset="-122"/>
                  <a:ea typeface="微软雅黑" panose="020B0503020204020204" pitchFamily="34" charset="-122"/>
                </a:rPr>
                <a:t>添加标题</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31" name="组合 30"/>
            <p:cNvGrpSpPr/>
            <p:nvPr/>
          </p:nvGrpSpPr>
          <p:grpSpPr bwMode="auto">
            <a:xfrm>
              <a:off x="1796653" y="3813969"/>
              <a:ext cx="5487988" cy="530225"/>
              <a:chOff x="1677169" y="3671839"/>
              <a:chExt cx="5487119" cy="529849"/>
            </a:xfrm>
          </p:grpSpPr>
          <p:cxnSp>
            <p:nvCxnSpPr>
              <p:cNvPr id="32" name="直接连接符 31"/>
              <p:cNvCxnSpPr/>
              <p:nvPr/>
            </p:nvCxnSpPr>
            <p:spPr>
              <a:xfrm>
                <a:off x="1677169" y="3774953"/>
                <a:ext cx="5487119" cy="0"/>
              </a:xfrm>
              <a:prstGeom prst="line">
                <a:avLst/>
              </a:prstGeom>
              <a:solidFill>
                <a:srgbClr val="9C9C9C"/>
              </a:solidFill>
              <a:ln w="9525">
                <a:solidFill>
                  <a:schemeClr val="bg1">
                    <a:lumMod val="65000"/>
                  </a:schemeClr>
                </a:solidFill>
                <a:miter lim="800000"/>
              </a:ln>
            </p:spPr>
          </p:cxnSp>
          <p:cxnSp>
            <p:nvCxnSpPr>
              <p:cNvPr id="33" name="直接连接符 32"/>
              <p:cNvCxnSpPr/>
              <p:nvPr/>
            </p:nvCxnSpPr>
            <p:spPr>
              <a:xfrm rot="5400000" flipV="1">
                <a:off x="4688210" y="3725776"/>
                <a:ext cx="107873" cy="0"/>
              </a:xfrm>
              <a:prstGeom prst="line">
                <a:avLst/>
              </a:prstGeom>
              <a:solidFill>
                <a:srgbClr val="9C9C9C"/>
              </a:solidFill>
              <a:ln w="9525">
                <a:solidFill>
                  <a:schemeClr val="bg1">
                    <a:lumMod val="65000"/>
                  </a:schemeClr>
                </a:solidFill>
                <a:miter lim="800000"/>
              </a:ln>
            </p:spPr>
          </p:cxnSp>
          <p:cxnSp>
            <p:nvCxnSpPr>
              <p:cNvPr id="34" name="直接连接符 33"/>
              <p:cNvCxnSpPr/>
              <p:nvPr/>
            </p:nvCxnSpPr>
            <p:spPr>
              <a:xfrm rot="5400000" flipV="1">
                <a:off x="4350125" y="3725776"/>
                <a:ext cx="107873" cy="0"/>
              </a:xfrm>
              <a:prstGeom prst="line">
                <a:avLst/>
              </a:prstGeom>
              <a:solidFill>
                <a:srgbClr val="9C9C9C"/>
              </a:solidFill>
              <a:ln w="9525">
                <a:solidFill>
                  <a:schemeClr val="bg1">
                    <a:lumMod val="65000"/>
                  </a:schemeClr>
                </a:solidFill>
                <a:miter lim="800000"/>
              </a:ln>
            </p:spPr>
          </p:cxnSp>
          <p:cxnSp>
            <p:nvCxnSpPr>
              <p:cNvPr id="35" name="直接连接符 34"/>
              <p:cNvCxnSpPr/>
              <p:nvPr/>
            </p:nvCxnSpPr>
            <p:spPr>
              <a:xfrm rot="5400000" flipV="1">
                <a:off x="4013629" y="3725776"/>
                <a:ext cx="107873" cy="0"/>
              </a:xfrm>
              <a:prstGeom prst="line">
                <a:avLst/>
              </a:prstGeom>
              <a:solidFill>
                <a:srgbClr val="9C9C9C"/>
              </a:solidFill>
              <a:ln w="9525">
                <a:solidFill>
                  <a:schemeClr val="bg1">
                    <a:lumMod val="65000"/>
                  </a:schemeClr>
                </a:solidFill>
                <a:miter lim="800000"/>
              </a:ln>
            </p:spPr>
          </p:cxnSp>
          <p:cxnSp>
            <p:nvCxnSpPr>
              <p:cNvPr id="36" name="直接连接符 35"/>
              <p:cNvCxnSpPr/>
              <p:nvPr/>
            </p:nvCxnSpPr>
            <p:spPr>
              <a:xfrm rot="5400000" flipV="1">
                <a:off x="3675545" y="3725776"/>
                <a:ext cx="107873" cy="0"/>
              </a:xfrm>
              <a:prstGeom prst="line">
                <a:avLst/>
              </a:prstGeom>
              <a:solidFill>
                <a:srgbClr val="9C9C9C"/>
              </a:solidFill>
              <a:ln w="9525">
                <a:solidFill>
                  <a:schemeClr val="bg1">
                    <a:lumMod val="65000"/>
                  </a:schemeClr>
                </a:solidFill>
                <a:miter lim="800000"/>
              </a:ln>
            </p:spPr>
          </p:cxnSp>
          <p:cxnSp>
            <p:nvCxnSpPr>
              <p:cNvPr id="37" name="直接连接符 36"/>
              <p:cNvCxnSpPr/>
              <p:nvPr/>
            </p:nvCxnSpPr>
            <p:spPr>
              <a:xfrm rot="5400000" flipV="1">
                <a:off x="3337461" y="3725776"/>
                <a:ext cx="107873" cy="0"/>
              </a:xfrm>
              <a:prstGeom prst="line">
                <a:avLst/>
              </a:prstGeom>
              <a:solidFill>
                <a:srgbClr val="9C9C9C"/>
              </a:solidFill>
              <a:ln w="9525">
                <a:solidFill>
                  <a:schemeClr val="bg1">
                    <a:lumMod val="65000"/>
                  </a:schemeClr>
                </a:solidFill>
                <a:miter lim="800000"/>
              </a:ln>
            </p:spPr>
          </p:cxnSp>
          <p:cxnSp>
            <p:nvCxnSpPr>
              <p:cNvPr id="38" name="直接连接符 37"/>
              <p:cNvCxnSpPr/>
              <p:nvPr/>
            </p:nvCxnSpPr>
            <p:spPr>
              <a:xfrm rot="5400000" flipV="1">
                <a:off x="2999377" y="3725776"/>
                <a:ext cx="107873" cy="0"/>
              </a:xfrm>
              <a:prstGeom prst="line">
                <a:avLst/>
              </a:prstGeom>
              <a:solidFill>
                <a:srgbClr val="9C9C9C"/>
              </a:solidFill>
              <a:ln w="9525">
                <a:solidFill>
                  <a:schemeClr val="bg1">
                    <a:lumMod val="65000"/>
                  </a:schemeClr>
                </a:solidFill>
                <a:miter lim="800000"/>
              </a:ln>
            </p:spPr>
          </p:cxnSp>
          <p:cxnSp>
            <p:nvCxnSpPr>
              <p:cNvPr id="39" name="直接连接符 38"/>
              <p:cNvCxnSpPr/>
              <p:nvPr/>
            </p:nvCxnSpPr>
            <p:spPr>
              <a:xfrm rot="5400000" flipV="1">
                <a:off x="2662881" y="3725776"/>
                <a:ext cx="107873" cy="0"/>
              </a:xfrm>
              <a:prstGeom prst="line">
                <a:avLst/>
              </a:prstGeom>
              <a:solidFill>
                <a:srgbClr val="9C9C9C"/>
              </a:solidFill>
              <a:ln w="9525">
                <a:solidFill>
                  <a:schemeClr val="bg1">
                    <a:lumMod val="65000"/>
                  </a:schemeClr>
                </a:solidFill>
                <a:miter lim="800000"/>
              </a:ln>
            </p:spPr>
          </p:cxnSp>
          <p:cxnSp>
            <p:nvCxnSpPr>
              <p:cNvPr id="40" name="直接连接符 39"/>
              <p:cNvCxnSpPr/>
              <p:nvPr/>
            </p:nvCxnSpPr>
            <p:spPr>
              <a:xfrm rot="5400000" flipV="1">
                <a:off x="2324796" y="3725776"/>
                <a:ext cx="107873" cy="0"/>
              </a:xfrm>
              <a:prstGeom prst="line">
                <a:avLst/>
              </a:prstGeom>
              <a:solidFill>
                <a:srgbClr val="9C9C9C"/>
              </a:solidFill>
              <a:ln w="9525">
                <a:solidFill>
                  <a:schemeClr val="bg1">
                    <a:lumMod val="65000"/>
                  </a:schemeClr>
                </a:solidFill>
                <a:miter lim="800000"/>
              </a:ln>
            </p:spPr>
          </p:cxnSp>
          <p:cxnSp>
            <p:nvCxnSpPr>
              <p:cNvPr id="41" name="直接连接符 40"/>
              <p:cNvCxnSpPr/>
              <p:nvPr/>
            </p:nvCxnSpPr>
            <p:spPr>
              <a:xfrm rot="5400000" flipV="1">
                <a:off x="1986713" y="3725776"/>
                <a:ext cx="107873" cy="0"/>
              </a:xfrm>
              <a:prstGeom prst="line">
                <a:avLst/>
              </a:prstGeom>
              <a:solidFill>
                <a:srgbClr val="9C9C9C"/>
              </a:solidFill>
              <a:ln w="9525">
                <a:solidFill>
                  <a:schemeClr val="bg1">
                    <a:lumMod val="65000"/>
                  </a:schemeClr>
                </a:solidFill>
                <a:miter lim="800000"/>
              </a:ln>
            </p:spPr>
          </p:cxnSp>
          <p:cxnSp>
            <p:nvCxnSpPr>
              <p:cNvPr id="42" name="直接连接符 41"/>
              <p:cNvCxnSpPr/>
              <p:nvPr/>
            </p:nvCxnSpPr>
            <p:spPr>
              <a:xfrm rot="5400000" flipV="1">
                <a:off x="6377042" y="3725776"/>
                <a:ext cx="107873" cy="0"/>
              </a:xfrm>
              <a:prstGeom prst="line">
                <a:avLst/>
              </a:prstGeom>
              <a:solidFill>
                <a:srgbClr val="9C9C9C"/>
              </a:solidFill>
              <a:ln w="9525">
                <a:solidFill>
                  <a:schemeClr val="bg1">
                    <a:lumMod val="65000"/>
                  </a:schemeClr>
                </a:solidFill>
                <a:miter lim="800000"/>
              </a:ln>
            </p:spPr>
          </p:cxnSp>
          <p:cxnSp>
            <p:nvCxnSpPr>
              <p:cNvPr id="43" name="直接连接符 42"/>
              <p:cNvCxnSpPr/>
              <p:nvPr/>
            </p:nvCxnSpPr>
            <p:spPr>
              <a:xfrm rot="5400000" flipV="1">
                <a:off x="6038958" y="3725776"/>
                <a:ext cx="107873" cy="0"/>
              </a:xfrm>
              <a:prstGeom prst="line">
                <a:avLst/>
              </a:prstGeom>
              <a:solidFill>
                <a:srgbClr val="9C9C9C"/>
              </a:solidFill>
              <a:ln w="9525">
                <a:solidFill>
                  <a:schemeClr val="bg1">
                    <a:lumMod val="65000"/>
                  </a:schemeClr>
                </a:solidFill>
                <a:miter lim="800000"/>
              </a:ln>
            </p:spPr>
          </p:cxnSp>
          <p:cxnSp>
            <p:nvCxnSpPr>
              <p:cNvPr id="44" name="直接连接符 43"/>
              <p:cNvCxnSpPr/>
              <p:nvPr/>
            </p:nvCxnSpPr>
            <p:spPr>
              <a:xfrm rot="5400000" flipV="1">
                <a:off x="5700874" y="3725776"/>
                <a:ext cx="107873" cy="0"/>
              </a:xfrm>
              <a:prstGeom prst="line">
                <a:avLst/>
              </a:prstGeom>
              <a:solidFill>
                <a:srgbClr val="9C9C9C"/>
              </a:solidFill>
              <a:ln w="9525">
                <a:solidFill>
                  <a:schemeClr val="bg1">
                    <a:lumMod val="65000"/>
                  </a:schemeClr>
                </a:solidFill>
                <a:miter lim="800000"/>
              </a:ln>
            </p:spPr>
          </p:cxnSp>
          <p:cxnSp>
            <p:nvCxnSpPr>
              <p:cNvPr id="45" name="直接连接符 44"/>
              <p:cNvCxnSpPr/>
              <p:nvPr/>
            </p:nvCxnSpPr>
            <p:spPr>
              <a:xfrm rot="5400000" flipV="1">
                <a:off x="5362790" y="3725776"/>
                <a:ext cx="107873" cy="0"/>
              </a:xfrm>
              <a:prstGeom prst="line">
                <a:avLst/>
              </a:prstGeom>
              <a:solidFill>
                <a:srgbClr val="9C9C9C"/>
              </a:solidFill>
              <a:ln w="9525">
                <a:solidFill>
                  <a:schemeClr val="bg1">
                    <a:lumMod val="65000"/>
                  </a:schemeClr>
                </a:solidFill>
                <a:miter lim="800000"/>
              </a:ln>
            </p:spPr>
          </p:cxnSp>
          <p:cxnSp>
            <p:nvCxnSpPr>
              <p:cNvPr id="46" name="直接连接符 45"/>
              <p:cNvCxnSpPr/>
              <p:nvPr/>
            </p:nvCxnSpPr>
            <p:spPr>
              <a:xfrm rot="5400000" flipV="1">
                <a:off x="5026293" y="3725776"/>
                <a:ext cx="107873" cy="0"/>
              </a:xfrm>
              <a:prstGeom prst="line">
                <a:avLst/>
              </a:prstGeom>
              <a:solidFill>
                <a:srgbClr val="9C9C9C"/>
              </a:solidFill>
              <a:ln w="9525">
                <a:solidFill>
                  <a:schemeClr val="bg1">
                    <a:lumMod val="65000"/>
                  </a:schemeClr>
                </a:solidFill>
                <a:miter lim="800000"/>
              </a:ln>
            </p:spPr>
          </p:cxnSp>
          <p:sp>
            <p:nvSpPr>
              <p:cNvPr id="47" name="TextBox 380"/>
              <p:cNvSpPr txBox="1"/>
              <p:nvPr/>
            </p:nvSpPr>
            <p:spPr bwMode="auto">
              <a:xfrm>
                <a:off x="3923126" y="3832062"/>
                <a:ext cx="299989"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TextBox 381"/>
              <p:cNvSpPr txBox="1"/>
              <p:nvPr/>
            </p:nvSpPr>
            <p:spPr bwMode="auto">
              <a:xfrm>
                <a:off x="3585042" y="3832062"/>
                <a:ext cx="299990"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TextBox 382"/>
              <p:cNvSpPr txBox="1"/>
              <p:nvPr/>
            </p:nvSpPr>
            <p:spPr bwMode="auto">
              <a:xfrm>
                <a:off x="3246958" y="3832062"/>
                <a:ext cx="299989"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0" name="TextBox 383"/>
              <p:cNvSpPr txBox="1"/>
              <p:nvPr/>
            </p:nvSpPr>
            <p:spPr bwMode="auto">
              <a:xfrm>
                <a:off x="2910462" y="3832062"/>
                <a:ext cx="298403"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TextBox 384"/>
              <p:cNvSpPr txBox="1"/>
              <p:nvPr/>
            </p:nvSpPr>
            <p:spPr bwMode="auto">
              <a:xfrm>
                <a:off x="2572377" y="3832062"/>
                <a:ext cx="298403"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2" name="TextBox 385"/>
              <p:cNvSpPr txBox="1"/>
              <p:nvPr/>
            </p:nvSpPr>
            <p:spPr bwMode="auto">
              <a:xfrm>
                <a:off x="4261210" y="3832062"/>
                <a:ext cx="299990"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3" name="TextBox 386"/>
              <p:cNvSpPr txBox="1"/>
              <p:nvPr/>
            </p:nvSpPr>
            <p:spPr bwMode="auto">
              <a:xfrm>
                <a:off x="2234294" y="3832062"/>
                <a:ext cx="298403"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TextBox 387"/>
              <p:cNvSpPr txBox="1"/>
              <p:nvPr/>
            </p:nvSpPr>
            <p:spPr bwMode="auto">
              <a:xfrm>
                <a:off x="1896209" y="3832062"/>
                <a:ext cx="298403"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5" name="TextBox 388"/>
              <p:cNvSpPr txBox="1"/>
              <p:nvPr/>
            </p:nvSpPr>
            <p:spPr bwMode="auto">
              <a:xfrm>
                <a:off x="6289714" y="3832062"/>
                <a:ext cx="298403"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6" name="TextBox 389"/>
              <p:cNvSpPr txBox="1"/>
              <p:nvPr/>
            </p:nvSpPr>
            <p:spPr bwMode="auto">
              <a:xfrm>
                <a:off x="5951630" y="3832062"/>
                <a:ext cx="298403"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7" name="TextBox 390"/>
              <p:cNvSpPr txBox="1"/>
              <p:nvPr/>
            </p:nvSpPr>
            <p:spPr bwMode="auto">
              <a:xfrm>
                <a:off x="5613546" y="3832062"/>
                <a:ext cx="298403"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8" name="TextBox 391"/>
              <p:cNvSpPr txBox="1"/>
              <p:nvPr/>
            </p:nvSpPr>
            <p:spPr bwMode="auto">
              <a:xfrm>
                <a:off x="5275462" y="3832062"/>
                <a:ext cx="298403"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9" name="TextBox 392"/>
              <p:cNvSpPr txBox="1"/>
              <p:nvPr/>
            </p:nvSpPr>
            <p:spPr bwMode="auto">
              <a:xfrm>
                <a:off x="4937378" y="3832062"/>
                <a:ext cx="298403"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0" name="TextBox 393"/>
              <p:cNvSpPr txBox="1"/>
              <p:nvPr/>
            </p:nvSpPr>
            <p:spPr bwMode="auto">
              <a:xfrm>
                <a:off x="4599294" y="3832062"/>
                <a:ext cx="299989"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61" name="直接连接符 60"/>
              <p:cNvCxnSpPr/>
              <p:nvPr/>
            </p:nvCxnSpPr>
            <p:spPr>
              <a:xfrm rot="5400000" flipV="1">
                <a:off x="6675445" y="3725776"/>
                <a:ext cx="107873" cy="0"/>
              </a:xfrm>
              <a:prstGeom prst="line">
                <a:avLst/>
              </a:prstGeom>
              <a:solidFill>
                <a:srgbClr val="9C9C9C"/>
              </a:solidFill>
              <a:ln w="9525">
                <a:solidFill>
                  <a:schemeClr val="bg1">
                    <a:lumMod val="65000"/>
                  </a:schemeClr>
                </a:solidFill>
                <a:miter lim="800000"/>
              </a:ln>
            </p:spPr>
          </p:cxnSp>
          <p:sp>
            <p:nvSpPr>
              <p:cNvPr id="62" name="TextBox 404"/>
              <p:cNvSpPr txBox="1"/>
              <p:nvPr/>
            </p:nvSpPr>
            <p:spPr bwMode="auto">
              <a:xfrm>
                <a:off x="6588116" y="3832062"/>
                <a:ext cx="299990" cy="36962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defTabSz="685800" fontAlgn="auto">
                  <a:spcBef>
                    <a:spcPts val="0"/>
                  </a:spcBef>
                  <a:spcAft>
                    <a:spcPts val="0"/>
                  </a:spcAft>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63" name="组合 62"/>
            <p:cNvGrpSpPr/>
            <p:nvPr/>
          </p:nvGrpSpPr>
          <p:grpSpPr bwMode="auto">
            <a:xfrm>
              <a:off x="7430691" y="2804319"/>
              <a:ext cx="1147762" cy="276225"/>
              <a:chOff x="7310784" y="2662166"/>
              <a:chExt cx="1147168" cy="276999"/>
            </a:xfrm>
          </p:grpSpPr>
          <p:sp>
            <p:nvSpPr>
              <p:cNvPr id="64" name="椭圆 63"/>
              <p:cNvSpPr/>
              <p:nvPr/>
            </p:nvSpPr>
            <p:spPr>
              <a:xfrm>
                <a:off x="7310784" y="2724251"/>
                <a:ext cx="133281" cy="133724"/>
              </a:xfrm>
              <a:prstGeom prst="ellipse">
                <a:avLst/>
              </a:prstGeom>
              <a:solidFill>
                <a:schemeClr val="bg1"/>
              </a:solid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65" name="TextBox 692"/>
              <p:cNvSpPr txBox="1"/>
              <p:nvPr/>
            </p:nvSpPr>
            <p:spPr bwMode="auto">
              <a:xfrm>
                <a:off x="7504359" y="2662166"/>
                <a:ext cx="953593" cy="276999"/>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fontAlgn="auto">
                  <a:spcBef>
                    <a:spcPts val="0"/>
                  </a:spcBef>
                  <a:spcAft>
                    <a:spcPts val="0"/>
                  </a:spcAft>
                  <a:defRPr/>
                </a:pPr>
                <a:r>
                  <a:rPr lang="zh-CN" altLang="en-US" sz="1200" spc="30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spc="3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66" name="组合 65"/>
            <p:cNvGrpSpPr/>
            <p:nvPr/>
          </p:nvGrpSpPr>
          <p:grpSpPr bwMode="auto">
            <a:xfrm>
              <a:off x="7430691" y="3096419"/>
              <a:ext cx="1147762" cy="276225"/>
              <a:chOff x="7310784" y="2954266"/>
              <a:chExt cx="1147168" cy="276999"/>
            </a:xfrm>
          </p:grpSpPr>
          <p:sp>
            <p:nvSpPr>
              <p:cNvPr id="67" name="椭圆 66"/>
              <p:cNvSpPr/>
              <p:nvPr/>
            </p:nvSpPr>
            <p:spPr>
              <a:xfrm>
                <a:off x="7310784" y="3029087"/>
                <a:ext cx="133281" cy="133724"/>
              </a:xfrm>
              <a:prstGeom prst="ellipse">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68" name="TextBox 692"/>
              <p:cNvSpPr txBox="1"/>
              <p:nvPr/>
            </p:nvSpPr>
            <p:spPr bwMode="auto">
              <a:xfrm>
                <a:off x="7504359" y="2954266"/>
                <a:ext cx="953593" cy="276999"/>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fontAlgn="auto">
                  <a:spcBef>
                    <a:spcPts val="0"/>
                  </a:spcBef>
                  <a:spcAft>
                    <a:spcPts val="0"/>
                  </a:spcAft>
                  <a:defRPr/>
                </a:pPr>
                <a:r>
                  <a:rPr lang="zh-CN" altLang="en-US" sz="1200" spc="30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spc="3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69" name="组合 68"/>
            <p:cNvGrpSpPr/>
            <p:nvPr/>
          </p:nvGrpSpPr>
          <p:grpSpPr bwMode="auto">
            <a:xfrm>
              <a:off x="1750616" y="1921669"/>
              <a:ext cx="4605337" cy="1449387"/>
              <a:chOff x="1630148" y="1779904"/>
              <a:chExt cx="4605392" cy="1449387"/>
            </a:xfrm>
          </p:grpSpPr>
          <p:sp>
            <p:nvSpPr>
              <p:cNvPr id="70" name="Freeform 295"/>
              <p:cNvSpPr/>
              <p:nvPr/>
            </p:nvSpPr>
            <p:spPr bwMode="auto">
              <a:xfrm>
                <a:off x="1677169" y="1837054"/>
                <a:ext cx="4505325" cy="1354138"/>
              </a:xfrm>
              <a:custGeom>
                <a:avLst/>
                <a:gdLst>
                  <a:gd name="T0" fmla="*/ 2147483647 w 2838"/>
                  <a:gd name="T1" fmla="*/ 2147483647 h 853"/>
                  <a:gd name="T2" fmla="*/ 0 w 2838"/>
                  <a:gd name="T3" fmla="*/ 2147483647 h 853"/>
                  <a:gd name="T4" fmla="*/ 2147483647 w 2838"/>
                  <a:gd name="T5" fmla="*/ 2147483647 h 853"/>
                  <a:gd name="T6" fmla="*/ 2147483647 w 2838"/>
                  <a:gd name="T7" fmla="*/ 2147483647 h 853"/>
                  <a:gd name="T8" fmla="*/ 2147483647 w 2838"/>
                  <a:gd name="T9" fmla="*/ 2147483647 h 853"/>
                  <a:gd name="T10" fmla="*/ 2147483647 w 2838"/>
                  <a:gd name="T11" fmla="*/ 2147483647 h 853"/>
                  <a:gd name="T12" fmla="*/ 2147483647 w 2838"/>
                  <a:gd name="T13" fmla="*/ 2147483647 h 853"/>
                  <a:gd name="T14" fmla="*/ 2147483647 w 2838"/>
                  <a:gd name="T15" fmla="*/ 0 h 853"/>
                  <a:gd name="T16" fmla="*/ 2147483647 w 2838"/>
                  <a:gd name="T17" fmla="*/ 2147483647 h 853"/>
                  <a:gd name="T18" fmla="*/ 2147483647 w 2838"/>
                  <a:gd name="T19" fmla="*/ 2147483647 h 853"/>
                  <a:gd name="T20" fmla="*/ 2147483647 w 2838"/>
                  <a:gd name="T21" fmla="*/ 2147483647 h 853"/>
                  <a:gd name="T22" fmla="*/ 2147483647 w 2838"/>
                  <a:gd name="T23" fmla="*/ 2147483647 h 853"/>
                  <a:gd name="T24" fmla="*/ 2147483647 w 2838"/>
                  <a:gd name="T25" fmla="*/ 2147483647 h 853"/>
                  <a:gd name="T26" fmla="*/ 2147483647 w 2838"/>
                  <a:gd name="T27" fmla="*/ 2147483647 h 853"/>
                  <a:gd name="T28" fmla="*/ 2147483647 w 2838"/>
                  <a:gd name="T29" fmla="*/ 2147483647 h 8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38" h="853">
                    <a:moveTo>
                      <a:pt x="18" y="853"/>
                    </a:moveTo>
                    <a:lnTo>
                      <a:pt x="0" y="841"/>
                    </a:lnTo>
                    <a:lnTo>
                      <a:pt x="469" y="313"/>
                    </a:lnTo>
                    <a:lnTo>
                      <a:pt x="914" y="577"/>
                    </a:lnTo>
                    <a:lnTo>
                      <a:pt x="1383" y="343"/>
                    </a:lnTo>
                    <a:lnTo>
                      <a:pt x="1798" y="631"/>
                    </a:lnTo>
                    <a:lnTo>
                      <a:pt x="2291" y="469"/>
                    </a:lnTo>
                    <a:lnTo>
                      <a:pt x="2826" y="0"/>
                    </a:lnTo>
                    <a:lnTo>
                      <a:pt x="2838" y="12"/>
                    </a:lnTo>
                    <a:lnTo>
                      <a:pt x="2303" y="487"/>
                    </a:lnTo>
                    <a:lnTo>
                      <a:pt x="1792" y="649"/>
                    </a:lnTo>
                    <a:lnTo>
                      <a:pt x="1383" y="367"/>
                    </a:lnTo>
                    <a:lnTo>
                      <a:pt x="914" y="601"/>
                    </a:lnTo>
                    <a:lnTo>
                      <a:pt x="475" y="343"/>
                    </a:lnTo>
                    <a:lnTo>
                      <a:pt x="18" y="853"/>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71" name="椭圆 70"/>
              <p:cNvSpPr/>
              <p:nvPr/>
            </p:nvSpPr>
            <p:spPr>
              <a:xfrm>
                <a:off x="1630148" y="3095941"/>
                <a:ext cx="133352" cy="133350"/>
              </a:xfrm>
              <a:prstGeom prst="ellipse">
                <a:avLst/>
              </a:prstGeom>
              <a:solidFill>
                <a:schemeClr val="bg1"/>
              </a:solid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72" name="椭圆 71"/>
              <p:cNvSpPr/>
              <p:nvPr/>
            </p:nvSpPr>
            <p:spPr>
              <a:xfrm>
                <a:off x="2358819" y="2314891"/>
                <a:ext cx="133352" cy="133350"/>
              </a:xfrm>
              <a:prstGeom prst="ellipse">
                <a:avLst/>
              </a:prstGeom>
              <a:solidFill>
                <a:schemeClr val="bg1"/>
              </a:solid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73" name="椭圆 72"/>
              <p:cNvSpPr/>
              <p:nvPr/>
            </p:nvSpPr>
            <p:spPr>
              <a:xfrm>
                <a:off x="3054152" y="2691129"/>
                <a:ext cx="133352" cy="133350"/>
              </a:xfrm>
              <a:prstGeom prst="ellipse">
                <a:avLst/>
              </a:prstGeom>
              <a:solidFill>
                <a:schemeClr val="bg1"/>
              </a:solid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74" name="椭圆 73"/>
              <p:cNvSpPr/>
              <p:nvPr/>
            </p:nvSpPr>
            <p:spPr>
              <a:xfrm>
                <a:off x="3817749" y="2351404"/>
                <a:ext cx="133352" cy="133350"/>
              </a:xfrm>
              <a:prstGeom prst="ellipse">
                <a:avLst/>
              </a:prstGeom>
              <a:solidFill>
                <a:schemeClr val="bg1"/>
              </a:solid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75" name="椭圆 74"/>
              <p:cNvSpPr/>
              <p:nvPr/>
            </p:nvSpPr>
            <p:spPr>
              <a:xfrm>
                <a:off x="4465457" y="2773679"/>
                <a:ext cx="133352" cy="133350"/>
              </a:xfrm>
              <a:prstGeom prst="ellipse">
                <a:avLst/>
              </a:prstGeom>
              <a:solidFill>
                <a:schemeClr val="bg1"/>
              </a:solid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76" name="椭圆 75"/>
              <p:cNvSpPr/>
              <p:nvPr/>
            </p:nvSpPr>
            <p:spPr>
              <a:xfrm>
                <a:off x="5249691" y="2522854"/>
                <a:ext cx="133352" cy="133350"/>
              </a:xfrm>
              <a:prstGeom prst="ellipse">
                <a:avLst/>
              </a:prstGeom>
              <a:solidFill>
                <a:schemeClr val="bg1"/>
              </a:solid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77" name="椭圆 76"/>
              <p:cNvSpPr/>
              <p:nvPr/>
            </p:nvSpPr>
            <p:spPr>
              <a:xfrm>
                <a:off x="6102188" y="1779904"/>
                <a:ext cx="133352" cy="133350"/>
              </a:xfrm>
              <a:prstGeom prst="ellipse">
                <a:avLst/>
              </a:prstGeom>
              <a:solidFill>
                <a:schemeClr val="bg1"/>
              </a:solidFill>
              <a:ln w="158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grpSp>
        <p:grpSp>
          <p:nvGrpSpPr>
            <p:cNvPr id="78" name="组合 77"/>
            <p:cNvGrpSpPr/>
            <p:nvPr/>
          </p:nvGrpSpPr>
          <p:grpSpPr bwMode="auto">
            <a:xfrm>
              <a:off x="1745853" y="2504281"/>
              <a:ext cx="4622800" cy="1462088"/>
              <a:chOff x="1626378" y="2362516"/>
              <a:chExt cx="4622791" cy="1461954"/>
            </a:xfrm>
          </p:grpSpPr>
          <p:sp>
            <p:nvSpPr>
              <p:cNvPr id="79" name="Freeform 310"/>
              <p:cNvSpPr/>
              <p:nvPr/>
            </p:nvSpPr>
            <p:spPr bwMode="auto">
              <a:xfrm>
                <a:off x="1677178" y="2429185"/>
                <a:ext cx="4505316" cy="1363538"/>
              </a:xfrm>
              <a:custGeom>
                <a:avLst/>
                <a:gdLst>
                  <a:gd name="T0" fmla="*/ 2826 w 2838"/>
                  <a:gd name="T1" fmla="*/ 0 h 859"/>
                  <a:gd name="T2" fmla="*/ 2838 w 2838"/>
                  <a:gd name="T3" fmla="*/ 18 h 859"/>
                  <a:gd name="T4" fmla="*/ 2369 w 2838"/>
                  <a:gd name="T5" fmla="*/ 541 h 859"/>
                  <a:gd name="T6" fmla="*/ 1924 w 2838"/>
                  <a:gd name="T7" fmla="*/ 282 h 859"/>
                  <a:gd name="T8" fmla="*/ 1455 w 2838"/>
                  <a:gd name="T9" fmla="*/ 517 h 859"/>
                  <a:gd name="T10" fmla="*/ 1040 w 2838"/>
                  <a:gd name="T11" fmla="*/ 228 h 859"/>
                  <a:gd name="T12" fmla="*/ 547 w 2838"/>
                  <a:gd name="T13" fmla="*/ 384 h 859"/>
                  <a:gd name="T14" fmla="*/ 12 w 2838"/>
                  <a:gd name="T15" fmla="*/ 859 h 859"/>
                  <a:gd name="T16" fmla="*/ 0 w 2838"/>
                  <a:gd name="T17" fmla="*/ 841 h 859"/>
                  <a:gd name="T18" fmla="*/ 541 w 2838"/>
                  <a:gd name="T19" fmla="*/ 366 h 859"/>
                  <a:gd name="T20" fmla="*/ 1046 w 2838"/>
                  <a:gd name="T21" fmla="*/ 204 h 859"/>
                  <a:gd name="T22" fmla="*/ 1455 w 2838"/>
                  <a:gd name="T23" fmla="*/ 493 h 859"/>
                  <a:gd name="T24" fmla="*/ 1930 w 2838"/>
                  <a:gd name="T25" fmla="*/ 258 h 859"/>
                  <a:gd name="T26" fmla="*/ 2363 w 2838"/>
                  <a:gd name="T27" fmla="*/ 517 h 859"/>
                  <a:gd name="T28" fmla="*/ 2826 w 2838"/>
                  <a:gd name="T29" fmla="*/ 0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38" h="859">
                    <a:moveTo>
                      <a:pt x="2826" y="0"/>
                    </a:moveTo>
                    <a:lnTo>
                      <a:pt x="2838" y="18"/>
                    </a:lnTo>
                    <a:lnTo>
                      <a:pt x="2369" y="541"/>
                    </a:lnTo>
                    <a:lnTo>
                      <a:pt x="1924" y="282"/>
                    </a:lnTo>
                    <a:lnTo>
                      <a:pt x="1455" y="517"/>
                    </a:lnTo>
                    <a:lnTo>
                      <a:pt x="1040" y="228"/>
                    </a:lnTo>
                    <a:lnTo>
                      <a:pt x="547" y="384"/>
                    </a:lnTo>
                    <a:lnTo>
                      <a:pt x="12" y="859"/>
                    </a:lnTo>
                    <a:lnTo>
                      <a:pt x="0" y="841"/>
                    </a:lnTo>
                    <a:lnTo>
                      <a:pt x="541" y="366"/>
                    </a:lnTo>
                    <a:lnTo>
                      <a:pt x="1046" y="204"/>
                    </a:lnTo>
                    <a:lnTo>
                      <a:pt x="1455" y="493"/>
                    </a:lnTo>
                    <a:lnTo>
                      <a:pt x="1930" y="258"/>
                    </a:lnTo>
                    <a:lnTo>
                      <a:pt x="2363" y="517"/>
                    </a:lnTo>
                    <a:lnTo>
                      <a:pt x="2826" y="0"/>
                    </a:lnTo>
                    <a:close/>
                  </a:path>
                </a:pathLst>
              </a:custGeom>
              <a:solidFill>
                <a:schemeClr val="bg1">
                  <a:lumMod val="65000"/>
                </a:schemeClr>
              </a:solidFill>
              <a:ln>
                <a:noFill/>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a:defRPr/>
                </a:pPr>
                <a:endParaRPr lang="zh-CN" altLang="en-US" sz="1600">
                  <a:solidFill>
                    <a:prstClr val="black"/>
                  </a:solidFill>
                </a:endParaRPr>
              </a:p>
            </p:txBody>
          </p:sp>
          <p:sp>
            <p:nvSpPr>
              <p:cNvPr id="80" name="椭圆 79"/>
              <p:cNvSpPr/>
              <p:nvPr/>
            </p:nvSpPr>
            <p:spPr>
              <a:xfrm>
                <a:off x="6115819" y="2362516"/>
                <a:ext cx="133350" cy="133338"/>
              </a:xfrm>
              <a:prstGeom prst="ellipse">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81" name="椭圆 80"/>
              <p:cNvSpPr/>
              <p:nvPr/>
            </p:nvSpPr>
            <p:spPr>
              <a:xfrm>
                <a:off x="5358584" y="3164131"/>
                <a:ext cx="133350" cy="133338"/>
              </a:xfrm>
              <a:prstGeom prst="ellipse">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82" name="椭圆 81"/>
              <p:cNvSpPr/>
              <p:nvPr/>
            </p:nvSpPr>
            <p:spPr>
              <a:xfrm>
                <a:off x="4682310" y="2802214"/>
                <a:ext cx="133350" cy="133338"/>
              </a:xfrm>
              <a:prstGeom prst="ellipse">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83" name="椭圆 82"/>
              <p:cNvSpPr/>
              <p:nvPr/>
            </p:nvSpPr>
            <p:spPr>
              <a:xfrm>
                <a:off x="3923487" y="3143494"/>
                <a:ext cx="133350" cy="133338"/>
              </a:xfrm>
              <a:prstGeom prst="ellipse">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84" name="椭圆 83"/>
              <p:cNvSpPr/>
              <p:nvPr/>
            </p:nvSpPr>
            <p:spPr>
              <a:xfrm>
                <a:off x="3263088" y="2706972"/>
                <a:ext cx="133350" cy="133338"/>
              </a:xfrm>
              <a:prstGeom prst="ellipse">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85" name="椭圆 84"/>
              <p:cNvSpPr/>
              <p:nvPr/>
            </p:nvSpPr>
            <p:spPr>
              <a:xfrm>
                <a:off x="2466164" y="2970473"/>
                <a:ext cx="133350" cy="133338"/>
              </a:xfrm>
              <a:prstGeom prst="ellipse">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sp>
            <p:nvSpPr>
              <p:cNvPr id="86" name="椭圆 85"/>
              <p:cNvSpPr/>
              <p:nvPr/>
            </p:nvSpPr>
            <p:spPr>
              <a:xfrm>
                <a:off x="1626378" y="3691132"/>
                <a:ext cx="133350" cy="133338"/>
              </a:xfrm>
              <a:prstGeom prst="ellipse">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685800">
                  <a:defRPr/>
                </a:pPr>
                <a:endParaRPr lang="zh-CN" altLang="en-US" sz="1600">
                  <a:solidFill>
                    <a:prstClr val="white"/>
                  </a:solidFill>
                </a:endParaRPr>
              </a:p>
            </p:txBody>
          </p:sp>
        </p:grpSp>
        <p:sp>
          <p:nvSpPr>
            <p:cNvPr id="87" name="TextBox 397"/>
            <p:cNvSpPr txBox="1">
              <a:spLocks noChangeArrowheads="1"/>
            </p:cNvSpPr>
            <p:nvPr/>
          </p:nvSpPr>
          <p:spPr bwMode="auto">
            <a:xfrm>
              <a:off x="4984353" y="2250281"/>
              <a:ext cx="10048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685800" eaLnBrk="1" hangingPunct="1">
                <a:spcBef>
                  <a:spcPct val="0"/>
                </a:spcBef>
                <a:buFontTx/>
                <a:buNone/>
              </a:pPr>
              <a:r>
                <a:rPr lang="zh-CN" altLang="en-US" sz="1600">
                  <a:solidFill>
                    <a:srgbClr val="000000"/>
                  </a:solidFill>
                  <a:latin typeface="微软雅黑" panose="020B0503020204020204" pitchFamily="34" charset="-122"/>
                  <a:ea typeface="微软雅黑" panose="020B0503020204020204" pitchFamily="34" charset="-122"/>
                </a:rPr>
                <a:t>添加标题</a:t>
              </a:r>
              <a:endParaRPr lang="zh-CN" altLang="en-US" sz="1600">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23850" y="771525"/>
            <a:ext cx="8248651" cy="3803650"/>
            <a:chOff x="323850" y="771525"/>
            <a:chExt cx="8248651" cy="3803650"/>
          </a:xfrm>
        </p:grpSpPr>
        <p:sp>
          <p:nvSpPr>
            <p:cNvPr id="4" name="矩形 2"/>
            <p:cNvSpPr>
              <a:spLocks noChangeArrowheads="1"/>
            </p:cNvSpPr>
            <p:nvPr/>
          </p:nvSpPr>
          <p:spPr bwMode="auto">
            <a:xfrm>
              <a:off x="5589589" y="771525"/>
              <a:ext cx="29829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zh-CN" altLang="zh-CN" sz="1200" dirty="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srgbClr val="7F7F7F"/>
                  </a:solidFill>
                  <a:latin typeface="微软雅黑" panose="020B0503020204020204" pitchFamily="34" charset="-122"/>
                  <a:ea typeface="微软雅黑" panose="020B0503020204020204" pitchFamily="34" charset="-122"/>
                </a:rPr>
                <a:t>PPT</a:t>
              </a:r>
              <a:r>
                <a:rPr lang="zh-CN" altLang="zh-CN" sz="1200" dirty="0">
                  <a:solidFill>
                    <a:srgbClr val="7F7F7F"/>
                  </a:solidFill>
                  <a:latin typeface="微软雅黑" panose="020B0503020204020204" pitchFamily="34" charset="-122"/>
                  <a:ea typeface="微软雅黑" panose="020B0503020204020204" pitchFamily="34" charset="-122"/>
                </a:rPr>
                <a:t>设计机构。拥有国内顶尖的</a:t>
              </a:r>
              <a:r>
                <a:rPr lang="en-US" altLang="zh-CN" sz="1200" dirty="0">
                  <a:solidFill>
                    <a:srgbClr val="7F7F7F"/>
                  </a:solidFill>
                  <a:latin typeface="微软雅黑" panose="020B0503020204020204" pitchFamily="34" charset="-122"/>
                  <a:ea typeface="微软雅黑" panose="020B0503020204020204" pitchFamily="34" charset="-122"/>
                </a:rPr>
                <a:t>PPT</a:t>
              </a:r>
              <a:r>
                <a:rPr lang="zh-CN" altLang="zh-CN" sz="1200" dirty="0">
                  <a:solidFill>
                    <a:srgbClr val="7F7F7F"/>
                  </a:solidFill>
                  <a:latin typeface="微软雅黑" panose="020B0503020204020204" pitchFamily="34" charset="-122"/>
                  <a:ea typeface="微软雅黑" panose="020B0503020204020204" pitchFamily="34" charset="-122"/>
                </a:rPr>
                <a:t>制作技术、顶级的</a:t>
              </a:r>
              <a:r>
                <a:rPr lang="en-US" altLang="zh-CN" sz="1200" dirty="0">
                  <a:solidFill>
                    <a:srgbClr val="7F7F7F"/>
                  </a:solidFill>
                  <a:latin typeface="微软雅黑" panose="020B0503020204020204" pitchFamily="34" charset="-122"/>
                  <a:ea typeface="微软雅黑" panose="020B0503020204020204" pitchFamily="34" charset="-122"/>
                </a:rPr>
                <a:t>PPT</a:t>
              </a:r>
              <a:r>
                <a:rPr lang="zh-CN" altLang="zh-CN" sz="1200" dirty="0">
                  <a:solidFill>
                    <a:srgbClr val="7F7F7F"/>
                  </a:solidFill>
                  <a:latin typeface="微软雅黑" panose="020B0503020204020204" pitchFamily="34" charset="-122"/>
                  <a:ea typeface="微软雅黑" panose="020B0503020204020204" pitchFamily="34" charset="-122"/>
                </a:rPr>
                <a:t>设计团队</a:t>
              </a:r>
              <a:endParaRPr lang="en-US" altLang="zh-CN" sz="1600" dirty="0">
                <a:solidFill>
                  <a:srgbClr val="7F7F7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7"/>
            <p:cNvSpPr>
              <a:spLocks noChangeArrowheads="1"/>
            </p:cNvSpPr>
            <p:nvPr/>
          </p:nvSpPr>
          <p:spPr bwMode="auto">
            <a:xfrm>
              <a:off x="323850" y="3929063"/>
              <a:ext cx="2927351"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defTabSz="685800"/>
              <a:r>
                <a:rPr lang="zh-CN" altLang="zh-CN" sz="1200" dirty="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srgbClr val="7F7F7F"/>
                  </a:solidFill>
                  <a:latin typeface="微软雅黑" panose="020B0503020204020204" pitchFamily="34" charset="-122"/>
                  <a:ea typeface="微软雅黑" panose="020B0503020204020204" pitchFamily="34" charset="-122"/>
                </a:rPr>
                <a:t>PPT</a:t>
              </a:r>
              <a:r>
                <a:rPr lang="zh-CN" altLang="zh-CN" sz="1200" dirty="0">
                  <a:solidFill>
                    <a:srgbClr val="7F7F7F"/>
                  </a:solidFill>
                  <a:latin typeface="微软雅黑" panose="020B0503020204020204" pitchFamily="34" charset="-122"/>
                  <a:ea typeface="微软雅黑" panose="020B0503020204020204" pitchFamily="34" charset="-122"/>
                </a:rPr>
                <a:t>设计机构。拥有国内顶尖的</a:t>
              </a:r>
              <a:r>
                <a:rPr lang="en-US" altLang="zh-CN" sz="1200" dirty="0">
                  <a:solidFill>
                    <a:srgbClr val="7F7F7F"/>
                  </a:solidFill>
                  <a:latin typeface="微软雅黑" panose="020B0503020204020204" pitchFamily="34" charset="-122"/>
                  <a:ea typeface="微软雅黑" panose="020B0503020204020204" pitchFamily="34" charset="-122"/>
                </a:rPr>
                <a:t>PPT</a:t>
              </a:r>
              <a:endParaRPr lang="en-US" altLang="zh-CN" sz="1200" dirty="0">
                <a:solidFill>
                  <a:srgbClr val="7F7F7F"/>
                </a:solidFill>
                <a:latin typeface="微软雅黑" panose="020B0503020204020204" pitchFamily="34" charset="-122"/>
                <a:ea typeface="微软雅黑" panose="020B0503020204020204" pitchFamily="34" charset="-122"/>
              </a:endParaRPr>
            </a:p>
            <a:p>
              <a:pPr algn="r" defTabSz="685800"/>
              <a:r>
                <a:rPr lang="zh-CN" altLang="zh-CN" sz="1200" dirty="0">
                  <a:solidFill>
                    <a:srgbClr val="7F7F7F"/>
                  </a:solidFill>
                  <a:latin typeface="微软雅黑" panose="020B0503020204020204" pitchFamily="34" charset="-122"/>
                  <a:ea typeface="微软雅黑" panose="020B0503020204020204" pitchFamily="34" charset="-122"/>
                </a:rPr>
                <a:t>制作技术、顶级的</a:t>
              </a:r>
              <a:r>
                <a:rPr lang="en-US" altLang="zh-CN" sz="1200" dirty="0">
                  <a:solidFill>
                    <a:srgbClr val="7F7F7F"/>
                  </a:solidFill>
                  <a:latin typeface="微软雅黑" panose="020B0503020204020204" pitchFamily="34" charset="-122"/>
                  <a:ea typeface="微软雅黑" panose="020B0503020204020204" pitchFamily="34" charset="-122"/>
                </a:rPr>
                <a:t>PPT</a:t>
              </a:r>
              <a:r>
                <a:rPr lang="zh-CN" altLang="zh-CN" sz="1200" dirty="0">
                  <a:solidFill>
                    <a:srgbClr val="7F7F7F"/>
                  </a:solidFill>
                  <a:latin typeface="微软雅黑" panose="020B0503020204020204" pitchFamily="34" charset="-122"/>
                  <a:ea typeface="微软雅黑" panose="020B0503020204020204" pitchFamily="34" charset="-122"/>
                </a:rPr>
                <a:t>设计团队</a:t>
              </a:r>
              <a:endParaRPr lang="en-US" altLang="zh-CN" sz="1600" dirty="0">
                <a:solidFill>
                  <a:srgbClr val="7F7F7F"/>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3" name="组合 12"/>
            <p:cNvGrpSpPr/>
            <p:nvPr/>
          </p:nvGrpSpPr>
          <p:grpSpPr bwMode="auto">
            <a:xfrm>
              <a:off x="4413250" y="771525"/>
              <a:ext cx="642938" cy="647700"/>
              <a:chOff x="4413699" y="771550"/>
              <a:chExt cx="642483" cy="647816"/>
            </a:xfrm>
          </p:grpSpPr>
          <p:cxnSp>
            <p:nvCxnSpPr>
              <p:cNvPr id="14" name="直接连接符 13"/>
              <p:cNvCxnSpPr>
                <a:endCxn id="15" idx="5"/>
              </p:cNvCxnSpPr>
              <p:nvPr/>
            </p:nvCxnSpPr>
            <p:spPr>
              <a:xfrm flipH="1" flipV="1">
                <a:off x="4613582" y="971611"/>
                <a:ext cx="442600" cy="447755"/>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4413699" y="771550"/>
                <a:ext cx="233198" cy="233405"/>
              </a:xfrm>
              <a:prstGeom prst="ellipse">
                <a:avLst/>
              </a:prstGeom>
              <a:noFill/>
              <a:ln w="28575">
                <a:solidFill>
                  <a:srgbClr val="E5B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16" name="组合 15"/>
            <p:cNvGrpSpPr/>
            <p:nvPr/>
          </p:nvGrpSpPr>
          <p:grpSpPr bwMode="auto">
            <a:xfrm>
              <a:off x="6092825" y="2249488"/>
              <a:ext cx="388938" cy="928687"/>
              <a:chOff x="6092958" y="2250005"/>
              <a:chExt cx="389201" cy="928264"/>
            </a:xfrm>
          </p:grpSpPr>
          <p:cxnSp>
            <p:nvCxnSpPr>
              <p:cNvPr id="17" name="直接连接符 16"/>
              <p:cNvCxnSpPr/>
              <p:nvPr/>
            </p:nvCxnSpPr>
            <p:spPr>
              <a:xfrm flipV="1">
                <a:off x="6092958" y="2459460"/>
                <a:ext cx="231932" cy="718809"/>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6248638" y="2250005"/>
                <a:ext cx="233521" cy="233256"/>
              </a:xfrm>
              <a:prstGeom prst="ellipse">
                <a:avLst/>
              </a:prstGeom>
              <a:noFill/>
              <a:ln w="28575">
                <a:solidFill>
                  <a:srgbClr val="00A6F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19" name="组合 18"/>
            <p:cNvGrpSpPr/>
            <p:nvPr/>
          </p:nvGrpSpPr>
          <p:grpSpPr bwMode="auto">
            <a:xfrm>
              <a:off x="6245225" y="3386138"/>
              <a:ext cx="614363" cy="233362"/>
              <a:chOff x="6244457" y="3385456"/>
              <a:chExt cx="615589" cy="233761"/>
            </a:xfrm>
          </p:grpSpPr>
          <p:cxnSp>
            <p:nvCxnSpPr>
              <p:cNvPr id="20" name="直接连接符 19"/>
              <p:cNvCxnSpPr/>
              <p:nvPr/>
            </p:nvCxnSpPr>
            <p:spPr>
              <a:xfrm>
                <a:off x="6244457" y="3469737"/>
                <a:ext cx="396077" cy="33395"/>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6626217" y="3385456"/>
                <a:ext cx="233829" cy="233761"/>
              </a:xfrm>
              <a:prstGeom prst="ellipse">
                <a:avLst/>
              </a:prstGeom>
              <a:noFill/>
              <a:ln w="28575">
                <a:solidFill>
                  <a:srgbClr val="00A6F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22" name="组合 21"/>
            <p:cNvGrpSpPr/>
            <p:nvPr/>
          </p:nvGrpSpPr>
          <p:grpSpPr bwMode="auto">
            <a:xfrm>
              <a:off x="4211638" y="3681413"/>
              <a:ext cx="671512" cy="488950"/>
              <a:chOff x="4218441" y="3691709"/>
              <a:chExt cx="671485" cy="488706"/>
            </a:xfrm>
          </p:grpSpPr>
          <p:cxnSp>
            <p:nvCxnSpPr>
              <p:cNvPr id="23" name="直接连接符 22"/>
              <p:cNvCxnSpPr/>
              <p:nvPr/>
            </p:nvCxnSpPr>
            <p:spPr>
              <a:xfrm flipH="1">
                <a:off x="4429570" y="3691709"/>
                <a:ext cx="460356" cy="307821"/>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4218441" y="3947168"/>
                <a:ext cx="233353" cy="233247"/>
              </a:xfrm>
              <a:prstGeom prst="ellipse">
                <a:avLst/>
              </a:prstGeom>
              <a:noFill/>
              <a:ln w="28575">
                <a:solidFill>
                  <a:srgbClr val="00A6F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25" name="组合 24"/>
            <p:cNvGrpSpPr/>
            <p:nvPr/>
          </p:nvGrpSpPr>
          <p:grpSpPr bwMode="auto">
            <a:xfrm>
              <a:off x="2535238" y="2973388"/>
              <a:ext cx="484187" cy="419100"/>
              <a:chOff x="2535981" y="2974163"/>
              <a:chExt cx="482912" cy="419097"/>
            </a:xfrm>
          </p:grpSpPr>
          <p:cxnSp>
            <p:nvCxnSpPr>
              <p:cNvPr id="26" name="直接连接符 25"/>
              <p:cNvCxnSpPr>
                <a:stCxn id="45" idx="2"/>
                <a:endCxn id="27" idx="7"/>
              </p:cNvCxnSpPr>
              <p:nvPr/>
            </p:nvCxnSpPr>
            <p:spPr>
              <a:xfrm flipH="1">
                <a:off x="2735479" y="2974163"/>
                <a:ext cx="283414" cy="219073"/>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2535981" y="3159899"/>
                <a:ext cx="234331" cy="233361"/>
              </a:xfrm>
              <a:prstGeom prst="ellipse">
                <a:avLst/>
              </a:prstGeom>
              <a:noFill/>
              <a:ln w="28575">
                <a:solidFill>
                  <a:srgbClr val="E3484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28" name="组合 27"/>
            <p:cNvGrpSpPr/>
            <p:nvPr/>
          </p:nvGrpSpPr>
          <p:grpSpPr bwMode="auto">
            <a:xfrm>
              <a:off x="2124075" y="1571625"/>
              <a:ext cx="735013" cy="739775"/>
              <a:chOff x="2123728" y="1571136"/>
              <a:chExt cx="735387" cy="739817"/>
            </a:xfrm>
          </p:grpSpPr>
          <p:cxnSp>
            <p:nvCxnSpPr>
              <p:cNvPr id="29" name="直接连接符 28"/>
              <p:cNvCxnSpPr>
                <a:endCxn id="30" idx="5"/>
              </p:cNvCxnSpPr>
              <p:nvPr/>
            </p:nvCxnSpPr>
            <p:spPr>
              <a:xfrm flipH="1" flipV="1">
                <a:off x="2323855" y="1771172"/>
                <a:ext cx="535260" cy="539781"/>
              </a:xfrm>
              <a:prstGeom prst="line">
                <a:avLst/>
              </a:prstGeom>
              <a:no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2123728" y="1571136"/>
                <a:ext cx="233482" cy="233376"/>
              </a:xfrm>
              <a:prstGeom prst="ellipse">
                <a:avLst/>
              </a:prstGeom>
              <a:noFill/>
              <a:ln w="28575">
                <a:solidFill>
                  <a:srgbClr val="E3484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31" name="组合 30"/>
            <p:cNvGrpSpPr/>
            <p:nvPr/>
          </p:nvGrpSpPr>
          <p:grpSpPr bwMode="auto">
            <a:xfrm>
              <a:off x="4052888" y="1992313"/>
              <a:ext cx="1395412" cy="1211262"/>
              <a:chOff x="4053648" y="1992366"/>
              <a:chExt cx="1394652" cy="1210762"/>
            </a:xfrm>
          </p:grpSpPr>
          <p:sp>
            <p:nvSpPr>
              <p:cNvPr id="32" name="六边形 31"/>
              <p:cNvSpPr/>
              <p:nvPr/>
            </p:nvSpPr>
            <p:spPr>
              <a:xfrm rot="16200000">
                <a:off x="4135281" y="2075743"/>
                <a:ext cx="1210762" cy="1044006"/>
              </a:xfrm>
              <a:prstGeom prst="hexagon">
                <a:avLst/>
              </a:prstGeom>
              <a:noFill/>
              <a:ln w="28575">
                <a:solidFill>
                  <a:srgbClr val="E5B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3" name="矩形 33"/>
              <p:cNvSpPr>
                <a:spLocks noChangeArrowheads="1"/>
              </p:cNvSpPr>
              <p:nvPr/>
            </p:nvSpPr>
            <p:spPr bwMode="auto">
              <a:xfrm>
                <a:off x="4053648" y="2306562"/>
                <a:ext cx="1394652" cy="523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600" b="1">
                    <a:solidFill>
                      <a:srgbClr val="000000"/>
                    </a:solidFill>
                    <a:latin typeface="微软雅黑" panose="020B0503020204020204" pitchFamily="34" charset="-122"/>
                    <a:ea typeface="微软雅黑" panose="020B0503020204020204" pitchFamily="34" charset="-122"/>
                  </a:rPr>
                  <a:t>添加标题</a:t>
                </a:r>
                <a:endParaRPr lang="en-US" altLang="zh-CN" sz="1600" b="1">
                  <a:solidFill>
                    <a:srgbClr val="000000"/>
                  </a:solidFill>
                  <a:latin typeface="微软雅黑" panose="020B0503020204020204" pitchFamily="34" charset="-122"/>
                  <a:ea typeface="微软雅黑" panose="020B0503020204020204" pitchFamily="34" charset="-122"/>
                </a:endParaRPr>
              </a:p>
              <a:p>
                <a:pPr algn="ctr" defTabSz="685800"/>
                <a:r>
                  <a:rPr lang="en-US" altLang="ko-KR" sz="1200">
                    <a:solidFill>
                      <a:srgbClr val="7F7F7F"/>
                    </a:solidFill>
                    <a:latin typeface="Arial" panose="020B0604020202020204" pitchFamily="34" charset="0"/>
                    <a:ea typeface="微软雅黑" panose="020B0503020204020204" pitchFamily="34" charset="-122"/>
                  </a:rPr>
                  <a:t>ADD TITLE</a:t>
                </a:r>
                <a:endParaRPr lang="en-US" altLang="ko-KR" sz="1200">
                  <a:solidFill>
                    <a:srgbClr val="7F7F7F"/>
                  </a:solidFill>
                  <a:latin typeface="Arial" panose="020B0604020202020204" pitchFamily="34" charset="0"/>
                  <a:ea typeface="微软雅黑" panose="020B0503020204020204" pitchFamily="34" charset="-122"/>
                </a:endParaRPr>
              </a:p>
            </p:txBody>
          </p:sp>
        </p:grpSp>
        <p:grpSp>
          <p:nvGrpSpPr>
            <p:cNvPr id="34" name="组合 33"/>
            <p:cNvGrpSpPr/>
            <p:nvPr/>
          </p:nvGrpSpPr>
          <p:grpSpPr bwMode="auto">
            <a:xfrm>
              <a:off x="2454275" y="1346200"/>
              <a:ext cx="3794125" cy="2495550"/>
              <a:chOff x="2453859" y="1345734"/>
              <a:chExt cx="3794538" cy="2495744"/>
            </a:xfrm>
          </p:grpSpPr>
          <p:sp>
            <p:nvSpPr>
              <p:cNvPr id="35" name="六边形 34"/>
              <p:cNvSpPr/>
              <p:nvPr/>
            </p:nvSpPr>
            <p:spPr>
              <a:xfrm rot="16200000">
                <a:off x="3027814" y="1610063"/>
                <a:ext cx="752533" cy="649359"/>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6" name="六边形 35"/>
              <p:cNvSpPr/>
              <p:nvPr/>
            </p:nvSpPr>
            <p:spPr>
              <a:xfrm rot="16200000">
                <a:off x="3405680" y="2273690"/>
                <a:ext cx="752533" cy="649359"/>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7" name="六边形 36"/>
              <p:cNvSpPr/>
              <p:nvPr/>
            </p:nvSpPr>
            <p:spPr>
              <a:xfrm rot="16200000">
                <a:off x="5547451" y="3140532"/>
                <a:ext cx="752533" cy="649358"/>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38" name="组合 21"/>
              <p:cNvGrpSpPr/>
              <p:nvPr/>
            </p:nvGrpSpPr>
            <p:grpSpPr bwMode="auto">
              <a:xfrm>
                <a:off x="2453859" y="2221333"/>
                <a:ext cx="1125248" cy="752830"/>
                <a:chOff x="2453859" y="2221333"/>
                <a:chExt cx="1125248" cy="752830"/>
              </a:xfrm>
            </p:grpSpPr>
            <p:sp>
              <p:nvSpPr>
                <p:cNvPr id="45" name="六边形 44"/>
                <p:cNvSpPr/>
                <p:nvPr/>
              </p:nvSpPr>
              <p:spPr>
                <a:xfrm rot="16200000">
                  <a:off x="2642803" y="2274484"/>
                  <a:ext cx="752534" cy="647770"/>
                </a:xfrm>
                <a:prstGeom prst="hexagon">
                  <a:avLst/>
                </a:prstGeom>
                <a:solidFill>
                  <a:schemeClr val="bg1"/>
                </a:solidFill>
                <a:ln w="38100">
                  <a:solidFill>
                    <a:srgbClr val="E3484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6" name="矩形 34"/>
                <p:cNvSpPr>
                  <a:spLocks noChangeArrowheads="1"/>
                </p:cNvSpPr>
                <p:nvPr/>
              </p:nvSpPr>
              <p:spPr bwMode="auto">
                <a:xfrm>
                  <a:off x="2453859" y="2379615"/>
                  <a:ext cx="11252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200">
                      <a:solidFill>
                        <a:srgbClr val="000000"/>
                      </a:solidFill>
                      <a:latin typeface="微软雅黑" panose="020B0503020204020204" pitchFamily="34" charset="-122"/>
                      <a:ea typeface="微软雅黑" panose="020B0503020204020204" pitchFamily="34" charset="-122"/>
                    </a:rPr>
                    <a:t>添加</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685800"/>
                  <a:r>
                    <a:rPr lang="zh-CN" altLang="en-US" sz="1200">
                      <a:solidFill>
                        <a:srgbClr val="000000"/>
                      </a:solidFill>
                      <a:latin typeface="微软雅黑" panose="020B0503020204020204" pitchFamily="34" charset="-122"/>
                      <a:ea typeface="微软雅黑" panose="020B0503020204020204" pitchFamily="34" charset="-122"/>
                    </a:rPr>
                    <a:t>标题</a:t>
                  </a:r>
                  <a:endParaRPr lang="en-US" altLang="ko-KR" sz="1200">
                    <a:solidFill>
                      <a:srgbClr val="000000"/>
                    </a:solidFill>
                    <a:latin typeface="微软雅黑" panose="020B0503020204020204" pitchFamily="34" charset="-122"/>
                    <a:ea typeface="微软雅黑" panose="020B0503020204020204" pitchFamily="34" charset="-122"/>
                  </a:endParaRPr>
                </a:p>
              </p:txBody>
            </p:sp>
          </p:grpSp>
          <p:grpSp>
            <p:nvGrpSpPr>
              <p:cNvPr id="39" name="组合 19"/>
              <p:cNvGrpSpPr/>
              <p:nvPr/>
            </p:nvGrpSpPr>
            <p:grpSpPr bwMode="auto">
              <a:xfrm>
                <a:off x="4651798" y="3088648"/>
                <a:ext cx="1125248" cy="752830"/>
                <a:chOff x="4651798" y="3088648"/>
                <a:chExt cx="1125248" cy="752830"/>
              </a:xfrm>
            </p:grpSpPr>
            <p:sp>
              <p:nvSpPr>
                <p:cNvPr id="43" name="六边形 42"/>
                <p:cNvSpPr/>
                <p:nvPr/>
              </p:nvSpPr>
              <p:spPr>
                <a:xfrm rot="16200000">
                  <a:off x="4837760" y="3140532"/>
                  <a:ext cx="752534" cy="649358"/>
                </a:xfrm>
                <a:prstGeom prst="hexagon">
                  <a:avLst/>
                </a:prstGeom>
                <a:noFill/>
                <a:ln w="38100">
                  <a:solidFill>
                    <a:srgbClr val="00A6F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4" name="矩形 35"/>
                <p:cNvSpPr>
                  <a:spLocks noChangeArrowheads="1"/>
                </p:cNvSpPr>
                <p:nvPr/>
              </p:nvSpPr>
              <p:spPr bwMode="auto">
                <a:xfrm>
                  <a:off x="4651798" y="3250921"/>
                  <a:ext cx="11252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200">
                      <a:solidFill>
                        <a:srgbClr val="000000"/>
                      </a:solidFill>
                      <a:latin typeface="微软雅黑" panose="020B0503020204020204" pitchFamily="34" charset="-122"/>
                      <a:ea typeface="微软雅黑" panose="020B0503020204020204" pitchFamily="34" charset="-122"/>
                    </a:rPr>
                    <a:t>添加</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685800"/>
                  <a:r>
                    <a:rPr lang="zh-CN" altLang="en-US" sz="1200">
                      <a:solidFill>
                        <a:srgbClr val="000000"/>
                      </a:solidFill>
                      <a:latin typeface="微软雅黑" panose="020B0503020204020204" pitchFamily="34" charset="-122"/>
                      <a:ea typeface="微软雅黑" panose="020B0503020204020204" pitchFamily="34" charset="-122"/>
                    </a:rPr>
                    <a:t>标题</a:t>
                  </a:r>
                  <a:endParaRPr lang="en-US" altLang="ko-KR" sz="1200">
                    <a:solidFill>
                      <a:srgbClr val="000000"/>
                    </a:solidFill>
                    <a:latin typeface="微软雅黑" panose="020B0503020204020204" pitchFamily="34" charset="-122"/>
                    <a:ea typeface="微软雅黑" panose="020B0503020204020204" pitchFamily="34" charset="-122"/>
                  </a:endParaRPr>
                </a:p>
              </p:txBody>
            </p:sp>
          </p:grpSp>
          <p:grpSp>
            <p:nvGrpSpPr>
              <p:cNvPr id="40" name="组合 12"/>
              <p:cNvGrpSpPr/>
              <p:nvPr/>
            </p:nvGrpSpPr>
            <p:grpSpPr bwMode="auto">
              <a:xfrm>
                <a:off x="4657514" y="1345734"/>
                <a:ext cx="1125248" cy="752830"/>
                <a:chOff x="4657514" y="1345734"/>
                <a:chExt cx="1125248" cy="752830"/>
              </a:xfrm>
            </p:grpSpPr>
            <p:sp>
              <p:nvSpPr>
                <p:cNvPr id="41" name="六边形 40"/>
                <p:cNvSpPr/>
                <p:nvPr/>
              </p:nvSpPr>
              <p:spPr>
                <a:xfrm rot="16200000">
                  <a:off x="4833791" y="1398116"/>
                  <a:ext cx="752534" cy="647770"/>
                </a:xfrm>
                <a:prstGeom prst="hexagon">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2" name="矩形 36"/>
                <p:cNvSpPr>
                  <a:spLocks noChangeArrowheads="1"/>
                </p:cNvSpPr>
                <p:nvPr/>
              </p:nvSpPr>
              <p:spPr bwMode="auto">
                <a:xfrm>
                  <a:off x="4657514" y="1491315"/>
                  <a:ext cx="11252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200">
                      <a:solidFill>
                        <a:srgbClr val="000000"/>
                      </a:solidFill>
                      <a:latin typeface="微软雅黑" panose="020B0503020204020204" pitchFamily="34" charset="-122"/>
                      <a:ea typeface="微软雅黑" panose="020B0503020204020204" pitchFamily="34" charset="-122"/>
                    </a:rPr>
                    <a:t>添加</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685800"/>
                  <a:r>
                    <a:rPr lang="zh-CN" altLang="en-US" sz="1200">
                      <a:solidFill>
                        <a:srgbClr val="000000"/>
                      </a:solidFill>
                      <a:latin typeface="微软雅黑" panose="020B0503020204020204" pitchFamily="34" charset="-122"/>
                      <a:ea typeface="微软雅黑" panose="020B0503020204020204" pitchFamily="34" charset="-122"/>
                    </a:rPr>
                    <a:t>标题</a:t>
                  </a:r>
                  <a:endParaRPr lang="en-US" altLang="ko-KR" sz="1200">
                    <a:solidFill>
                      <a:srgbClr val="000000"/>
                    </a:solidFill>
                    <a:latin typeface="微软雅黑" panose="020B0503020204020204" pitchFamily="34" charset="-122"/>
                    <a:ea typeface="微软雅黑" panose="020B0503020204020204" pitchFamily="34" charset="-122"/>
                  </a:endParaRPr>
                </a:p>
              </p:txBody>
            </p:sp>
          </p:gr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66253" y="1360488"/>
            <a:ext cx="7650660" cy="3082925"/>
            <a:chOff x="666253" y="1360488"/>
            <a:chExt cx="7650660" cy="3082925"/>
          </a:xfrm>
        </p:grpSpPr>
        <p:grpSp>
          <p:nvGrpSpPr>
            <p:cNvPr id="3" name="组合 2"/>
            <p:cNvGrpSpPr/>
            <p:nvPr/>
          </p:nvGrpSpPr>
          <p:grpSpPr bwMode="auto">
            <a:xfrm>
              <a:off x="1665288" y="1360488"/>
              <a:ext cx="2722562" cy="1117600"/>
              <a:chOff x="1633581" y="1069404"/>
              <a:chExt cx="2722396" cy="1117460"/>
            </a:xfrm>
          </p:grpSpPr>
          <p:sp>
            <p:nvSpPr>
              <p:cNvPr id="4" name="矩形 25"/>
              <p:cNvSpPr>
                <a:spLocks noChangeArrowheads="1"/>
              </p:cNvSpPr>
              <p:nvPr/>
            </p:nvSpPr>
            <p:spPr bwMode="auto">
              <a:xfrm>
                <a:off x="1633581" y="1417423"/>
                <a:ext cx="272239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5" name="TextBox 26"/>
              <p:cNvSpPr txBox="1">
                <a:spLocks noChangeArrowheads="1"/>
              </p:cNvSpPr>
              <p:nvPr/>
            </p:nvSpPr>
            <p:spPr bwMode="auto">
              <a:xfrm>
                <a:off x="1633581" y="1069404"/>
                <a:ext cx="1476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600">
                    <a:solidFill>
                      <a:srgbClr val="C00000"/>
                    </a:solidFill>
                    <a:latin typeface="微软雅黑" panose="020B0503020204020204" pitchFamily="34" charset="-122"/>
                    <a:ea typeface="微软雅黑" panose="020B0503020204020204" pitchFamily="34" charset="-122"/>
                  </a:rPr>
                  <a:t>点击添加标题 </a:t>
                </a:r>
                <a:endParaRPr lang="zh-CN" altLang="en-US" sz="1600">
                  <a:solidFill>
                    <a:srgbClr val="C00000"/>
                  </a:solidFill>
                  <a:latin typeface="Arial" panose="020B0604020202020204" pitchFamily="34" charset="0"/>
                  <a:cs typeface="Arial" panose="020B0604020202020204" pitchFamily="34" charset="0"/>
                </a:endParaRPr>
              </a:p>
            </p:txBody>
          </p:sp>
        </p:grpSp>
        <p:sp>
          <p:nvSpPr>
            <p:cNvPr id="6" name="Freeform 13"/>
            <p:cNvSpPr>
              <a:spLocks noEditPoints="1"/>
            </p:cNvSpPr>
            <p:nvPr/>
          </p:nvSpPr>
          <p:spPr bwMode="auto">
            <a:xfrm rot="931068">
              <a:off x="4900314" y="3397751"/>
              <a:ext cx="689718" cy="691893"/>
            </a:xfrm>
            <a:custGeom>
              <a:avLst/>
              <a:gdLst>
                <a:gd name="T0" fmla="*/ 239 w 462"/>
                <a:gd name="T1" fmla="*/ 0 h 463"/>
                <a:gd name="T2" fmla="*/ 223 w 462"/>
                <a:gd name="T3" fmla="*/ 1 h 463"/>
                <a:gd name="T4" fmla="*/ 231 w 462"/>
                <a:gd name="T5" fmla="*/ 463 h 463"/>
                <a:gd name="T6" fmla="*/ 239 w 462"/>
                <a:gd name="T7" fmla="*/ 1 h 463"/>
                <a:gd name="T8" fmla="*/ 88 w 462"/>
                <a:gd name="T9" fmla="*/ 239 h 463"/>
                <a:gd name="T10" fmla="*/ 37 w 462"/>
                <a:gd name="T11" fmla="*/ 325 h 463"/>
                <a:gd name="T12" fmla="*/ 239 w 462"/>
                <a:gd name="T13" fmla="*/ 122 h 463"/>
                <a:gd name="T14" fmla="*/ 340 w 462"/>
                <a:gd name="T15" fmla="*/ 122 h 463"/>
                <a:gd name="T16" fmla="*/ 346 w 462"/>
                <a:gd name="T17" fmla="*/ 137 h 463"/>
                <a:gd name="T18" fmla="*/ 239 w 462"/>
                <a:gd name="T19" fmla="*/ 223 h 463"/>
                <a:gd name="T20" fmla="*/ 346 w 462"/>
                <a:gd name="T21" fmla="*/ 137 h 463"/>
                <a:gd name="T22" fmla="*/ 223 w 462"/>
                <a:gd name="T23" fmla="*/ 122 h 463"/>
                <a:gd name="T24" fmla="*/ 223 w 462"/>
                <a:gd name="T25" fmla="*/ 17 h 463"/>
                <a:gd name="T26" fmla="*/ 223 w 462"/>
                <a:gd name="T27" fmla="*/ 223 h 463"/>
                <a:gd name="T28" fmla="*/ 117 w 462"/>
                <a:gd name="T29" fmla="*/ 137 h 463"/>
                <a:gd name="T30" fmla="*/ 88 w 462"/>
                <a:gd name="T31" fmla="*/ 223 h 463"/>
                <a:gd name="T32" fmla="*/ 37 w 462"/>
                <a:gd name="T33" fmla="*/ 137 h 463"/>
                <a:gd name="T34" fmla="*/ 88 w 462"/>
                <a:gd name="T35" fmla="*/ 223 h 463"/>
                <a:gd name="T36" fmla="*/ 223 w 462"/>
                <a:gd name="T37" fmla="*/ 239 h 463"/>
                <a:gd name="T38" fmla="*/ 116 w 462"/>
                <a:gd name="T39" fmla="*/ 325 h 463"/>
                <a:gd name="T40" fmla="*/ 223 w 462"/>
                <a:gd name="T41" fmla="*/ 341 h 463"/>
                <a:gd name="T42" fmla="*/ 122 w 462"/>
                <a:gd name="T43" fmla="*/ 341 h 463"/>
                <a:gd name="T44" fmla="*/ 239 w 462"/>
                <a:gd name="T45" fmla="*/ 446 h 463"/>
                <a:gd name="T46" fmla="*/ 341 w 462"/>
                <a:gd name="T47" fmla="*/ 341 h 463"/>
                <a:gd name="T48" fmla="*/ 239 w 462"/>
                <a:gd name="T49" fmla="*/ 325 h 463"/>
                <a:gd name="T50" fmla="*/ 358 w 462"/>
                <a:gd name="T51" fmla="*/ 239 h 463"/>
                <a:gd name="T52" fmla="*/ 239 w 462"/>
                <a:gd name="T53" fmla="*/ 325 h 463"/>
                <a:gd name="T54" fmla="*/ 446 w 462"/>
                <a:gd name="T55" fmla="*/ 239 h 463"/>
                <a:gd name="T56" fmla="*/ 362 w 462"/>
                <a:gd name="T57" fmla="*/ 325 h 463"/>
                <a:gd name="T58" fmla="*/ 374 w 462"/>
                <a:gd name="T59" fmla="*/ 223 h 463"/>
                <a:gd name="T60" fmla="*/ 425 w 462"/>
                <a:gd name="T61" fmla="*/ 137 h 463"/>
                <a:gd name="T62" fmla="*/ 374 w 462"/>
                <a:gd name="T63" fmla="*/ 223 h 463"/>
                <a:gd name="T64" fmla="*/ 357 w 462"/>
                <a:gd name="T65" fmla="*/ 122 h 463"/>
                <a:gd name="T66" fmla="*/ 416 w 462"/>
                <a:gd name="T67" fmla="*/ 122 h 463"/>
                <a:gd name="T68" fmla="*/ 105 w 462"/>
                <a:gd name="T69" fmla="*/ 122 h 463"/>
                <a:gd name="T70" fmla="*/ 165 w 462"/>
                <a:gd name="T71" fmla="*/ 27 h 463"/>
                <a:gd name="T72" fmla="*/ 105 w 462"/>
                <a:gd name="T73" fmla="*/ 341 h 463"/>
                <a:gd name="T74" fmla="*/ 46 w 462"/>
                <a:gd name="T75" fmla="*/ 341 h 463"/>
                <a:gd name="T76" fmla="*/ 357 w 462"/>
                <a:gd name="T77" fmla="*/ 341 h 463"/>
                <a:gd name="T78" fmla="*/ 297 w 462"/>
                <a:gd name="T79" fmla="*/ 436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2" h="463">
                  <a:moveTo>
                    <a:pt x="239" y="1"/>
                  </a:moveTo>
                  <a:cubicBezTo>
                    <a:pt x="239" y="0"/>
                    <a:pt x="239" y="0"/>
                    <a:pt x="239" y="0"/>
                  </a:cubicBezTo>
                  <a:cubicBezTo>
                    <a:pt x="223" y="0"/>
                    <a:pt x="223" y="0"/>
                    <a:pt x="223" y="0"/>
                  </a:cubicBezTo>
                  <a:cubicBezTo>
                    <a:pt x="223" y="1"/>
                    <a:pt x="223" y="1"/>
                    <a:pt x="223" y="1"/>
                  </a:cubicBezTo>
                  <a:cubicBezTo>
                    <a:pt x="99" y="5"/>
                    <a:pt x="0" y="107"/>
                    <a:pt x="0" y="232"/>
                  </a:cubicBezTo>
                  <a:cubicBezTo>
                    <a:pt x="0" y="359"/>
                    <a:pt x="104" y="463"/>
                    <a:pt x="231" y="463"/>
                  </a:cubicBezTo>
                  <a:cubicBezTo>
                    <a:pt x="359" y="463"/>
                    <a:pt x="462" y="359"/>
                    <a:pt x="462" y="232"/>
                  </a:cubicBezTo>
                  <a:cubicBezTo>
                    <a:pt x="462" y="107"/>
                    <a:pt x="363" y="5"/>
                    <a:pt x="239" y="1"/>
                  </a:cubicBezTo>
                  <a:close/>
                  <a:moveTo>
                    <a:pt x="16" y="239"/>
                  </a:moveTo>
                  <a:cubicBezTo>
                    <a:pt x="88" y="239"/>
                    <a:pt x="88" y="239"/>
                    <a:pt x="88" y="239"/>
                  </a:cubicBezTo>
                  <a:cubicBezTo>
                    <a:pt x="89" y="269"/>
                    <a:pt x="93" y="298"/>
                    <a:pt x="100" y="325"/>
                  </a:cubicBezTo>
                  <a:cubicBezTo>
                    <a:pt x="37" y="325"/>
                    <a:pt x="37" y="325"/>
                    <a:pt x="37" y="325"/>
                  </a:cubicBezTo>
                  <a:cubicBezTo>
                    <a:pt x="24" y="299"/>
                    <a:pt x="17" y="270"/>
                    <a:pt x="16" y="239"/>
                  </a:cubicBezTo>
                  <a:close/>
                  <a:moveTo>
                    <a:pt x="239" y="122"/>
                  </a:moveTo>
                  <a:cubicBezTo>
                    <a:pt x="239" y="17"/>
                    <a:pt x="239" y="17"/>
                    <a:pt x="239" y="17"/>
                  </a:cubicBezTo>
                  <a:cubicBezTo>
                    <a:pt x="282" y="21"/>
                    <a:pt x="319" y="62"/>
                    <a:pt x="340" y="122"/>
                  </a:cubicBezTo>
                  <a:lnTo>
                    <a:pt x="239" y="122"/>
                  </a:lnTo>
                  <a:close/>
                  <a:moveTo>
                    <a:pt x="346" y="137"/>
                  </a:moveTo>
                  <a:cubicBezTo>
                    <a:pt x="353" y="164"/>
                    <a:pt x="357" y="193"/>
                    <a:pt x="358" y="223"/>
                  </a:cubicBezTo>
                  <a:cubicBezTo>
                    <a:pt x="239" y="223"/>
                    <a:pt x="239" y="223"/>
                    <a:pt x="239" y="223"/>
                  </a:cubicBezTo>
                  <a:cubicBezTo>
                    <a:pt x="239" y="137"/>
                    <a:pt x="239" y="137"/>
                    <a:pt x="239" y="137"/>
                  </a:cubicBezTo>
                  <a:lnTo>
                    <a:pt x="346" y="137"/>
                  </a:lnTo>
                  <a:close/>
                  <a:moveTo>
                    <a:pt x="223" y="17"/>
                  </a:moveTo>
                  <a:cubicBezTo>
                    <a:pt x="223" y="122"/>
                    <a:pt x="223" y="122"/>
                    <a:pt x="223" y="122"/>
                  </a:cubicBezTo>
                  <a:cubicBezTo>
                    <a:pt x="122" y="122"/>
                    <a:pt x="122" y="122"/>
                    <a:pt x="122" y="122"/>
                  </a:cubicBezTo>
                  <a:cubicBezTo>
                    <a:pt x="143" y="62"/>
                    <a:pt x="180" y="21"/>
                    <a:pt x="223" y="17"/>
                  </a:cubicBezTo>
                  <a:close/>
                  <a:moveTo>
                    <a:pt x="223" y="137"/>
                  </a:moveTo>
                  <a:cubicBezTo>
                    <a:pt x="223" y="223"/>
                    <a:pt x="223" y="223"/>
                    <a:pt x="223" y="223"/>
                  </a:cubicBezTo>
                  <a:cubicBezTo>
                    <a:pt x="104" y="223"/>
                    <a:pt x="104" y="223"/>
                    <a:pt x="104" y="223"/>
                  </a:cubicBezTo>
                  <a:cubicBezTo>
                    <a:pt x="105" y="193"/>
                    <a:pt x="109" y="164"/>
                    <a:pt x="117" y="137"/>
                  </a:cubicBezTo>
                  <a:lnTo>
                    <a:pt x="223" y="137"/>
                  </a:lnTo>
                  <a:close/>
                  <a:moveTo>
                    <a:pt x="88" y="223"/>
                  </a:moveTo>
                  <a:cubicBezTo>
                    <a:pt x="16" y="223"/>
                    <a:pt x="16" y="223"/>
                    <a:pt x="16" y="223"/>
                  </a:cubicBezTo>
                  <a:cubicBezTo>
                    <a:pt x="17" y="193"/>
                    <a:pt x="25" y="164"/>
                    <a:pt x="37" y="137"/>
                  </a:cubicBezTo>
                  <a:cubicBezTo>
                    <a:pt x="100" y="137"/>
                    <a:pt x="100" y="137"/>
                    <a:pt x="100" y="137"/>
                  </a:cubicBezTo>
                  <a:cubicBezTo>
                    <a:pt x="93" y="164"/>
                    <a:pt x="89" y="193"/>
                    <a:pt x="88" y="223"/>
                  </a:cubicBezTo>
                  <a:close/>
                  <a:moveTo>
                    <a:pt x="104" y="239"/>
                  </a:moveTo>
                  <a:cubicBezTo>
                    <a:pt x="223" y="239"/>
                    <a:pt x="223" y="239"/>
                    <a:pt x="223" y="239"/>
                  </a:cubicBezTo>
                  <a:cubicBezTo>
                    <a:pt x="223" y="325"/>
                    <a:pt x="223" y="325"/>
                    <a:pt x="223" y="325"/>
                  </a:cubicBezTo>
                  <a:cubicBezTo>
                    <a:pt x="116" y="325"/>
                    <a:pt x="116" y="325"/>
                    <a:pt x="116" y="325"/>
                  </a:cubicBezTo>
                  <a:cubicBezTo>
                    <a:pt x="109" y="299"/>
                    <a:pt x="105" y="270"/>
                    <a:pt x="104" y="239"/>
                  </a:cubicBezTo>
                  <a:close/>
                  <a:moveTo>
                    <a:pt x="223" y="341"/>
                  </a:moveTo>
                  <a:cubicBezTo>
                    <a:pt x="223" y="446"/>
                    <a:pt x="223" y="446"/>
                    <a:pt x="223" y="446"/>
                  </a:cubicBezTo>
                  <a:cubicBezTo>
                    <a:pt x="180" y="442"/>
                    <a:pt x="142" y="400"/>
                    <a:pt x="122" y="341"/>
                  </a:cubicBezTo>
                  <a:lnTo>
                    <a:pt x="223" y="341"/>
                  </a:lnTo>
                  <a:close/>
                  <a:moveTo>
                    <a:pt x="239" y="446"/>
                  </a:moveTo>
                  <a:cubicBezTo>
                    <a:pt x="239" y="341"/>
                    <a:pt x="239" y="341"/>
                    <a:pt x="239" y="341"/>
                  </a:cubicBezTo>
                  <a:cubicBezTo>
                    <a:pt x="341" y="341"/>
                    <a:pt x="341" y="341"/>
                    <a:pt x="341" y="341"/>
                  </a:cubicBezTo>
                  <a:cubicBezTo>
                    <a:pt x="320" y="400"/>
                    <a:pt x="282" y="442"/>
                    <a:pt x="239" y="446"/>
                  </a:cubicBezTo>
                  <a:close/>
                  <a:moveTo>
                    <a:pt x="239" y="325"/>
                  </a:moveTo>
                  <a:cubicBezTo>
                    <a:pt x="239" y="239"/>
                    <a:pt x="239" y="239"/>
                    <a:pt x="239" y="239"/>
                  </a:cubicBezTo>
                  <a:cubicBezTo>
                    <a:pt x="358" y="239"/>
                    <a:pt x="358" y="239"/>
                    <a:pt x="358" y="239"/>
                  </a:cubicBezTo>
                  <a:cubicBezTo>
                    <a:pt x="358" y="270"/>
                    <a:pt x="353" y="299"/>
                    <a:pt x="346" y="325"/>
                  </a:cubicBezTo>
                  <a:lnTo>
                    <a:pt x="239" y="325"/>
                  </a:lnTo>
                  <a:close/>
                  <a:moveTo>
                    <a:pt x="374" y="239"/>
                  </a:moveTo>
                  <a:cubicBezTo>
                    <a:pt x="446" y="239"/>
                    <a:pt x="446" y="239"/>
                    <a:pt x="446" y="239"/>
                  </a:cubicBezTo>
                  <a:cubicBezTo>
                    <a:pt x="445" y="270"/>
                    <a:pt x="438" y="299"/>
                    <a:pt x="425" y="325"/>
                  </a:cubicBezTo>
                  <a:cubicBezTo>
                    <a:pt x="362" y="325"/>
                    <a:pt x="362" y="325"/>
                    <a:pt x="362" y="325"/>
                  </a:cubicBezTo>
                  <a:cubicBezTo>
                    <a:pt x="369" y="298"/>
                    <a:pt x="373" y="269"/>
                    <a:pt x="374" y="239"/>
                  </a:cubicBezTo>
                  <a:close/>
                  <a:moveTo>
                    <a:pt x="374" y="223"/>
                  </a:moveTo>
                  <a:cubicBezTo>
                    <a:pt x="373" y="193"/>
                    <a:pt x="369" y="164"/>
                    <a:pt x="362" y="137"/>
                  </a:cubicBezTo>
                  <a:cubicBezTo>
                    <a:pt x="425" y="137"/>
                    <a:pt x="425" y="137"/>
                    <a:pt x="425" y="137"/>
                  </a:cubicBezTo>
                  <a:cubicBezTo>
                    <a:pt x="437" y="164"/>
                    <a:pt x="445" y="193"/>
                    <a:pt x="446" y="223"/>
                  </a:cubicBezTo>
                  <a:lnTo>
                    <a:pt x="374" y="223"/>
                  </a:lnTo>
                  <a:close/>
                  <a:moveTo>
                    <a:pt x="416" y="122"/>
                  </a:moveTo>
                  <a:cubicBezTo>
                    <a:pt x="357" y="122"/>
                    <a:pt x="357" y="122"/>
                    <a:pt x="357" y="122"/>
                  </a:cubicBezTo>
                  <a:cubicBezTo>
                    <a:pt x="343" y="81"/>
                    <a:pt x="323" y="48"/>
                    <a:pt x="297" y="27"/>
                  </a:cubicBezTo>
                  <a:cubicBezTo>
                    <a:pt x="347" y="43"/>
                    <a:pt x="390" y="77"/>
                    <a:pt x="416" y="122"/>
                  </a:cubicBezTo>
                  <a:close/>
                  <a:moveTo>
                    <a:pt x="165" y="27"/>
                  </a:moveTo>
                  <a:cubicBezTo>
                    <a:pt x="140" y="48"/>
                    <a:pt x="119" y="81"/>
                    <a:pt x="105" y="122"/>
                  </a:cubicBezTo>
                  <a:cubicBezTo>
                    <a:pt x="46" y="122"/>
                    <a:pt x="46" y="122"/>
                    <a:pt x="46" y="122"/>
                  </a:cubicBezTo>
                  <a:cubicBezTo>
                    <a:pt x="73" y="77"/>
                    <a:pt x="115" y="43"/>
                    <a:pt x="165" y="27"/>
                  </a:cubicBezTo>
                  <a:close/>
                  <a:moveTo>
                    <a:pt x="46" y="341"/>
                  </a:moveTo>
                  <a:cubicBezTo>
                    <a:pt x="105" y="341"/>
                    <a:pt x="105" y="341"/>
                    <a:pt x="105" y="341"/>
                  </a:cubicBezTo>
                  <a:cubicBezTo>
                    <a:pt x="119" y="381"/>
                    <a:pt x="140" y="415"/>
                    <a:pt x="165" y="436"/>
                  </a:cubicBezTo>
                  <a:cubicBezTo>
                    <a:pt x="114" y="420"/>
                    <a:pt x="72" y="386"/>
                    <a:pt x="46" y="341"/>
                  </a:cubicBezTo>
                  <a:close/>
                  <a:moveTo>
                    <a:pt x="297" y="436"/>
                  </a:moveTo>
                  <a:cubicBezTo>
                    <a:pt x="323" y="415"/>
                    <a:pt x="344" y="381"/>
                    <a:pt x="357" y="341"/>
                  </a:cubicBezTo>
                  <a:cubicBezTo>
                    <a:pt x="417" y="341"/>
                    <a:pt x="417" y="341"/>
                    <a:pt x="417" y="341"/>
                  </a:cubicBezTo>
                  <a:cubicBezTo>
                    <a:pt x="390" y="386"/>
                    <a:pt x="348" y="420"/>
                    <a:pt x="297" y="436"/>
                  </a:cubicBezTo>
                  <a:close/>
                </a:path>
              </a:pathLst>
            </a:custGeom>
            <a:solidFill>
              <a:srgbClr val="006DB1"/>
            </a:solidFill>
            <a:ln w="3175">
              <a:no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7" name="Freeform 14"/>
            <p:cNvSpPr>
              <a:spLocks noEditPoints="1"/>
            </p:cNvSpPr>
            <p:nvPr/>
          </p:nvSpPr>
          <p:spPr bwMode="auto">
            <a:xfrm>
              <a:off x="666253" y="3408380"/>
              <a:ext cx="929770" cy="670635"/>
            </a:xfrm>
            <a:custGeom>
              <a:avLst/>
              <a:gdLst>
                <a:gd name="T0" fmla="*/ 435 w 609"/>
                <a:gd name="T1" fmla="*/ 374 h 439"/>
                <a:gd name="T2" fmla="*/ 521 w 609"/>
                <a:gd name="T3" fmla="*/ 314 h 439"/>
                <a:gd name="T4" fmla="*/ 476 w 609"/>
                <a:gd name="T5" fmla="*/ 286 h 439"/>
                <a:gd name="T6" fmla="*/ 457 w 609"/>
                <a:gd name="T7" fmla="*/ 268 h 439"/>
                <a:gd name="T8" fmla="*/ 419 w 609"/>
                <a:gd name="T9" fmla="*/ 267 h 439"/>
                <a:gd name="T10" fmla="*/ 399 w 609"/>
                <a:gd name="T11" fmla="*/ 282 h 439"/>
                <a:gd name="T12" fmla="*/ 352 w 609"/>
                <a:gd name="T13" fmla="*/ 307 h 439"/>
                <a:gd name="T14" fmla="*/ 363 w 609"/>
                <a:gd name="T15" fmla="*/ 358 h 439"/>
                <a:gd name="T16" fmla="*/ 365 w 609"/>
                <a:gd name="T17" fmla="*/ 384 h 439"/>
                <a:gd name="T18" fmla="*/ 390 w 609"/>
                <a:gd name="T19" fmla="*/ 412 h 439"/>
                <a:gd name="T20" fmla="*/ 416 w 609"/>
                <a:gd name="T21" fmla="*/ 415 h 439"/>
                <a:gd name="T22" fmla="*/ 466 w 609"/>
                <a:gd name="T23" fmla="*/ 431 h 439"/>
                <a:gd name="T24" fmla="*/ 495 w 609"/>
                <a:gd name="T25" fmla="*/ 387 h 439"/>
                <a:gd name="T26" fmla="*/ 512 w 609"/>
                <a:gd name="T27" fmla="*/ 368 h 439"/>
                <a:gd name="T28" fmla="*/ 514 w 609"/>
                <a:gd name="T29" fmla="*/ 330 h 439"/>
                <a:gd name="T30" fmla="*/ 376 w 609"/>
                <a:gd name="T31" fmla="*/ 345 h 439"/>
                <a:gd name="T32" fmla="*/ 435 w 609"/>
                <a:gd name="T33" fmla="*/ 404 h 439"/>
                <a:gd name="T34" fmla="*/ 434 w 609"/>
                <a:gd name="T35" fmla="*/ 132 h 439"/>
                <a:gd name="T36" fmla="*/ 519 w 609"/>
                <a:gd name="T37" fmla="*/ 132 h 439"/>
                <a:gd name="T38" fmla="*/ 582 w 609"/>
                <a:gd name="T39" fmla="*/ 161 h 439"/>
                <a:gd name="T40" fmla="*/ 605 w 609"/>
                <a:gd name="T41" fmla="*/ 86 h 439"/>
                <a:gd name="T42" fmla="*/ 539 w 609"/>
                <a:gd name="T43" fmla="*/ 43 h 439"/>
                <a:gd name="T44" fmla="*/ 535 w 609"/>
                <a:gd name="T45" fmla="*/ 8 h 439"/>
                <a:gd name="T46" fmla="*/ 457 w 609"/>
                <a:gd name="T47" fmla="*/ 25 h 439"/>
                <a:gd name="T48" fmla="*/ 418 w 609"/>
                <a:gd name="T49" fmla="*/ 27 h 439"/>
                <a:gd name="T50" fmla="*/ 377 w 609"/>
                <a:gd name="T51" fmla="*/ 65 h 439"/>
                <a:gd name="T52" fmla="*/ 371 w 609"/>
                <a:gd name="T53" fmla="*/ 104 h 439"/>
                <a:gd name="T54" fmla="*/ 347 w 609"/>
                <a:gd name="T55" fmla="*/ 179 h 439"/>
                <a:gd name="T56" fmla="*/ 411 w 609"/>
                <a:gd name="T57" fmla="*/ 220 h 439"/>
                <a:gd name="T58" fmla="*/ 418 w 609"/>
                <a:gd name="T59" fmla="*/ 257 h 439"/>
                <a:gd name="T60" fmla="*/ 496 w 609"/>
                <a:gd name="T61" fmla="*/ 240 h 439"/>
                <a:gd name="T62" fmla="*/ 534 w 609"/>
                <a:gd name="T63" fmla="*/ 238 h 439"/>
                <a:gd name="T64" fmla="*/ 576 w 609"/>
                <a:gd name="T65" fmla="*/ 199 h 439"/>
                <a:gd name="T66" fmla="*/ 476 w 609"/>
                <a:gd name="T67" fmla="*/ 222 h 439"/>
                <a:gd name="T68" fmla="*/ 476 w 609"/>
                <a:gd name="T69" fmla="*/ 43 h 439"/>
                <a:gd name="T70" fmla="*/ 476 w 609"/>
                <a:gd name="T71" fmla="*/ 222 h 439"/>
                <a:gd name="T72" fmla="*/ 195 w 609"/>
                <a:gd name="T73" fmla="*/ 304 h 439"/>
                <a:gd name="T74" fmla="*/ 349 w 609"/>
                <a:gd name="T75" fmla="*/ 269 h 439"/>
                <a:gd name="T76" fmla="*/ 391 w 609"/>
                <a:gd name="T77" fmla="*/ 241 h 439"/>
                <a:gd name="T78" fmla="*/ 322 w 609"/>
                <a:gd name="T79" fmla="*/ 153 h 439"/>
                <a:gd name="T80" fmla="*/ 297 w 609"/>
                <a:gd name="T81" fmla="*/ 105 h 439"/>
                <a:gd name="T82" fmla="*/ 222 w 609"/>
                <a:gd name="T83" fmla="*/ 74 h 439"/>
                <a:gd name="T84" fmla="*/ 169 w 609"/>
                <a:gd name="T85" fmla="*/ 90 h 439"/>
                <a:gd name="T86" fmla="*/ 57 w 609"/>
                <a:gd name="T87" fmla="*/ 105 h 439"/>
                <a:gd name="T88" fmla="*/ 42 w 609"/>
                <a:gd name="T89" fmla="*/ 217 h 439"/>
                <a:gd name="T90" fmla="*/ 26 w 609"/>
                <a:gd name="T91" fmla="*/ 269 h 439"/>
                <a:gd name="T92" fmla="*/ 57 w 609"/>
                <a:gd name="T93" fmla="*/ 344 h 439"/>
                <a:gd name="T94" fmla="*/ 106 w 609"/>
                <a:gd name="T95" fmla="*/ 370 h 439"/>
                <a:gd name="T96" fmla="*/ 169 w 609"/>
                <a:gd name="T97" fmla="*/ 412 h 439"/>
                <a:gd name="T98" fmla="*/ 222 w 609"/>
                <a:gd name="T99" fmla="*/ 396 h 439"/>
                <a:gd name="T100" fmla="*/ 334 w 609"/>
                <a:gd name="T101" fmla="*/ 381 h 439"/>
                <a:gd name="T102" fmla="*/ 346 w 609"/>
                <a:gd name="T103" fmla="*/ 281 h 439"/>
                <a:gd name="T104" fmla="*/ 201 w 609"/>
                <a:gd name="T105" fmla="*/ 369 h 439"/>
                <a:gd name="T106" fmla="*/ 195 w 609"/>
                <a:gd name="T107" fmla="*/ 11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9" h="439">
                  <a:moveTo>
                    <a:pt x="435" y="317"/>
                  </a:moveTo>
                  <a:cubicBezTo>
                    <a:pt x="419" y="317"/>
                    <a:pt x="407" y="330"/>
                    <a:pt x="407" y="345"/>
                  </a:cubicBezTo>
                  <a:cubicBezTo>
                    <a:pt x="407" y="361"/>
                    <a:pt x="419" y="374"/>
                    <a:pt x="435" y="374"/>
                  </a:cubicBezTo>
                  <a:cubicBezTo>
                    <a:pt x="451" y="374"/>
                    <a:pt x="463" y="361"/>
                    <a:pt x="463" y="345"/>
                  </a:cubicBezTo>
                  <a:cubicBezTo>
                    <a:pt x="463" y="330"/>
                    <a:pt x="451" y="317"/>
                    <a:pt x="435" y="317"/>
                  </a:cubicBezTo>
                  <a:close/>
                  <a:moveTo>
                    <a:pt x="521" y="314"/>
                  </a:moveTo>
                  <a:cubicBezTo>
                    <a:pt x="519" y="308"/>
                    <a:pt x="512" y="304"/>
                    <a:pt x="505" y="307"/>
                  </a:cubicBezTo>
                  <a:cubicBezTo>
                    <a:pt x="498" y="309"/>
                    <a:pt x="498" y="309"/>
                    <a:pt x="498" y="309"/>
                  </a:cubicBezTo>
                  <a:cubicBezTo>
                    <a:pt x="493" y="300"/>
                    <a:pt x="485" y="292"/>
                    <a:pt x="476" y="286"/>
                  </a:cubicBezTo>
                  <a:cubicBezTo>
                    <a:pt x="480" y="279"/>
                    <a:pt x="480" y="279"/>
                    <a:pt x="480" y="279"/>
                  </a:cubicBezTo>
                  <a:cubicBezTo>
                    <a:pt x="482" y="273"/>
                    <a:pt x="480" y="265"/>
                    <a:pt x="474" y="262"/>
                  </a:cubicBezTo>
                  <a:cubicBezTo>
                    <a:pt x="468" y="259"/>
                    <a:pt x="460" y="262"/>
                    <a:pt x="457" y="268"/>
                  </a:cubicBezTo>
                  <a:cubicBezTo>
                    <a:pt x="454" y="275"/>
                    <a:pt x="454" y="275"/>
                    <a:pt x="454" y="275"/>
                  </a:cubicBezTo>
                  <a:cubicBezTo>
                    <a:pt x="444" y="272"/>
                    <a:pt x="433" y="272"/>
                    <a:pt x="422" y="274"/>
                  </a:cubicBezTo>
                  <a:cubicBezTo>
                    <a:pt x="419" y="267"/>
                    <a:pt x="419" y="267"/>
                    <a:pt x="419" y="267"/>
                  </a:cubicBezTo>
                  <a:cubicBezTo>
                    <a:pt x="417" y="260"/>
                    <a:pt x="410" y="257"/>
                    <a:pt x="404" y="259"/>
                  </a:cubicBezTo>
                  <a:cubicBezTo>
                    <a:pt x="397" y="262"/>
                    <a:pt x="394" y="269"/>
                    <a:pt x="396" y="275"/>
                  </a:cubicBezTo>
                  <a:cubicBezTo>
                    <a:pt x="399" y="282"/>
                    <a:pt x="399" y="282"/>
                    <a:pt x="399" y="282"/>
                  </a:cubicBezTo>
                  <a:cubicBezTo>
                    <a:pt x="389" y="288"/>
                    <a:pt x="381" y="295"/>
                    <a:pt x="375" y="304"/>
                  </a:cubicBezTo>
                  <a:cubicBezTo>
                    <a:pt x="368" y="301"/>
                    <a:pt x="368" y="301"/>
                    <a:pt x="368" y="301"/>
                  </a:cubicBezTo>
                  <a:cubicBezTo>
                    <a:pt x="362" y="298"/>
                    <a:pt x="355" y="300"/>
                    <a:pt x="352" y="307"/>
                  </a:cubicBezTo>
                  <a:cubicBezTo>
                    <a:pt x="349" y="313"/>
                    <a:pt x="352" y="320"/>
                    <a:pt x="358" y="323"/>
                  </a:cubicBezTo>
                  <a:cubicBezTo>
                    <a:pt x="365" y="326"/>
                    <a:pt x="365" y="326"/>
                    <a:pt x="365" y="326"/>
                  </a:cubicBezTo>
                  <a:cubicBezTo>
                    <a:pt x="362" y="336"/>
                    <a:pt x="361" y="347"/>
                    <a:pt x="363" y="358"/>
                  </a:cubicBezTo>
                  <a:cubicBezTo>
                    <a:pt x="356" y="361"/>
                    <a:pt x="356" y="361"/>
                    <a:pt x="356" y="361"/>
                  </a:cubicBezTo>
                  <a:cubicBezTo>
                    <a:pt x="350" y="363"/>
                    <a:pt x="347" y="370"/>
                    <a:pt x="349" y="376"/>
                  </a:cubicBezTo>
                  <a:cubicBezTo>
                    <a:pt x="351" y="383"/>
                    <a:pt x="358" y="386"/>
                    <a:pt x="365" y="384"/>
                  </a:cubicBezTo>
                  <a:cubicBezTo>
                    <a:pt x="372" y="381"/>
                    <a:pt x="372" y="381"/>
                    <a:pt x="372" y="381"/>
                  </a:cubicBezTo>
                  <a:cubicBezTo>
                    <a:pt x="377" y="391"/>
                    <a:pt x="385" y="399"/>
                    <a:pt x="393" y="405"/>
                  </a:cubicBezTo>
                  <a:cubicBezTo>
                    <a:pt x="390" y="412"/>
                    <a:pt x="390" y="412"/>
                    <a:pt x="390" y="412"/>
                  </a:cubicBezTo>
                  <a:cubicBezTo>
                    <a:pt x="387" y="418"/>
                    <a:pt x="390" y="425"/>
                    <a:pt x="396" y="428"/>
                  </a:cubicBezTo>
                  <a:cubicBezTo>
                    <a:pt x="402" y="431"/>
                    <a:pt x="410" y="428"/>
                    <a:pt x="413" y="422"/>
                  </a:cubicBezTo>
                  <a:cubicBezTo>
                    <a:pt x="416" y="415"/>
                    <a:pt x="416" y="415"/>
                    <a:pt x="416" y="415"/>
                  </a:cubicBezTo>
                  <a:cubicBezTo>
                    <a:pt x="426" y="418"/>
                    <a:pt x="437" y="419"/>
                    <a:pt x="448" y="417"/>
                  </a:cubicBezTo>
                  <a:cubicBezTo>
                    <a:pt x="450" y="424"/>
                    <a:pt x="450" y="424"/>
                    <a:pt x="450" y="424"/>
                  </a:cubicBezTo>
                  <a:cubicBezTo>
                    <a:pt x="453" y="430"/>
                    <a:pt x="460" y="434"/>
                    <a:pt x="466" y="431"/>
                  </a:cubicBezTo>
                  <a:cubicBezTo>
                    <a:pt x="473" y="429"/>
                    <a:pt x="476" y="422"/>
                    <a:pt x="474" y="416"/>
                  </a:cubicBezTo>
                  <a:cubicBezTo>
                    <a:pt x="471" y="408"/>
                    <a:pt x="471" y="408"/>
                    <a:pt x="471" y="408"/>
                  </a:cubicBezTo>
                  <a:cubicBezTo>
                    <a:pt x="481" y="403"/>
                    <a:pt x="489" y="396"/>
                    <a:pt x="495" y="387"/>
                  </a:cubicBezTo>
                  <a:cubicBezTo>
                    <a:pt x="501" y="390"/>
                    <a:pt x="501" y="390"/>
                    <a:pt x="501" y="390"/>
                  </a:cubicBezTo>
                  <a:cubicBezTo>
                    <a:pt x="508" y="393"/>
                    <a:pt x="515" y="390"/>
                    <a:pt x="518" y="384"/>
                  </a:cubicBezTo>
                  <a:cubicBezTo>
                    <a:pt x="521" y="378"/>
                    <a:pt x="518" y="371"/>
                    <a:pt x="512" y="368"/>
                  </a:cubicBezTo>
                  <a:cubicBezTo>
                    <a:pt x="505" y="364"/>
                    <a:pt x="505" y="364"/>
                    <a:pt x="505" y="364"/>
                  </a:cubicBezTo>
                  <a:cubicBezTo>
                    <a:pt x="508" y="354"/>
                    <a:pt x="508" y="343"/>
                    <a:pt x="507" y="332"/>
                  </a:cubicBezTo>
                  <a:cubicBezTo>
                    <a:pt x="514" y="330"/>
                    <a:pt x="514" y="330"/>
                    <a:pt x="514" y="330"/>
                  </a:cubicBezTo>
                  <a:cubicBezTo>
                    <a:pt x="520" y="328"/>
                    <a:pt x="523" y="320"/>
                    <a:pt x="521" y="314"/>
                  </a:cubicBezTo>
                  <a:close/>
                  <a:moveTo>
                    <a:pt x="435" y="404"/>
                  </a:moveTo>
                  <a:cubicBezTo>
                    <a:pt x="402" y="404"/>
                    <a:pt x="376" y="378"/>
                    <a:pt x="376" y="345"/>
                  </a:cubicBezTo>
                  <a:cubicBezTo>
                    <a:pt x="376" y="313"/>
                    <a:pt x="402" y="286"/>
                    <a:pt x="435" y="286"/>
                  </a:cubicBezTo>
                  <a:cubicBezTo>
                    <a:pt x="467" y="286"/>
                    <a:pt x="494" y="313"/>
                    <a:pt x="494" y="345"/>
                  </a:cubicBezTo>
                  <a:cubicBezTo>
                    <a:pt x="494" y="378"/>
                    <a:pt x="467" y="404"/>
                    <a:pt x="435" y="404"/>
                  </a:cubicBezTo>
                  <a:close/>
                  <a:moveTo>
                    <a:pt x="500" y="97"/>
                  </a:moveTo>
                  <a:cubicBezTo>
                    <a:pt x="493" y="92"/>
                    <a:pt x="485" y="90"/>
                    <a:pt x="476" y="90"/>
                  </a:cubicBezTo>
                  <a:cubicBezTo>
                    <a:pt x="453" y="90"/>
                    <a:pt x="434" y="109"/>
                    <a:pt x="434" y="132"/>
                  </a:cubicBezTo>
                  <a:cubicBezTo>
                    <a:pt x="434" y="148"/>
                    <a:pt x="442" y="161"/>
                    <a:pt x="454" y="169"/>
                  </a:cubicBezTo>
                  <a:cubicBezTo>
                    <a:pt x="460" y="173"/>
                    <a:pt x="468" y="175"/>
                    <a:pt x="476" y="175"/>
                  </a:cubicBezTo>
                  <a:cubicBezTo>
                    <a:pt x="500" y="175"/>
                    <a:pt x="519" y="156"/>
                    <a:pt x="519" y="132"/>
                  </a:cubicBezTo>
                  <a:cubicBezTo>
                    <a:pt x="519" y="117"/>
                    <a:pt x="512" y="104"/>
                    <a:pt x="500" y="97"/>
                  </a:cubicBezTo>
                  <a:close/>
                  <a:moveTo>
                    <a:pt x="592" y="166"/>
                  </a:moveTo>
                  <a:cubicBezTo>
                    <a:pt x="582" y="161"/>
                    <a:pt x="582" y="161"/>
                    <a:pt x="582" y="161"/>
                  </a:cubicBezTo>
                  <a:cubicBezTo>
                    <a:pt x="586" y="146"/>
                    <a:pt x="587" y="129"/>
                    <a:pt x="584" y="113"/>
                  </a:cubicBezTo>
                  <a:cubicBezTo>
                    <a:pt x="594" y="109"/>
                    <a:pt x="594" y="109"/>
                    <a:pt x="594" y="109"/>
                  </a:cubicBezTo>
                  <a:cubicBezTo>
                    <a:pt x="604" y="106"/>
                    <a:pt x="609" y="95"/>
                    <a:pt x="605" y="86"/>
                  </a:cubicBezTo>
                  <a:cubicBezTo>
                    <a:pt x="602" y="76"/>
                    <a:pt x="591" y="71"/>
                    <a:pt x="582" y="74"/>
                  </a:cubicBezTo>
                  <a:cubicBezTo>
                    <a:pt x="571" y="78"/>
                    <a:pt x="571" y="78"/>
                    <a:pt x="571" y="78"/>
                  </a:cubicBezTo>
                  <a:cubicBezTo>
                    <a:pt x="563" y="64"/>
                    <a:pt x="552" y="52"/>
                    <a:pt x="539" y="43"/>
                  </a:cubicBezTo>
                  <a:cubicBezTo>
                    <a:pt x="543" y="33"/>
                    <a:pt x="543" y="33"/>
                    <a:pt x="543" y="33"/>
                  </a:cubicBezTo>
                  <a:cubicBezTo>
                    <a:pt x="547" y="26"/>
                    <a:pt x="545" y="19"/>
                    <a:pt x="541" y="13"/>
                  </a:cubicBezTo>
                  <a:cubicBezTo>
                    <a:pt x="540" y="11"/>
                    <a:pt x="537" y="9"/>
                    <a:pt x="535" y="8"/>
                  </a:cubicBezTo>
                  <a:cubicBezTo>
                    <a:pt x="525" y="4"/>
                    <a:pt x="514" y="8"/>
                    <a:pt x="510" y="17"/>
                  </a:cubicBezTo>
                  <a:cubicBezTo>
                    <a:pt x="505" y="27"/>
                    <a:pt x="505" y="27"/>
                    <a:pt x="505" y="27"/>
                  </a:cubicBezTo>
                  <a:cubicBezTo>
                    <a:pt x="490" y="23"/>
                    <a:pt x="473" y="22"/>
                    <a:pt x="457" y="25"/>
                  </a:cubicBezTo>
                  <a:cubicBezTo>
                    <a:pt x="453" y="14"/>
                    <a:pt x="453" y="14"/>
                    <a:pt x="453" y="14"/>
                  </a:cubicBezTo>
                  <a:cubicBezTo>
                    <a:pt x="450" y="5"/>
                    <a:pt x="439" y="0"/>
                    <a:pt x="430" y="3"/>
                  </a:cubicBezTo>
                  <a:cubicBezTo>
                    <a:pt x="420" y="7"/>
                    <a:pt x="415" y="17"/>
                    <a:pt x="418" y="27"/>
                  </a:cubicBezTo>
                  <a:cubicBezTo>
                    <a:pt x="422" y="38"/>
                    <a:pt x="422" y="38"/>
                    <a:pt x="422" y="38"/>
                  </a:cubicBezTo>
                  <a:cubicBezTo>
                    <a:pt x="408" y="46"/>
                    <a:pt x="396" y="57"/>
                    <a:pt x="387" y="70"/>
                  </a:cubicBezTo>
                  <a:cubicBezTo>
                    <a:pt x="377" y="65"/>
                    <a:pt x="377" y="65"/>
                    <a:pt x="377" y="65"/>
                  </a:cubicBezTo>
                  <a:cubicBezTo>
                    <a:pt x="367" y="61"/>
                    <a:pt x="356" y="65"/>
                    <a:pt x="352" y="74"/>
                  </a:cubicBezTo>
                  <a:cubicBezTo>
                    <a:pt x="348" y="83"/>
                    <a:pt x="352" y="94"/>
                    <a:pt x="361" y="99"/>
                  </a:cubicBezTo>
                  <a:cubicBezTo>
                    <a:pt x="371" y="104"/>
                    <a:pt x="371" y="104"/>
                    <a:pt x="371" y="104"/>
                  </a:cubicBezTo>
                  <a:cubicBezTo>
                    <a:pt x="367" y="119"/>
                    <a:pt x="366" y="135"/>
                    <a:pt x="369" y="152"/>
                  </a:cubicBezTo>
                  <a:cubicBezTo>
                    <a:pt x="358" y="156"/>
                    <a:pt x="358" y="156"/>
                    <a:pt x="358" y="156"/>
                  </a:cubicBezTo>
                  <a:cubicBezTo>
                    <a:pt x="349" y="159"/>
                    <a:pt x="344" y="170"/>
                    <a:pt x="347" y="179"/>
                  </a:cubicBezTo>
                  <a:cubicBezTo>
                    <a:pt x="351" y="189"/>
                    <a:pt x="361" y="194"/>
                    <a:pt x="371" y="190"/>
                  </a:cubicBezTo>
                  <a:cubicBezTo>
                    <a:pt x="382" y="186"/>
                    <a:pt x="382" y="186"/>
                    <a:pt x="382" y="186"/>
                  </a:cubicBezTo>
                  <a:cubicBezTo>
                    <a:pt x="389" y="200"/>
                    <a:pt x="400" y="211"/>
                    <a:pt x="411" y="220"/>
                  </a:cubicBezTo>
                  <a:cubicBezTo>
                    <a:pt x="412" y="221"/>
                    <a:pt x="413" y="221"/>
                    <a:pt x="414" y="222"/>
                  </a:cubicBezTo>
                  <a:cubicBezTo>
                    <a:pt x="409" y="232"/>
                    <a:pt x="409" y="232"/>
                    <a:pt x="409" y="232"/>
                  </a:cubicBezTo>
                  <a:cubicBezTo>
                    <a:pt x="405" y="241"/>
                    <a:pt x="409" y="252"/>
                    <a:pt x="418" y="257"/>
                  </a:cubicBezTo>
                  <a:cubicBezTo>
                    <a:pt x="427" y="261"/>
                    <a:pt x="438" y="257"/>
                    <a:pt x="443" y="248"/>
                  </a:cubicBezTo>
                  <a:cubicBezTo>
                    <a:pt x="448" y="238"/>
                    <a:pt x="448" y="238"/>
                    <a:pt x="448" y="238"/>
                  </a:cubicBezTo>
                  <a:cubicBezTo>
                    <a:pt x="463" y="242"/>
                    <a:pt x="479" y="243"/>
                    <a:pt x="496" y="240"/>
                  </a:cubicBezTo>
                  <a:cubicBezTo>
                    <a:pt x="500" y="250"/>
                    <a:pt x="500" y="250"/>
                    <a:pt x="500" y="250"/>
                  </a:cubicBezTo>
                  <a:cubicBezTo>
                    <a:pt x="503" y="260"/>
                    <a:pt x="514" y="265"/>
                    <a:pt x="523" y="261"/>
                  </a:cubicBezTo>
                  <a:cubicBezTo>
                    <a:pt x="533" y="258"/>
                    <a:pt x="538" y="247"/>
                    <a:pt x="534" y="238"/>
                  </a:cubicBezTo>
                  <a:cubicBezTo>
                    <a:pt x="530" y="227"/>
                    <a:pt x="530" y="227"/>
                    <a:pt x="530" y="227"/>
                  </a:cubicBezTo>
                  <a:cubicBezTo>
                    <a:pt x="545" y="219"/>
                    <a:pt x="557" y="208"/>
                    <a:pt x="566" y="195"/>
                  </a:cubicBezTo>
                  <a:cubicBezTo>
                    <a:pt x="576" y="199"/>
                    <a:pt x="576" y="199"/>
                    <a:pt x="576" y="199"/>
                  </a:cubicBezTo>
                  <a:cubicBezTo>
                    <a:pt x="585" y="204"/>
                    <a:pt x="596" y="200"/>
                    <a:pt x="601" y="191"/>
                  </a:cubicBezTo>
                  <a:cubicBezTo>
                    <a:pt x="605" y="181"/>
                    <a:pt x="601" y="170"/>
                    <a:pt x="592" y="166"/>
                  </a:cubicBezTo>
                  <a:close/>
                  <a:moveTo>
                    <a:pt x="476" y="222"/>
                  </a:moveTo>
                  <a:cubicBezTo>
                    <a:pt x="457" y="222"/>
                    <a:pt x="439" y="215"/>
                    <a:pt x="425" y="205"/>
                  </a:cubicBezTo>
                  <a:cubicBezTo>
                    <a:pt x="402" y="189"/>
                    <a:pt x="387" y="162"/>
                    <a:pt x="387" y="132"/>
                  </a:cubicBezTo>
                  <a:cubicBezTo>
                    <a:pt x="387" y="83"/>
                    <a:pt x="427" y="43"/>
                    <a:pt x="476" y="43"/>
                  </a:cubicBezTo>
                  <a:cubicBezTo>
                    <a:pt x="493" y="43"/>
                    <a:pt x="508" y="48"/>
                    <a:pt x="522" y="56"/>
                  </a:cubicBezTo>
                  <a:cubicBezTo>
                    <a:pt x="548" y="71"/>
                    <a:pt x="566" y="100"/>
                    <a:pt x="566" y="132"/>
                  </a:cubicBezTo>
                  <a:cubicBezTo>
                    <a:pt x="566" y="182"/>
                    <a:pt x="526" y="222"/>
                    <a:pt x="476" y="222"/>
                  </a:cubicBezTo>
                  <a:close/>
                  <a:moveTo>
                    <a:pt x="195" y="182"/>
                  </a:moveTo>
                  <a:cubicBezTo>
                    <a:pt x="162" y="182"/>
                    <a:pt x="135" y="209"/>
                    <a:pt x="135" y="243"/>
                  </a:cubicBezTo>
                  <a:cubicBezTo>
                    <a:pt x="135" y="277"/>
                    <a:pt x="162" y="304"/>
                    <a:pt x="195" y="304"/>
                  </a:cubicBezTo>
                  <a:cubicBezTo>
                    <a:pt x="229" y="304"/>
                    <a:pt x="256" y="277"/>
                    <a:pt x="256" y="243"/>
                  </a:cubicBezTo>
                  <a:cubicBezTo>
                    <a:pt x="256" y="209"/>
                    <a:pt x="229" y="182"/>
                    <a:pt x="195" y="182"/>
                  </a:cubicBezTo>
                  <a:close/>
                  <a:moveTo>
                    <a:pt x="349" y="269"/>
                  </a:moveTo>
                  <a:cubicBezTo>
                    <a:pt x="365" y="269"/>
                    <a:pt x="365" y="269"/>
                    <a:pt x="365" y="269"/>
                  </a:cubicBezTo>
                  <a:cubicBezTo>
                    <a:pt x="379" y="269"/>
                    <a:pt x="391" y="258"/>
                    <a:pt x="391" y="243"/>
                  </a:cubicBezTo>
                  <a:cubicBezTo>
                    <a:pt x="391" y="242"/>
                    <a:pt x="391" y="242"/>
                    <a:pt x="391" y="241"/>
                  </a:cubicBezTo>
                  <a:cubicBezTo>
                    <a:pt x="390" y="228"/>
                    <a:pt x="379" y="217"/>
                    <a:pt x="365" y="217"/>
                  </a:cubicBezTo>
                  <a:cubicBezTo>
                    <a:pt x="349" y="217"/>
                    <a:pt x="349" y="217"/>
                    <a:pt x="349" y="217"/>
                  </a:cubicBezTo>
                  <a:cubicBezTo>
                    <a:pt x="345" y="193"/>
                    <a:pt x="336" y="172"/>
                    <a:pt x="322" y="153"/>
                  </a:cubicBezTo>
                  <a:cubicBezTo>
                    <a:pt x="334" y="142"/>
                    <a:pt x="334" y="142"/>
                    <a:pt x="334" y="142"/>
                  </a:cubicBezTo>
                  <a:cubicBezTo>
                    <a:pt x="344" y="132"/>
                    <a:pt x="344" y="115"/>
                    <a:pt x="334" y="105"/>
                  </a:cubicBezTo>
                  <a:cubicBezTo>
                    <a:pt x="323" y="94"/>
                    <a:pt x="307" y="94"/>
                    <a:pt x="297" y="105"/>
                  </a:cubicBezTo>
                  <a:cubicBezTo>
                    <a:pt x="285" y="116"/>
                    <a:pt x="285" y="116"/>
                    <a:pt x="285" y="116"/>
                  </a:cubicBezTo>
                  <a:cubicBezTo>
                    <a:pt x="267" y="103"/>
                    <a:pt x="245" y="94"/>
                    <a:pt x="222" y="90"/>
                  </a:cubicBezTo>
                  <a:cubicBezTo>
                    <a:pt x="222" y="74"/>
                    <a:pt x="222" y="74"/>
                    <a:pt x="222" y="74"/>
                  </a:cubicBezTo>
                  <a:cubicBezTo>
                    <a:pt x="222" y="59"/>
                    <a:pt x="210" y="47"/>
                    <a:pt x="195" y="47"/>
                  </a:cubicBezTo>
                  <a:cubicBezTo>
                    <a:pt x="181" y="47"/>
                    <a:pt x="169" y="59"/>
                    <a:pt x="169" y="74"/>
                  </a:cubicBezTo>
                  <a:cubicBezTo>
                    <a:pt x="169" y="90"/>
                    <a:pt x="169" y="90"/>
                    <a:pt x="169" y="90"/>
                  </a:cubicBezTo>
                  <a:cubicBezTo>
                    <a:pt x="146" y="94"/>
                    <a:pt x="124" y="103"/>
                    <a:pt x="106" y="116"/>
                  </a:cubicBezTo>
                  <a:cubicBezTo>
                    <a:pt x="94" y="105"/>
                    <a:pt x="94" y="105"/>
                    <a:pt x="94" y="105"/>
                  </a:cubicBezTo>
                  <a:cubicBezTo>
                    <a:pt x="84" y="94"/>
                    <a:pt x="67" y="94"/>
                    <a:pt x="57" y="105"/>
                  </a:cubicBezTo>
                  <a:cubicBezTo>
                    <a:pt x="47" y="115"/>
                    <a:pt x="47" y="132"/>
                    <a:pt x="57" y="142"/>
                  </a:cubicBezTo>
                  <a:cubicBezTo>
                    <a:pt x="68" y="153"/>
                    <a:pt x="68" y="153"/>
                    <a:pt x="68" y="153"/>
                  </a:cubicBezTo>
                  <a:cubicBezTo>
                    <a:pt x="55" y="172"/>
                    <a:pt x="46" y="193"/>
                    <a:pt x="42" y="217"/>
                  </a:cubicBezTo>
                  <a:cubicBezTo>
                    <a:pt x="26" y="217"/>
                    <a:pt x="26" y="217"/>
                    <a:pt x="26" y="217"/>
                  </a:cubicBezTo>
                  <a:cubicBezTo>
                    <a:pt x="12" y="217"/>
                    <a:pt x="0" y="228"/>
                    <a:pt x="0" y="243"/>
                  </a:cubicBezTo>
                  <a:cubicBezTo>
                    <a:pt x="0" y="258"/>
                    <a:pt x="12" y="269"/>
                    <a:pt x="26" y="269"/>
                  </a:cubicBezTo>
                  <a:cubicBezTo>
                    <a:pt x="42" y="269"/>
                    <a:pt x="42" y="269"/>
                    <a:pt x="42" y="269"/>
                  </a:cubicBezTo>
                  <a:cubicBezTo>
                    <a:pt x="46" y="293"/>
                    <a:pt x="55" y="314"/>
                    <a:pt x="68" y="333"/>
                  </a:cubicBezTo>
                  <a:cubicBezTo>
                    <a:pt x="57" y="344"/>
                    <a:pt x="57" y="344"/>
                    <a:pt x="57" y="344"/>
                  </a:cubicBezTo>
                  <a:cubicBezTo>
                    <a:pt x="47" y="354"/>
                    <a:pt x="47" y="371"/>
                    <a:pt x="57" y="381"/>
                  </a:cubicBezTo>
                  <a:cubicBezTo>
                    <a:pt x="67" y="392"/>
                    <a:pt x="84" y="392"/>
                    <a:pt x="94" y="381"/>
                  </a:cubicBezTo>
                  <a:cubicBezTo>
                    <a:pt x="106" y="370"/>
                    <a:pt x="106" y="370"/>
                    <a:pt x="106" y="370"/>
                  </a:cubicBezTo>
                  <a:cubicBezTo>
                    <a:pt x="118" y="379"/>
                    <a:pt x="132" y="386"/>
                    <a:pt x="147" y="391"/>
                  </a:cubicBezTo>
                  <a:cubicBezTo>
                    <a:pt x="154" y="393"/>
                    <a:pt x="161" y="395"/>
                    <a:pt x="169" y="396"/>
                  </a:cubicBezTo>
                  <a:cubicBezTo>
                    <a:pt x="169" y="412"/>
                    <a:pt x="169" y="412"/>
                    <a:pt x="169" y="412"/>
                  </a:cubicBezTo>
                  <a:cubicBezTo>
                    <a:pt x="169" y="427"/>
                    <a:pt x="181" y="439"/>
                    <a:pt x="195" y="439"/>
                  </a:cubicBezTo>
                  <a:cubicBezTo>
                    <a:pt x="210" y="439"/>
                    <a:pt x="222" y="427"/>
                    <a:pt x="222" y="412"/>
                  </a:cubicBezTo>
                  <a:cubicBezTo>
                    <a:pt x="222" y="396"/>
                    <a:pt x="222" y="396"/>
                    <a:pt x="222" y="396"/>
                  </a:cubicBezTo>
                  <a:cubicBezTo>
                    <a:pt x="245" y="392"/>
                    <a:pt x="267" y="383"/>
                    <a:pt x="285" y="370"/>
                  </a:cubicBezTo>
                  <a:cubicBezTo>
                    <a:pt x="297" y="381"/>
                    <a:pt x="297" y="381"/>
                    <a:pt x="297" y="381"/>
                  </a:cubicBezTo>
                  <a:cubicBezTo>
                    <a:pt x="307" y="392"/>
                    <a:pt x="323" y="392"/>
                    <a:pt x="334" y="381"/>
                  </a:cubicBezTo>
                  <a:cubicBezTo>
                    <a:pt x="344" y="371"/>
                    <a:pt x="344" y="354"/>
                    <a:pt x="334" y="344"/>
                  </a:cubicBezTo>
                  <a:cubicBezTo>
                    <a:pt x="322" y="333"/>
                    <a:pt x="322" y="333"/>
                    <a:pt x="322" y="333"/>
                  </a:cubicBezTo>
                  <a:cubicBezTo>
                    <a:pt x="333" y="317"/>
                    <a:pt x="341" y="300"/>
                    <a:pt x="346" y="281"/>
                  </a:cubicBezTo>
                  <a:cubicBezTo>
                    <a:pt x="347" y="277"/>
                    <a:pt x="348" y="273"/>
                    <a:pt x="349" y="269"/>
                  </a:cubicBezTo>
                  <a:close/>
                  <a:moveTo>
                    <a:pt x="298" y="316"/>
                  </a:moveTo>
                  <a:cubicBezTo>
                    <a:pt x="276" y="347"/>
                    <a:pt x="241" y="367"/>
                    <a:pt x="201" y="369"/>
                  </a:cubicBezTo>
                  <a:cubicBezTo>
                    <a:pt x="199" y="369"/>
                    <a:pt x="197" y="369"/>
                    <a:pt x="195" y="369"/>
                  </a:cubicBezTo>
                  <a:cubicBezTo>
                    <a:pt x="126" y="369"/>
                    <a:pt x="69" y="313"/>
                    <a:pt x="69" y="243"/>
                  </a:cubicBezTo>
                  <a:cubicBezTo>
                    <a:pt x="69" y="173"/>
                    <a:pt x="126" y="117"/>
                    <a:pt x="195" y="117"/>
                  </a:cubicBezTo>
                  <a:cubicBezTo>
                    <a:pt x="265" y="117"/>
                    <a:pt x="322" y="173"/>
                    <a:pt x="322" y="243"/>
                  </a:cubicBezTo>
                  <a:cubicBezTo>
                    <a:pt x="322" y="270"/>
                    <a:pt x="313" y="295"/>
                    <a:pt x="298" y="316"/>
                  </a:cubicBezTo>
                  <a:close/>
                </a:path>
              </a:pathLst>
            </a:custGeom>
            <a:solidFill>
              <a:srgbClr val="00A6FB"/>
            </a:solidFill>
            <a:ln w="3175">
              <a:solidFill>
                <a:schemeClr val="bg1"/>
              </a:solid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8" name="Freeform 15"/>
            <p:cNvSpPr>
              <a:spLocks noEditPoints="1"/>
            </p:cNvSpPr>
            <p:nvPr/>
          </p:nvSpPr>
          <p:spPr bwMode="auto">
            <a:xfrm>
              <a:off x="4941109" y="1447146"/>
              <a:ext cx="608129" cy="757015"/>
            </a:xfrm>
            <a:custGeom>
              <a:avLst/>
              <a:gdLst>
                <a:gd name="T0" fmla="*/ 219 w 423"/>
                <a:gd name="T1" fmla="*/ 319 h 526"/>
                <a:gd name="T2" fmla="*/ 204 w 423"/>
                <a:gd name="T3" fmla="*/ 375 h 526"/>
                <a:gd name="T4" fmla="*/ 217 w 423"/>
                <a:gd name="T5" fmla="*/ 318 h 526"/>
                <a:gd name="T6" fmla="*/ 184 w 423"/>
                <a:gd name="T7" fmla="*/ 258 h 526"/>
                <a:gd name="T8" fmla="*/ 192 w 423"/>
                <a:gd name="T9" fmla="*/ 232 h 526"/>
                <a:gd name="T10" fmla="*/ 210 w 423"/>
                <a:gd name="T11" fmla="*/ 227 h 526"/>
                <a:gd name="T12" fmla="*/ 204 w 423"/>
                <a:gd name="T13" fmla="*/ 278 h 526"/>
                <a:gd name="T14" fmla="*/ 219 w 423"/>
                <a:gd name="T15" fmla="*/ 285 h 526"/>
                <a:gd name="T16" fmla="*/ 210 w 423"/>
                <a:gd name="T17" fmla="*/ 227 h 526"/>
                <a:gd name="T18" fmla="*/ 212 w 423"/>
                <a:gd name="T19" fmla="*/ 526 h 526"/>
                <a:gd name="T20" fmla="*/ 180 w 423"/>
                <a:gd name="T21" fmla="*/ 91 h 526"/>
                <a:gd name="T22" fmla="*/ 115 w 423"/>
                <a:gd name="T23" fmla="*/ 0 h 526"/>
                <a:gd name="T24" fmla="*/ 164 w 423"/>
                <a:gd name="T25" fmla="*/ 0 h 526"/>
                <a:gd name="T26" fmla="*/ 212 w 423"/>
                <a:gd name="T27" fmla="*/ 0 h 526"/>
                <a:gd name="T28" fmla="*/ 259 w 423"/>
                <a:gd name="T29" fmla="*/ 0 h 526"/>
                <a:gd name="T30" fmla="*/ 308 w 423"/>
                <a:gd name="T31" fmla="*/ 0 h 526"/>
                <a:gd name="T32" fmla="*/ 423 w 423"/>
                <a:gd name="T33" fmla="*/ 397 h 526"/>
                <a:gd name="T34" fmla="*/ 231 w 423"/>
                <a:gd name="T35" fmla="*/ 291 h 526"/>
                <a:gd name="T36" fmla="*/ 248 w 423"/>
                <a:gd name="T37" fmla="*/ 241 h 526"/>
                <a:gd name="T38" fmla="*/ 262 w 423"/>
                <a:gd name="T39" fmla="*/ 219 h 526"/>
                <a:gd name="T40" fmla="*/ 231 w 423"/>
                <a:gd name="T41" fmla="*/ 182 h 526"/>
                <a:gd name="T42" fmla="*/ 219 w 423"/>
                <a:gd name="T43" fmla="*/ 204 h 526"/>
                <a:gd name="T44" fmla="*/ 204 w 423"/>
                <a:gd name="T45" fmla="*/ 204 h 526"/>
                <a:gd name="T46" fmla="*/ 192 w 423"/>
                <a:gd name="T47" fmla="*/ 182 h 526"/>
                <a:gd name="T48" fmla="*/ 171 w 423"/>
                <a:gd name="T49" fmla="*/ 219 h 526"/>
                <a:gd name="T50" fmla="*/ 170 w 423"/>
                <a:gd name="T51" fmla="*/ 290 h 526"/>
                <a:gd name="T52" fmla="*/ 192 w 423"/>
                <a:gd name="T53" fmla="*/ 373 h 526"/>
                <a:gd name="T54" fmla="*/ 165 w 423"/>
                <a:gd name="T55" fmla="*/ 357 h 526"/>
                <a:gd name="T56" fmla="*/ 172 w 423"/>
                <a:gd name="T57" fmla="*/ 391 h 526"/>
                <a:gd name="T58" fmla="*/ 192 w 423"/>
                <a:gd name="T59" fmla="*/ 421 h 526"/>
                <a:gd name="T60" fmla="*/ 204 w 423"/>
                <a:gd name="T61" fmla="*/ 399 h 526"/>
                <a:gd name="T62" fmla="*/ 219 w 423"/>
                <a:gd name="T63" fmla="*/ 421 h 526"/>
                <a:gd name="T64" fmla="*/ 231 w 423"/>
                <a:gd name="T65" fmla="*/ 395 h 526"/>
                <a:gd name="T66" fmla="*/ 269 w 423"/>
                <a:gd name="T67" fmla="*/ 352 h 526"/>
                <a:gd name="T68" fmla="*/ 231 w 423"/>
                <a:gd name="T69" fmla="*/ 326 h 526"/>
                <a:gd name="T70" fmla="*/ 235 w 423"/>
                <a:gd name="T71" fmla="*/ 364 h 526"/>
                <a:gd name="T72" fmla="*/ 231 w 423"/>
                <a:gd name="T73" fmla="*/ 3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3" h="526">
                  <a:moveTo>
                    <a:pt x="217" y="318"/>
                  </a:moveTo>
                  <a:cubicBezTo>
                    <a:pt x="218" y="319"/>
                    <a:pt x="218" y="319"/>
                    <a:pt x="219" y="319"/>
                  </a:cubicBezTo>
                  <a:cubicBezTo>
                    <a:pt x="219" y="374"/>
                    <a:pt x="219" y="374"/>
                    <a:pt x="219" y="374"/>
                  </a:cubicBezTo>
                  <a:cubicBezTo>
                    <a:pt x="214" y="375"/>
                    <a:pt x="209" y="376"/>
                    <a:pt x="204" y="375"/>
                  </a:cubicBezTo>
                  <a:cubicBezTo>
                    <a:pt x="204" y="312"/>
                    <a:pt x="204" y="312"/>
                    <a:pt x="204" y="312"/>
                  </a:cubicBezTo>
                  <a:cubicBezTo>
                    <a:pt x="208" y="314"/>
                    <a:pt x="213" y="316"/>
                    <a:pt x="217" y="318"/>
                  </a:cubicBezTo>
                  <a:close/>
                  <a:moveTo>
                    <a:pt x="188" y="235"/>
                  </a:moveTo>
                  <a:cubicBezTo>
                    <a:pt x="184" y="240"/>
                    <a:pt x="181" y="249"/>
                    <a:pt x="184" y="258"/>
                  </a:cubicBezTo>
                  <a:cubicBezTo>
                    <a:pt x="185" y="263"/>
                    <a:pt x="188" y="267"/>
                    <a:pt x="192" y="270"/>
                  </a:cubicBezTo>
                  <a:cubicBezTo>
                    <a:pt x="192" y="232"/>
                    <a:pt x="192" y="232"/>
                    <a:pt x="192" y="232"/>
                  </a:cubicBezTo>
                  <a:cubicBezTo>
                    <a:pt x="191" y="233"/>
                    <a:pt x="189" y="234"/>
                    <a:pt x="188" y="235"/>
                  </a:cubicBezTo>
                  <a:close/>
                  <a:moveTo>
                    <a:pt x="210" y="227"/>
                  </a:moveTo>
                  <a:cubicBezTo>
                    <a:pt x="208" y="227"/>
                    <a:pt x="206" y="227"/>
                    <a:pt x="204" y="227"/>
                  </a:cubicBezTo>
                  <a:cubicBezTo>
                    <a:pt x="204" y="278"/>
                    <a:pt x="204" y="278"/>
                    <a:pt x="204" y="278"/>
                  </a:cubicBezTo>
                  <a:cubicBezTo>
                    <a:pt x="209" y="280"/>
                    <a:pt x="213" y="282"/>
                    <a:pt x="218" y="284"/>
                  </a:cubicBezTo>
                  <a:cubicBezTo>
                    <a:pt x="218" y="285"/>
                    <a:pt x="219" y="285"/>
                    <a:pt x="219" y="285"/>
                  </a:cubicBezTo>
                  <a:cubicBezTo>
                    <a:pt x="219" y="227"/>
                    <a:pt x="219" y="227"/>
                    <a:pt x="219" y="227"/>
                  </a:cubicBezTo>
                  <a:cubicBezTo>
                    <a:pt x="216" y="227"/>
                    <a:pt x="213" y="227"/>
                    <a:pt x="210" y="227"/>
                  </a:cubicBezTo>
                  <a:close/>
                  <a:moveTo>
                    <a:pt x="423" y="397"/>
                  </a:moveTo>
                  <a:cubicBezTo>
                    <a:pt x="423" y="514"/>
                    <a:pt x="328" y="526"/>
                    <a:pt x="212" y="526"/>
                  </a:cubicBezTo>
                  <a:cubicBezTo>
                    <a:pt x="95" y="526"/>
                    <a:pt x="0" y="514"/>
                    <a:pt x="0" y="397"/>
                  </a:cubicBezTo>
                  <a:cubicBezTo>
                    <a:pt x="0" y="291"/>
                    <a:pt x="79" y="121"/>
                    <a:pt x="180" y="91"/>
                  </a:cubicBezTo>
                  <a:cubicBezTo>
                    <a:pt x="143" y="78"/>
                    <a:pt x="115" y="42"/>
                    <a:pt x="115" y="0"/>
                  </a:cubicBezTo>
                  <a:cubicBezTo>
                    <a:pt x="115" y="0"/>
                    <a:pt x="115" y="0"/>
                    <a:pt x="115" y="0"/>
                  </a:cubicBezTo>
                  <a:cubicBezTo>
                    <a:pt x="122" y="4"/>
                    <a:pt x="131" y="6"/>
                    <a:pt x="140" y="6"/>
                  </a:cubicBezTo>
                  <a:cubicBezTo>
                    <a:pt x="149" y="6"/>
                    <a:pt x="157" y="4"/>
                    <a:pt x="164" y="0"/>
                  </a:cubicBezTo>
                  <a:cubicBezTo>
                    <a:pt x="170" y="4"/>
                    <a:pt x="179" y="6"/>
                    <a:pt x="188" y="6"/>
                  </a:cubicBezTo>
                  <a:cubicBezTo>
                    <a:pt x="197" y="6"/>
                    <a:pt x="205" y="4"/>
                    <a:pt x="212" y="0"/>
                  </a:cubicBezTo>
                  <a:cubicBezTo>
                    <a:pt x="218" y="4"/>
                    <a:pt x="226" y="6"/>
                    <a:pt x="235" y="6"/>
                  </a:cubicBezTo>
                  <a:cubicBezTo>
                    <a:pt x="244" y="6"/>
                    <a:pt x="253" y="4"/>
                    <a:pt x="259" y="0"/>
                  </a:cubicBezTo>
                  <a:cubicBezTo>
                    <a:pt x="266" y="4"/>
                    <a:pt x="274" y="6"/>
                    <a:pt x="283" y="6"/>
                  </a:cubicBezTo>
                  <a:cubicBezTo>
                    <a:pt x="292" y="6"/>
                    <a:pt x="301" y="4"/>
                    <a:pt x="308" y="0"/>
                  </a:cubicBezTo>
                  <a:cubicBezTo>
                    <a:pt x="308" y="42"/>
                    <a:pt x="280" y="78"/>
                    <a:pt x="243" y="91"/>
                  </a:cubicBezTo>
                  <a:cubicBezTo>
                    <a:pt x="344" y="121"/>
                    <a:pt x="423" y="291"/>
                    <a:pt x="423" y="397"/>
                  </a:cubicBezTo>
                  <a:close/>
                  <a:moveTo>
                    <a:pt x="267" y="325"/>
                  </a:moveTo>
                  <a:cubicBezTo>
                    <a:pt x="261" y="308"/>
                    <a:pt x="247" y="299"/>
                    <a:pt x="231" y="291"/>
                  </a:cubicBezTo>
                  <a:cubicBezTo>
                    <a:pt x="231" y="230"/>
                    <a:pt x="231" y="230"/>
                    <a:pt x="231" y="230"/>
                  </a:cubicBezTo>
                  <a:cubicBezTo>
                    <a:pt x="237" y="233"/>
                    <a:pt x="243" y="237"/>
                    <a:pt x="248" y="241"/>
                  </a:cubicBezTo>
                  <a:cubicBezTo>
                    <a:pt x="250" y="242"/>
                    <a:pt x="251" y="243"/>
                    <a:pt x="253" y="244"/>
                  </a:cubicBezTo>
                  <a:cubicBezTo>
                    <a:pt x="256" y="235"/>
                    <a:pt x="259" y="227"/>
                    <a:pt x="262" y="219"/>
                  </a:cubicBezTo>
                  <a:cubicBezTo>
                    <a:pt x="253" y="213"/>
                    <a:pt x="243" y="208"/>
                    <a:pt x="231" y="205"/>
                  </a:cubicBezTo>
                  <a:cubicBezTo>
                    <a:pt x="231" y="182"/>
                    <a:pt x="231" y="182"/>
                    <a:pt x="231" y="182"/>
                  </a:cubicBezTo>
                  <a:cubicBezTo>
                    <a:pt x="219" y="182"/>
                    <a:pt x="219" y="182"/>
                    <a:pt x="219" y="182"/>
                  </a:cubicBezTo>
                  <a:cubicBezTo>
                    <a:pt x="219" y="204"/>
                    <a:pt x="219" y="204"/>
                    <a:pt x="219" y="204"/>
                  </a:cubicBezTo>
                  <a:cubicBezTo>
                    <a:pt x="215" y="204"/>
                    <a:pt x="212" y="204"/>
                    <a:pt x="207" y="204"/>
                  </a:cubicBezTo>
                  <a:cubicBezTo>
                    <a:pt x="206" y="204"/>
                    <a:pt x="205" y="204"/>
                    <a:pt x="204" y="204"/>
                  </a:cubicBezTo>
                  <a:cubicBezTo>
                    <a:pt x="204" y="182"/>
                    <a:pt x="204" y="182"/>
                    <a:pt x="204" y="182"/>
                  </a:cubicBezTo>
                  <a:cubicBezTo>
                    <a:pt x="192" y="182"/>
                    <a:pt x="192" y="182"/>
                    <a:pt x="192" y="182"/>
                  </a:cubicBezTo>
                  <a:cubicBezTo>
                    <a:pt x="192" y="207"/>
                    <a:pt x="192" y="207"/>
                    <a:pt x="192" y="207"/>
                  </a:cubicBezTo>
                  <a:cubicBezTo>
                    <a:pt x="184" y="209"/>
                    <a:pt x="177" y="214"/>
                    <a:pt x="171" y="219"/>
                  </a:cubicBezTo>
                  <a:cubicBezTo>
                    <a:pt x="163" y="227"/>
                    <a:pt x="156" y="238"/>
                    <a:pt x="156" y="254"/>
                  </a:cubicBezTo>
                  <a:cubicBezTo>
                    <a:pt x="156" y="270"/>
                    <a:pt x="161" y="281"/>
                    <a:pt x="170" y="290"/>
                  </a:cubicBezTo>
                  <a:cubicBezTo>
                    <a:pt x="177" y="296"/>
                    <a:pt x="184" y="301"/>
                    <a:pt x="192" y="305"/>
                  </a:cubicBezTo>
                  <a:cubicBezTo>
                    <a:pt x="192" y="373"/>
                    <a:pt x="192" y="373"/>
                    <a:pt x="192" y="373"/>
                  </a:cubicBezTo>
                  <a:cubicBezTo>
                    <a:pt x="183" y="370"/>
                    <a:pt x="176" y="364"/>
                    <a:pt x="169" y="359"/>
                  </a:cubicBezTo>
                  <a:cubicBezTo>
                    <a:pt x="168" y="358"/>
                    <a:pt x="167" y="357"/>
                    <a:pt x="165" y="357"/>
                  </a:cubicBezTo>
                  <a:cubicBezTo>
                    <a:pt x="161" y="365"/>
                    <a:pt x="157" y="373"/>
                    <a:pt x="153" y="381"/>
                  </a:cubicBezTo>
                  <a:cubicBezTo>
                    <a:pt x="159" y="385"/>
                    <a:pt x="165" y="388"/>
                    <a:pt x="172" y="391"/>
                  </a:cubicBezTo>
                  <a:cubicBezTo>
                    <a:pt x="178" y="394"/>
                    <a:pt x="185" y="396"/>
                    <a:pt x="192" y="397"/>
                  </a:cubicBezTo>
                  <a:cubicBezTo>
                    <a:pt x="192" y="421"/>
                    <a:pt x="192" y="421"/>
                    <a:pt x="192" y="421"/>
                  </a:cubicBezTo>
                  <a:cubicBezTo>
                    <a:pt x="204" y="421"/>
                    <a:pt x="204" y="421"/>
                    <a:pt x="204" y="421"/>
                  </a:cubicBezTo>
                  <a:cubicBezTo>
                    <a:pt x="204" y="399"/>
                    <a:pt x="204" y="399"/>
                    <a:pt x="204" y="399"/>
                  </a:cubicBezTo>
                  <a:cubicBezTo>
                    <a:pt x="209" y="399"/>
                    <a:pt x="214" y="398"/>
                    <a:pt x="219" y="398"/>
                  </a:cubicBezTo>
                  <a:cubicBezTo>
                    <a:pt x="219" y="421"/>
                    <a:pt x="219" y="421"/>
                    <a:pt x="219" y="421"/>
                  </a:cubicBezTo>
                  <a:cubicBezTo>
                    <a:pt x="231" y="421"/>
                    <a:pt x="231" y="421"/>
                    <a:pt x="231" y="421"/>
                  </a:cubicBezTo>
                  <a:cubicBezTo>
                    <a:pt x="231" y="395"/>
                    <a:pt x="231" y="395"/>
                    <a:pt x="231" y="395"/>
                  </a:cubicBezTo>
                  <a:cubicBezTo>
                    <a:pt x="236" y="393"/>
                    <a:pt x="241" y="391"/>
                    <a:pt x="245" y="388"/>
                  </a:cubicBezTo>
                  <a:cubicBezTo>
                    <a:pt x="257" y="381"/>
                    <a:pt x="266" y="369"/>
                    <a:pt x="269" y="352"/>
                  </a:cubicBezTo>
                  <a:cubicBezTo>
                    <a:pt x="271" y="343"/>
                    <a:pt x="270" y="333"/>
                    <a:pt x="267" y="325"/>
                  </a:cubicBezTo>
                  <a:close/>
                  <a:moveTo>
                    <a:pt x="231" y="326"/>
                  </a:moveTo>
                  <a:cubicBezTo>
                    <a:pt x="231" y="368"/>
                    <a:pt x="231" y="368"/>
                    <a:pt x="231" y="368"/>
                  </a:cubicBezTo>
                  <a:cubicBezTo>
                    <a:pt x="232" y="367"/>
                    <a:pt x="234" y="365"/>
                    <a:pt x="235" y="364"/>
                  </a:cubicBezTo>
                  <a:cubicBezTo>
                    <a:pt x="239" y="359"/>
                    <a:pt x="242" y="352"/>
                    <a:pt x="241" y="344"/>
                  </a:cubicBezTo>
                  <a:cubicBezTo>
                    <a:pt x="241" y="336"/>
                    <a:pt x="236" y="330"/>
                    <a:pt x="231" y="326"/>
                  </a:cubicBezTo>
                  <a:close/>
                </a:path>
              </a:pathLst>
            </a:custGeom>
            <a:solidFill>
              <a:srgbClr val="E5BC00"/>
            </a:solidFill>
            <a:ln w="3175">
              <a:solidFill>
                <a:schemeClr val="bg1"/>
              </a:solid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9" name="Freeform 16"/>
            <p:cNvSpPr>
              <a:spLocks noEditPoints="1"/>
            </p:cNvSpPr>
            <p:nvPr/>
          </p:nvSpPr>
          <p:spPr bwMode="auto">
            <a:xfrm>
              <a:off x="815761" y="1424047"/>
              <a:ext cx="615640" cy="803212"/>
            </a:xfrm>
            <a:custGeom>
              <a:avLst/>
              <a:gdLst>
                <a:gd name="T0" fmla="*/ 82 w 345"/>
                <a:gd name="T1" fmla="*/ 109 h 541"/>
                <a:gd name="T2" fmla="*/ 173 w 345"/>
                <a:gd name="T3" fmla="*/ 0 h 541"/>
                <a:gd name="T4" fmla="*/ 263 w 345"/>
                <a:gd name="T5" fmla="*/ 109 h 541"/>
                <a:gd name="T6" fmla="*/ 173 w 345"/>
                <a:gd name="T7" fmla="*/ 245 h 541"/>
                <a:gd name="T8" fmla="*/ 82 w 345"/>
                <a:gd name="T9" fmla="*/ 109 h 541"/>
                <a:gd name="T10" fmla="*/ 345 w 345"/>
                <a:gd name="T11" fmla="*/ 385 h 541"/>
                <a:gd name="T12" fmla="*/ 345 w 345"/>
                <a:gd name="T13" fmla="*/ 541 h 541"/>
                <a:gd name="T14" fmla="*/ 0 w 345"/>
                <a:gd name="T15" fmla="*/ 541 h 541"/>
                <a:gd name="T16" fmla="*/ 0 w 345"/>
                <a:gd name="T17" fmla="*/ 385 h 541"/>
                <a:gd name="T18" fmla="*/ 130 w 345"/>
                <a:gd name="T19" fmla="*/ 258 h 541"/>
                <a:gd name="T20" fmla="*/ 216 w 345"/>
                <a:gd name="T21" fmla="*/ 258 h 541"/>
                <a:gd name="T22" fmla="*/ 345 w 345"/>
                <a:gd name="T23" fmla="*/ 385 h 541"/>
                <a:gd name="T24" fmla="*/ 173 w 345"/>
                <a:gd name="T25" fmla="*/ 307 h 541"/>
                <a:gd name="T26" fmla="*/ 208 w 345"/>
                <a:gd name="T27" fmla="*/ 274 h 541"/>
                <a:gd name="T28" fmla="*/ 138 w 345"/>
                <a:gd name="T29" fmla="*/ 274 h 541"/>
                <a:gd name="T30" fmla="*/ 172 w 345"/>
                <a:gd name="T31" fmla="*/ 307 h 541"/>
                <a:gd name="T32" fmla="*/ 145 w 345"/>
                <a:gd name="T33" fmla="*/ 477 h 541"/>
                <a:gd name="T34" fmla="*/ 174 w 345"/>
                <a:gd name="T35" fmla="*/ 503 h 541"/>
                <a:gd name="T36" fmla="*/ 203 w 345"/>
                <a:gd name="T37" fmla="*/ 477 h 541"/>
                <a:gd name="T38" fmla="*/ 173 w 345"/>
                <a:gd name="T39" fmla="*/ 30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5" h="541">
                  <a:moveTo>
                    <a:pt x="82" y="109"/>
                  </a:moveTo>
                  <a:cubicBezTo>
                    <a:pt x="82" y="33"/>
                    <a:pt x="123" y="0"/>
                    <a:pt x="173" y="0"/>
                  </a:cubicBezTo>
                  <a:cubicBezTo>
                    <a:pt x="223" y="0"/>
                    <a:pt x="263" y="33"/>
                    <a:pt x="263" y="109"/>
                  </a:cubicBezTo>
                  <a:cubicBezTo>
                    <a:pt x="263" y="184"/>
                    <a:pt x="223" y="245"/>
                    <a:pt x="173" y="245"/>
                  </a:cubicBezTo>
                  <a:cubicBezTo>
                    <a:pt x="123" y="245"/>
                    <a:pt x="82" y="184"/>
                    <a:pt x="82" y="109"/>
                  </a:cubicBezTo>
                  <a:close/>
                  <a:moveTo>
                    <a:pt x="345" y="385"/>
                  </a:moveTo>
                  <a:cubicBezTo>
                    <a:pt x="345" y="541"/>
                    <a:pt x="345" y="541"/>
                    <a:pt x="345" y="541"/>
                  </a:cubicBezTo>
                  <a:cubicBezTo>
                    <a:pt x="0" y="541"/>
                    <a:pt x="0" y="541"/>
                    <a:pt x="0" y="541"/>
                  </a:cubicBezTo>
                  <a:cubicBezTo>
                    <a:pt x="0" y="385"/>
                    <a:pt x="0" y="385"/>
                    <a:pt x="0" y="385"/>
                  </a:cubicBezTo>
                  <a:cubicBezTo>
                    <a:pt x="0" y="296"/>
                    <a:pt x="58" y="258"/>
                    <a:pt x="130" y="258"/>
                  </a:cubicBezTo>
                  <a:cubicBezTo>
                    <a:pt x="216" y="258"/>
                    <a:pt x="216" y="258"/>
                    <a:pt x="216" y="258"/>
                  </a:cubicBezTo>
                  <a:cubicBezTo>
                    <a:pt x="287" y="258"/>
                    <a:pt x="345" y="296"/>
                    <a:pt x="345" y="385"/>
                  </a:cubicBezTo>
                  <a:close/>
                  <a:moveTo>
                    <a:pt x="173" y="307"/>
                  </a:moveTo>
                  <a:cubicBezTo>
                    <a:pt x="208" y="274"/>
                    <a:pt x="208" y="274"/>
                    <a:pt x="208" y="274"/>
                  </a:cubicBezTo>
                  <a:cubicBezTo>
                    <a:pt x="138" y="274"/>
                    <a:pt x="138" y="274"/>
                    <a:pt x="138" y="274"/>
                  </a:cubicBezTo>
                  <a:cubicBezTo>
                    <a:pt x="172" y="307"/>
                    <a:pt x="172" y="307"/>
                    <a:pt x="172" y="307"/>
                  </a:cubicBezTo>
                  <a:cubicBezTo>
                    <a:pt x="145" y="477"/>
                    <a:pt x="145" y="477"/>
                    <a:pt x="145" y="477"/>
                  </a:cubicBezTo>
                  <a:cubicBezTo>
                    <a:pt x="174" y="503"/>
                    <a:pt x="174" y="503"/>
                    <a:pt x="174" y="503"/>
                  </a:cubicBezTo>
                  <a:cubicBezTo>
                    <a:pt x="203" y="477"/>
                    <a:pt x="203" y="477"/>
                    <a:pt x="203" y="477"/>
                  </a:cubicBezTo>
                  <a:lnTo>
                    <a:pt x="173" y="307"/>
                  </a:lnTo>
                  <a:close/>
                </a:path>
              </a:pathLst>
            </a:custGeom>
            <a:solidFill>
              <a:srgbClr val="E34847"/>
            </a:solidFill>
            <a:ln w="3175">
              <a:solidFill>
                <a:schemeClr val="bg1"/>
              </a:solidFill>
            </a:ln>
            <a:effectLst>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10" name="组合 9"/>
            <p:cNvGrpSpPr/>
            <p:nvPr/>
          </p:nvGrpSpPr>
          <p:grpSpPr bwMode="auto">
            <a:xfrm>
              <a:off x="1665288" y="3325813"/>
              <a:ext cx="2722562" cy="1117600"/>
              <a:chOff x="1633580" y="2974282"/>
              <a:chExt cx="2722397" cy="1117460"/>
            </a:xfrm>
          </p:grpSpPr>
          <p:sp>
            <p:nvSpPr>
              <p:cNvPr id="11" name="矩形 34"/>
              <p:cNvSpPr>
                <a:spLocks noChangeArrowheads="1"/>
              </p:cNvSpPr>
              <p:nvPr/>
            </p:nvSpPr>
            <p:spPr bwMode="auto">
              <a:xfrm>
                <a:off x="1633580" y="3322301"/>
                <a:ext cx="272239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12" name="TextBox 35"/>
              <p:cNvSpPr txBox="1">
                <a:spLocks noChangeArrowheads="1"/>
              </p:cNvSpPr>
              <p:nvPr/>
            </p:nvSpPr>
            <p:spPr bwMode="auto">
              <a:xfrm>
                <a:off x="1633580" y="2974282"/>
                <a:ext cx="1476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600">
                    <a:solidFill>
                      <a:srgbClr val="000000"/>
                    </a:solidFill>
                    <a:latin typeface="微软雅黑" panose="020B0503020204020204" pitchFamily="34" charset="-122"/>
                    <a:ea typeface="微软雅黑" panose="020B0503020204020204" pitchFamily="34" charset="-122"/>
                  </a:rPr>
                  <a:t>点击添加标题 </a:t>
                </a:r>
                <a:endParaRPr lang="zh-CN" altLang="en-US" sz="1600">
                  <a:solidFill>
                    <a:srgbClr val="000000"/>
                  </a:solidFill>
                  <a:latin typeface="Arial" panose="020B0604020202020204" pitchFamily="34" charset="0"/>
                  <a:cs typeface="Arial" panose="020B0604020202020204" pitchFamily="34" charset="0"/>
                </a:endParaRPr>
              </a:p>
            </p:txBody>
          </p:sp>
        </p:grpSp>
        <p:grpSp>
          <p:nvGrpSpPr>
            <p:cNvPr id="13" name="组合 12"/>
            <p:cNvGrpSpPr/>
            <p:nvPr/>
          </p:nvGrpSpPr>
          <p:grpSpPr bwMode="auto">
            <a:xfrm>
              <a:off x="5670550" y="1360488"/>
              <a:ext cx="2646363" cy="1117600"/>
              <a:chOff x="5638761" y="1023104"/>
              <a:chExt cx="2646596" cy="1117460"/>
            </a:xfrm>
          </p:grpSpPr>
          <p:sp>
            <p:nvSpPr>
              <p:cNvPr id="14" name="矩形 36"/>
              <p:cNvSpPr>
                <a:spLocks noChangeArrowheads="1"/>
              </p:cNvSpPr>
              <p:nvPr/>
            </p:nvSpPr>
            <p:spPr bwMode="auto">
              <a:xfrm>
                <a:off x="5638761" y="1371123"/>
                <a:ext cx="264659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15" name="TextBox 37"/>
              <p:cNvSpPr txBox="1">
                <a:spLocks noChangeArrowheads="1"/>
              </p:cNvSpPr>
              <p:nvPr/>
            </p:nvSpPr>
            <p:spPr bwMode="auto">
              <a:xfrm>
                <a:off x="5638761" y="1023104"/>
                <a:ext cx="1476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600">
                    <a:solidFill>
                      <a:srgbClr val="000000"/>
                    </a:solidFill>
                    <a:latin typeface="微软雅黑" panose="020B0503020204020204" pitchFamily="34" charset="-122"/>
                    <a:ea typeface="微软雅黑" panose="020B0503020204020204" pitchFamily="34" charset="-122"/>
                  </a:rPr>
                  <a:t>点击添加标题 </a:t>
                </a:r>
                <a:endParaRPr lang="zh-CN" altLang="en-US" sz="1600">
                  <a:solidFill>
                    <a:srgbClr val="000000"/>
                  </a:solidFill>
                  <a:latin typeface="Arial" panose="020B0604020202020204" pitchFamily="34" charset="0"/>
                  <a:cs typeface="Arial" panose="020B0604020202020204" pitchFamily="34" charset="0"/>
                </a:endParaRPr>
              </a:p>
            </p:txBody>
          </p:sp>
        </p:grpSp>
        <p:grpSp>
          <p:nvGrpSpPr>
            <p:cNvPr id="16" name="组合 15"/>
            <p:cNvGrpSpPr/>
            <p:nvPr/>
          </p:nvGrpSpPr>
          <p:grpSpPr bwMode="auto">
            <a:xfrm>
              <a:off x="5670550" y="3325813"/>
              <a:ext cx="2646363" cy="1117600"/>
              <a:chOff x="5638761" y="3122246"/>
              <a:chExt cx="2646596" cy="1117460"/>
            </a:xfrm>
          </p:grpSpPr>
          <p:sp>
            <p:nvSpPr>
              <p:cNvPr id="17" name="矩形 38"/>
              <p:cNvSpPr>
                <a:spLocks noChangeArrowheads="1"/>
              </p:cNvSpPr>
              <p:nvPr/>
            </p:nvSpPr>
            <p:spPr bwMode="auto">
              <a:xfrm>
                <a:off x="5638761" y="3469864"/>
                <a:ext cx="2646596" cy="76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6 years of making professional PPT, 500 case </a:t>
                </a:r>
                <a:r>
                  <a:rPr lang="en-US" altLang="zh-CN" sz="1100">
                    <a:solidFill>
                      <a:srgbClr val="595959"/>
                    </a:solidFill>
                    <a:latin typeface="Arial" panose="020B0604020202020204" pitchFamily="34" charset="0"/>
                    <a:cs typeface="Arial" panose="020B0604020202020204" pitchFamily="34" charset="0"/>
                  </a:rPr>
                  <a:t>studies</a:t>
                </a:r>
                <a:r>
                  <a:rPr lang="en-US" altLang="zh-CN" sz="1100">
                    <a:solidFill>
                      <a:srgbClr val="717171"/>
                    </a:solidFill>
                    <a:latin typeface="Arial" panose="020B0604020202020204" pitchFamily="34" charset="0"/>
                    <a:cs typeface="Arial" panose="020B0604020202020204" pitchFamily="34" charset="0"/>
                  </a:rPr>
                  <a:t> for the classical PPT.</a:t>
                </a:r>
                <a:endParaRPr lang="en-US" altLang="zh-CN" sz="1100">
                  <a:solidFill>
                    <a:srgbClr val="717171"/>
                  </a:solidFill>
                  <a:latin typeface="Arial" panose="020B0604020202020204" pitchFamily="34" charset="0"/>
                  <a:cs typeface="Arial" panose="020B0604020202020204" pitchFamily="34" charset="0"/>
                </a:endParaRPr>
              </a:p>
            </p:txBody>
          </p:sp>
          <p:sp>
            <p:nvSpPr>
              <p:cNvPr id="18" name="TextBox 39"/>
              <p:cNvSpPr txBox="1">
                <a:spLocks noChangeArrowheads="1"/>
              </p:cNvSpPr>
              <p:nvPr/>
            </p:nvSpPr>
            <p:spPr bwMode="auto">
              <a:xfrm>
                <a:off x="5638761" y="3122246"/>
                <a:ext cx="1476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600">
                    <a:solidFill>
                      <a:srgbClr val="000000"/>
                    </a:solidFill>
                    <a:latin typeface="微软雅黑" panose="020B0503020204020204" pitchFamily="34" charset="-122"/>
                    <a:ea typeface="微软雅黑" panose="020B0503020204020204" pitchFamily="34" charset="-122"/>
                  </a:rPr>
                  <a:t>点击添加标题 </a:t>
                </a:r>
                <a:endParaRPr lang="zh-CN" altLang="en-US" sz="1600">
                  <a:solidFill>
                    <a:srgbClr val="000000"/>
                  </a:solidFill>
                  <a:latin typeface="Arial" panose="020B0604020202020204" pitchFamily="34" charset="0"/>
                  <a:cs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90612" y="699860"/>
            <a:ext cx="6762750" cy="3921125"/>
            <a:chOff x="1090612" y="699860"/>
            <a:chExt cx="6762750" cy="3921125"/>
          </a:xfrm>
        </p:grpSpPr>
        <p:sp>
          <p:nvSpPr>
            <p:cNvPr id="3" name="饼形 2"/>
            <p:cNvSpPr/>
            <p:nvPr/>
          </p:nvSpPr>
          <p:spPr>
            <a:xfrm rot="4814441">
              <a:off x="3690144" y="1753166"/>
              <a:ext cx="2005012" cy="2003425"/>
            </a:xfrm>
            <a:prstGeom prst="pie">
              <a:avLst>
                <a:gd name="adj1" fmla="val 18123256"/>
                <a:gd name="adj2" fmla="val 1432039"/>
              </a:avLst>
            </a:prstGeom>
            <a:solidFill>
              <a:srgbClr val="92D050"/>
            </a:solidFill>
            <a:ln>
              <a:noFill/>
            </a:ln>
            <a:effectLst>
              <a:outerShdw blurRad="50800" dist="38100" dir="8100000" algn="tr" rotWithShape="0">
                <a:prstClr val="black">
                  <a:alpha val="10000"/>
                </a:prstClr>
              </a:outerShdw>
            </a:effectLst>
          </p:spPr>
          <p:txBody>
            <a:bodyPr/>
            <a:lstStyle/>
            <a:p>
              <a:pPr defTabSz="685800">
                <a:defRPr/>
              </a:pPr>
              <a:endParaRPr lang="zh-CN" altLang="en-US" sz="1350">
                <a:solidFill>
                  <a:prstClr val="black"/>
                </a:solidFill>
              </a:endParaRPr>
            </a:p>
          </p:txBody>
        </p:sp>
        <p:sp>
          <p:nvSpPr>
            <p:cNvPr id="4" name="饼形 3"/>
            <p:cNvSpPr/>
            <p:nvPr/>
          </p:nvSpPr>
          <p:spPr>
            <a:xfrm rot="4814441">
              <a:off x="3602037" y="1663473"/>
              <a:ext cx="2182812" cy="2182812"/>
            </a:xfrm>
            <a:prstGeom prst="pie">
              <a:avLst>
                <a:gd name="adj1" fmla="val 14871707"/>
                <a:gd name="adj2" fmla="val 18147524"/>
              </a:avLst>
            </a:prstGeom>
            <a:solidFill>
              <a:srgbClr val="006DB1"/>
            </a:solidFill>
            <a:ln>
              <a:noFill/>
            </a:ln>
            <a:effectLst>
              <a:outerShdw blurRad="50800" dist="38100" dir="8100000" algn="tr" rotWithShape="0">
                <a:prstClr val="black">
                  <a:alpha val="10000"/>
                </a:prstClr>
              </a:outerShdw>
            </a:effectLst>
          </p:spPr>
          <p:txBody>
            <a:bodyPr/>
            <a:lstStyle/>
            <a:p>
              <a:pPr defTabSz="685800">
                <a:defRPr/>
              </a:pPr>
              <a:endParaRPr lang="zh-CN" altLang="en-US" sz="1350">
                <a:solidFill>
                  <a:prstClr val="black"/>
                </a:solidFill>
              </a:endParaRPr>
            </a:p>
          </p:txBody>
        </p:sp>
        <p:sp>
          <p:nvSpPr>
            <p:cNvPr id="5" name="饼形 4"/>
            <p:cNvSpPr/>
            <p:nvPr/>
          </p:nvSpPr>
          <p:spPr>
            <a:xfrm rot="4814441">
              <a:off x="3569493" y="1597592"/>
              <a:ext cx="2247900" cy="2303462"/>
            </a:xfrm>
            <a:prstGeom prst="pie">
              <a:avLst>
                <a:gd name="adj1" fmla="val 11438211"/>
                <a:gd name="adj2" fmla="val 14922819"/>
              </a:avLst>
            </a:prstGeom>
            <a:solidFill>
              <a:srgbClr val="00A6FB"/>
            </a:solidFill>
            <a:ln>
              <a:noFill/>
            </a:ln>
            <a:effectLst>
              <a:outerShdw blurRad="50800" dist="25400" dir="5400000" algn="t" rotWithShape="0">
                <a:prstClr val="black">
                  <a:alpha val="10000"/>
                </a:prstClr>
              </a:outerShdw>
            </a:effectLst>
          </p:spPr>
          <p:style>
            <a:lnRef idx="1">
              <a:schemeClr val="accent5"/>
            </a:lnRef>
            <a:fillRef idx="3">
              <a:schemeClr val="accent5"/>
            </a:fillRef>
            <a:effectRef idx="2">
              <a:schemeClr val="accent5"/>
            </a:effectRef>
            <a:fontRef idx="minor">
              <a:schemeClr val="lt1"/>
            </a:fontRef>
          </p:style>
          <p:txBody>
            <a:bodyPr anchor="ctr"/>
            <a:lstStyle/>
            <a:p>
              <a:pPr algn="ctr" defTabSz="685800">
                <a:defRPr/>
              </a:pPr>
              <a:endParaRPr lang="zh-CN" altLang="en-US" sz="1350">
                <a:solidFill>
                  <a:prstClr val="white"/>
                </a:solidFill>
              </a:endParaRPr>
            </a:p>
          </p:txBody>
        </p:sp>
        <p:sp>
          <p:nvSpPr>
            <p:cNvPr id="6" name="饼形 5"/>
            <p:cNvSpPr/>
            <p:nvPr/>
          </p:nvSpPr>
          <p:spPr>
            <a:xfrm rot="4814441">
              <a:off x="3514724" y="1574573"/>
              <a:ext cx="2351087" cy="2351088"/>
            </a:xfrm>
            <a:prstGeom prst="pie">
              <a:avLst>
                <a:gd name="adj1" fmla="val 9854737"/>
                <a:gd name="adj2" fmla="val 11493217"/>
              </a:avLst>
            </a:prstGeom>
            <a:solidFill>
              <a:srgbClr val="E5BC00"/>
            </a:solidFill>
            <a:ln>
              <a:noFill/>
            </a:ln>
            <a:effectLst>
              <a:outerShdw blurRad="50800" dir="2700000" algn="tl" rotWithShape="0">
                <a:prstClr val="black">
                  <a:alpha val="30000"/>
                </a:prstClr>
              </a:outerShdw>
            </a:effectLst>
          </p:spPr>
          <p:txBody>
            <a:bodyPr/>
            <a:lstStyle/>
            <a:p>
              <a:pPr defTabSz="685800">
                <a:defRPr/>
              </a:pPr>
              <a:endParaRPr lang="zh-CN" altLang="en-US" sz="1350">
                <a:solidFill>
                  <a:prstClr val="black"/>
                </a:solidFill>
              </a:endParaRPr>
            </a:p>
          </p:txBody>
        </p:sp>
        <p:sp>
          <p:nvSpPr>
            <p:cNvPr id="7" name="饼形 6"/>
            <p:cNvSpPr/>
            <p:nvPr/>
          </p:nvSpPr>
          <p:spPr>
            <a:xfrm>
              <a:off x="3479799" y="1539648"/>
              <a:ext cx="2420938" cy="2422525"/>
            </a:xfrm>
            <a:prstGeom prst="pie">
              <a:avLst>
                <a:gd name="adj1" fmla="val 6221959"/>
                <a:gd name="adj2" fmla="val 14701457"/>
              </a:avLst>
            </a:prstGeom>
            <a:solidFill>
              <a:srgbClr val="E34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8" name="组合 7"/>
            <p:cNvGrpSpPr/>
            <p:nvPr/>
          </p:nvGrpSpPr>
          <p:grpSpPr bwMode="auto">
            <a:xfrm>
              <a:off x="5065712" y="1360260"/>
              <a:ext cx="2787650" cy="1065213"/>
              <a:chOff x="4808527" y="1195608"/>
              <a:chExt cx="2787809" cy="1064295"/>
            </a:xfrm>
          </p:grpSpPr>
          <p:grpSp>
            <p:nvGrpSpPr>
              <p:cNvPr id="9" name="组合 92"/>
              <p:cNvGrpSpPr/>
              <p:nvPr/>
            </p:nvGrpSpPr>
            <p:grpSpPr bwMode="auto">
              <a:xfrm>
                <a:off x="5567014" y="1667276"/>
                <a:ext cx="2029322" cy="592627"/>
                <a:chOff x="5567014" y="1667276"/>
                <a:chExt cx="2029322" cy="592627"/>
              </a:xfrm>
            </p:grpSpPr>
            <p:sp>
              <p:nvSpPr>
                <p:cNvPr id="15" name="Rectangle 3"/>
                <p:cNvSpPr txBox="1">
                  <a:spLocks noChangeArrowheads="1"/>
                </p:cNvSpPr>
                <p:nvPr/>
              </p:nvSpPr>
              <p:spPr bwMode="auto">
                <a:xfrm>
                  <a:off x="5567395" y="1666690"/>
                  <a:ext cx="2028941" cy="59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80000"/>
                    </a:lnSpc>
                    <a:spcBef>
                      <a:spcPct val="20000"/>
                    </a:spcBef>
                    <a:buFont typeface="Arial" panose="020B0604020202020204" pitchFamily="34" charset="0"/>
                    <a:buNone/>
                  </a:pPr>
                  <a:r>
                    <a:rPr lang="zh-CN" altLang="en-US" sz="1400" b="1">
                      <a:solidFill>
                        <a:srgbClr val="595959"/>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a:solidFill>
                        <a:srgbClr val="595959"/>
                      </a:solidFill>
                      <a:latin typeface="Arial" panose="020B0604020202020204" pitchFamily="34" charset="0"/>
                      <a:ea typeface="微软雅黑" panose="020B0503020204020204" pitchFamily="34" charset="-122"/>
                      <a:cs typeface="Arial" panose="020B0604020202020204" pitchFamily="34" charset="0"/>
                    </a:rPr>
                    <a:t>click to add text</a:t>
                  </a:r>
                  <a:endParaRPr lang="en-US" altLang="zh-CN" sz="1000">
                    <a:solidFill>
                      <a:srgbClr val="595959"/>
                    </a:solidFill>
                    <a:latin typeface="Arial" panose="020B0604020202020204" pitchFamily="34" charset="0"/>
                    <a:ea typeface="微软雅黑" panose="020B0503020204020204" pitchFamily="34" charset="-122"/>
                    <a:cs typeface="Arial" panose="020B0604020202020204" pitchFamily="34" charset="0"/>
                  </a:endParaRPr>
                </a:p>
                <a:p>
                  <a:pPr defTabSz="685800">
                    <a:spcBef>
                      <a:spcPct val="20000"/>
                    </a:spcBef>
                    <a:buFont typeface="Arial" panose="020B0604020202020204" pitchFamily="34" charset="0"/>
                    <a:buNone/>
                  </a:pPr>
                  <a:r>
                    <a:rPr lang="zh-CN" altLang="zh-CN" sz="10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设计机构</a:t>
                  </a:r>
                  <a:endParaRPr lang="en-US" altLang="zh-CN" sz="1000">
                    <a:solidFill>
                      <a:srgbClr val="7F7F7F"/>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572157" y="1714273"/>
                  <a:ext cx="0" cy="54563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 name="椭圆 9"/>
              <p:cNvSpPr/>
              <p:nvPr/>
            </p:nvSpPr>
            <p:spPr>
              <a:xfrm>
                <a:off x="4808527" y="1858611"/>
                <a:ext cx="100018" cy="99927"/>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11" name="组合 51"/>
              <p:cNvGrpSpPr/>
              <p:nvPr/>
            </p:nvGrpSpPr>
            <p:grpSpPr bwMode="auto">
              <a:xfrm>
                <a:off x="4894482" y="1545294"/>
                <a:ext cx="2485831" cy="327647"/>
                <a:chOff x="6489563" y="980261"/>
                <a:chExt cx="2733671" cy="360314"/>
              </a:xfrm>
            </p:grpSpPr>
            <p:cxnSp>
              <p:nvCxnSpPr>
                <p:cNvPr id="13" name="直接连接符 12"/>
                <p:cNvCxnSpPr>
                  <a:stCxn id="10" idx="7"/>
                </p:cNvCxnSpPr>
                <p:nvPr/>
              </p:nvCxnSpPr>
              <p:spPr>
                <a:xfrm flipV="1">
                  <a:off x="6489316" y="979450"/>
                  <a:ext cx="740251" cy="36106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229567" y="979450"/>
                  <a:ext cx="1993789"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2" name="矩形 61"/>
              <p:cNvSpPr>
                <a:spLocks noChangeArrowheads="1"/>
              </p:cNvSpPr>
              <p:nvPr/>
            </p:nvSpPr>
            <p:spPr bwMode="auto">
              <a:xfrm>
                <a:off x="6817622" y="1195608"/>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ko-KR" sz="1600" b="1" dirty="0">
                    <a:solidFill>
                      <a:srgbClr val="000000"/>
                    </a:solidFill>
                    <a:latin typeface="Arial" panose="020B0604020202020204" pitchFamily="34" charset="0"/>
                    <a:ea typeface="Batang" panose="02030600000101010101" pitchFamily="18" charset="-127"/>
                  </a:rPr>
                  <a:t>15%</a:t>
                </a:r>
                <a:endParaRPr lang="en-US" altLang="zh-CN" sz="1600" b="1" dirty="0">
                  <a:solidFill>
                    <a:srgbClr val="000000"/>
                  </a:solidFill>
                  <a:latin typeface="Arial" panose="020B0604020202020204" pitchFamily="34" charset="0"/>
                  <a:cs typeface="Arial" panose="020B0604020202020204" pitchFamily="34" charset="0"/>
                </a:endParaRPr>
              </a:p>
            </p:txBody>
          </p:sp>
        </p:grpSp>
        <p:grpSp>
          <p:nvGrpSpPr>
            <p:cNvPr id="17" name="组合 16"/>
            <p:cNvGrpSpPr/>
            <p:nvPr/>
          </p:nvGrpSpPr>
          <p:grpSpPr bwMode="auto">
            <a:xfrm>
              <a:off x="1090612" y="2652485"/>
              <a:ext cx="2889250" cy="1358900"/>
              <a:chOff x="832868" y="2487723"/>
              <a:chExt cx="2890291" cy="1358777"/>
            </a:xfrm>
          </p:grpSpPr>
          <p:sp>
            <p:nvSpPr>
              <p:cNvPr id="18" name="Rectangle 3"/>
              <p:cNvSpPr txBox="1">
                <a:spLocks noChangeArrowheads="1"/>
              </p:cNvSpPr>
              <p:nvPr/>
            </p:nvSpPr>
            <p:spPr bwMode="auto">
              <a:xfrm>
                <a:off x="832868" y="3181398"/>
                <a:ext cx="2316997" cy="665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defTabSz="685800">
                  <a:spcBef>
                    <a:spcPct val="20000"/>
                  </a:spcBef>
                  <a:buFont typeface="Arial" panose="020B0604020202020204" pitchFamily="34" charset="0"/>
                  <a:buNone/>
                </a:pPr>
                <a:r>
                  <a:rPr lang="en-US" altLang="zh-CN" sz="1000" dirty="0">
                    <a:solidFill>
                      <a:prstClr val="black"/>
                    </a:solidFill>
                    <a:latin typeface="Arial" panose="020B0604020202020204" pitchFamily="34" charset="0"/>
                    <a:ea typeface="微软雅黑" panose="020B0503020204020204" pitchFamily="34" charset="-122"/>
                    <a:cs typeface="Arial" panose="020B0604020202020204" pitchFamily="34" charset="0"/>
                  </a:rPr>
                  <a:t>click to add text  </a:t>
                </a:r>
                <a:r>
                  <a:rPr lang="zh-CN" altLang="en-US" sz="1400" b="1"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添加文字</a:t>
                </a:r>
                <a:endParaRPr lang="en-US" altLang="zh-CN" sz="1400" b="1"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a:p>
                <a:pPr algn="r" defTabSz="685800">
                  <a:spcBef>
                    <a:spcPct val="20000"/>
                  </a:spcBef>
                  <a:buFont typeface="Arial" panose="020B0604020202020204" pitchFamily="34" charset="0"/>
                  <a:buNone/>
                </a:pPr>
                <a:r>
                  <a:rPr lang="zh-CN" altLang="zh-CN" sz="1100" dirty="0">
                    <a:solidFill>
                      <a:prstClr val="black"/>
                    </a:solidFill>
                    <a:latin typeface="微软雅黑" panose="020B0503020204020204" pitchFamily="34" charset="-122"/>
                    <a:ea typeface="微软雅黑" panose="020B0503020204020204" pitchFamily="34" charset="-122"/>
                  </a:rPr>
                  <a:t>上海锐普广告有限公司是中国第一家精品</a:t>
                </a:r>
                <a:r>
                  <a:rPr lang="en-US" altLang="zh-CN" sz="1100" dirty="0">
                    <a:solidFill>
                      <a:prstClr val="black"/>
                    </a:solidFill>
                    <a:latin typeface="微软雅黑" panose="020B0503020204020204" pitchFamily="34" charset="-122"/>
                    <a:ea typeface="微软雅黑" panose="020B0503020204020204" pitchFamily="34" charset="-122"/>
                  </a:rPr>
                  <a:t>PPT</a:t>
                </a:r>
                <a:r>
                  <a:rPr lang="zh-CN" altLang="zh-CN" sz="1100" dirty="0">
                    <a:solidFill>
                      <a:prstClr val="black"/>
                    </a:solidFill>
                    <a:latin typeface="微软雅黑" panose="020B0503020204020204" pitchFamily="34" charset="-122"/>
                    <a:ea typeface="微软雅黑" panose="020B0503020204020204" pitchFamily="34" charset="-122"/>
                  </a:rPr>
                  <a:t>设计机构</a:t>
                </a:r>
                <a:endParaRPr lang="en-US" altLang="zh-CN" sz="1100" dirty="0">
                  <a:solidFill>
                    <a:prstClr val="black"/>
                  </a:solidFill>
                  <a:latin typeface="微软雅黑" panose="020B0503020204020204" pitchFamily="34" charset="-122"/>
                  <a:ea typeface="微软雅黑" panose="020B0503020204020204" pitchFamily="34" charset="-122"/>
                </a:endParaRPr>
              </a:p>
            </p:txBody>
          </p:sp>
          <p:grpSp>
            <p:nvGrpSpPr>
              <p:cNvPr id="19" name="组合 3"/>
              <p:cNvGrpSpPr/>
              <p:nvPr/>
            </p:nvGrpSpPr>
            <p:grpSpPr bwMode="auto">
              <a:xfrm>
                <a:off x="1912967" y="2487723"/>
                <a:ext cx="1810192" cy="1309413"/>
                <a:chOff x="1912967" y="2487723"/>
                <a:chExt cx="1810192" cy="1309413"/>
              </a:xfrm>
            </p:grpSpPr>
            <p:cxnSp>
              <p:nvCxnSpPr>
                <p:cNvPr id="20" name="直接连接符 19"/>
                <p:cNvCxnSpPr/>
                <p:nvPr/>
              </p:nvCxnSpPr>
              <p:spPr>
                <a:xfrm>
                  <a:off x="3187978" y="3256003"/>
                  <a:ext cx="0" cy="541289"/>
                </a:xfrm>
                <a:prstGeom prst="line">
                  <a:avLst/>
                </a:prstGeom>
                <a:ln w="12700">
                  <a:solidFill>
                    <a:srgbClr val="E34847"/>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3623110" y="2487723"/>
                  <a:ext cx="100049" cy="100004"/>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22" name="组合 85"/>
                <p:cNvGrpSpPr/>
                <p:nvPr/>
              </p:nvGrpSpPr>
              <p:grpSpPr bwMode="auto">
                <a:xfrm flipH="1" flipV="1">
                  <a:off x="1920405" y="2565930"/>
                  <a:ext cx="1720093" cy="532930"/>
                  <a:chOff x="6497002" y="979503"/>
                  <a:chExt cx="1732088" cy="360319"/>
                </a:xfrm>
              </p:grpSpPr>
              <p:cxnSp>
                <p:nvCxnSpPr>
                  <p:cNvPr id="24" name="直接连接符 23"/>
                  <p:cNvCxnSpPr/>
                  <p:nvPr/>
                </p:nvCxnSpPr>
                <p:spPr>
                  <a:xfrm flipV="1">
                    <a:off x="6496919" y="979506"/>
                    <a:ext cx="444563" cy="36060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6938284" y="980579"/>
                    <a:ext cx="1290512"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3" name="矩形 88"/>
                <p:cNvSpPr>
                  <a:spLocks noChangeArrowheads="1"/>
                </p:cNvSpPr>
                <p:nvPr/>
              </p:nvSpPr>
              <p:spPr bwMode="auto">
                <a:xfrm>
                  <a:off x="1912967" y="274967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ko-KR" sz="2000" b="1" dirty="0">
                      <a:solidFill>
                        <a:srgbClr val="E34847"/>
                      </a:solidFill>
                      <a:latin typeface="Arial" panose="020B0604020202020204" pitchFamily="34" charset="0"/>
                      <a:ea typeface="Batang" panose="02030600000101010101" pitchFamily="18" charset="-127"/>
                    </a:rPr>
                    <a:t>41%</a:t>
                  </a:r>
                  <a:endParaRPr lang="en-US" altLang="zh-CN" sz="2000" b="1" dirty="0">
                    <a:solidFill>
                      <a:srgbClr val="E34847"/>
                    </a:solidFill>
                    <a:latin typeface="Arial" panose="020B0604020202020204" pitchFamily="34" charset="0"/>
                    <a:cs typeface="Arial" panose="020B0604020202020204" pitchFamily="34" charset="0"/>
                  </a:endParaRPr>
                </a:p>
              </p:txBody>
            </p:sp>
          </p:grpSp>
        </p:grpSp>
        <p:grpSp>
          <p:nvGrpSpPr>
            <p:cNvPr id="26" name="组合 25"/>
            <p:cNvGrpSpPr/>
            <p:nvPr/>
          </p:nvGrpSpPr>
          <p:grpSpPr bwMode="auto">
            <a:xfrm>
              <a:off x="4919662" y="3263673"/>
              <a:ext cx="2308225" cy="1357312"/>
              <a:chOff x="4662750" y="3098860"/>
              <a:chExt cx="2308516" cy="1356898"/>
            </a:xfrm>
          </p:grpSpPr>
          <p:sp>
            <p:nvSpPr>
              <p:cNvPr id="27" name="椭圆 26"/>
              <p:cNvSpPr/>
              <p:nvPr/>
            </p:nvSpPr>
            <p:spPr>
              <a:xfrm>
                <a:off x="4662750" y="3098860"/>
                <a:ext cx="100025" cy="99981"/>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28" name="组合 66"/>
              <p:cNvGrpSpPr/>
              <p:nvPr/>
            </p:nvGrpSpPr>
            <p:grpSpPr bwMode="auto">
              <a:xfrm flipV="1">
                <a:off x="4751867" y="3180879"/>
                <a:ext cx="1424399" cy="570922"/>
                <a:chOff x="6490881" y="1044570"/>
                <a:chExt cx="1354363" cy="300954"/>
              </a:xfrm>
            </p:grpSpPr>
            <p:cxnSp>
              <p:nvCxnSpPr>
                <p:cNvPr id="33" name="直接连接符 32"/>
                <p:cNvCxnSpPr/>
                <p:nvPr/>
              </p:nvCxnSpPr>
              <p:spPr>
                <a:xfrm flipV="1">
                  <a:off x="6490685" y="1044927"/>
                  <a:ext cx="243051" cy="30033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6733736" y="1044927"/>
                  <a:ext cx="1111092"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9" name="矩形 71"/>
              <p:cNvSpPr>
                <a:spLocks noChangeArrowheads="1"/>
              </p:cNvSpPr>
              <p:nvPr/>
            </p:nvSpPr>
            <p:spPr bwMode="auto">
              <a:xfrm>
                <a:off x="5512169" y="3375001"/>
                <a:ext cx="530982" cy="299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eaLnBrk="1" hangingPunct="1">
                  <a:defRPr/>
                </a:pPr>
                <a:r>
                  <a:rPr lang="en-US" altLang="zh-CN" sz="1350" b="1" dirty="0" smtClean="0">
                    <a:solidFill>
                      <a:prstClr val="black"/>
                    </a:solidFill>
                    <a:latin typeface="Arial" panose="020B0604020202020204" pitchFamily="34" charset="0"/>
                    <a:cs typeface="Arial" panose="020B0604020202020204" pitchFamily="34" charset="0"/>
                  </a:rPr>
                  <a:t>2</a:t>
                </a:r>
                <a:r>
                  <a:rPr lang="en-US" altLang="ko-KR" sz="1350" b="1" dirty="0" smtClean="0">
                    <a:solidFill>
                      <a:prstClr val="black"/>
                    </a:solidFill>
                    <a:latin typeface="Arial" panose="020B0604020202020204" pitchFamily="34" charset="0"/>
                    <a:ea typeface="Batang" panose="02030600000101010101" pitchFamily="18" charset="-127"/>
                  </a:rPr>
                  <a:t>5%</a:t>
                </a:r>
                <a:endParaRPr lang="en-US" altLang="zh-CN" sz="1350" b="1" dirty="0" smtClean="0">
                  <a:solidFill>
                    <a:prstClr val="black"/>
                  </a:solidFill>
                  <a:latin typeface="Arial" panose="020B0604020202020204" pitchFamily="34" charset="0"/>
                  <a:cs typeface="Arial" panose="020B0604020202020204" pitchFamily="34" charset="0"/>
                </a:endParaRPr>
              </a:p>
            </p:txBody>
          </p:sp>
          <p:grpSp>
            <p:nvGrpSpPr>
              <p:cNvPr id="30" name="组合 94"/>
              <p:cNvGrpSpPr/>
              <p:nvPr/>
            </p:nvGrpSpPr>
            <p:grpSpPr bwMode="auto">
              <a:xfrm>
                <a:off x="5004048" y="3863131"/>
                <a:ext cx="1967218" cy="592627"/>
                <a:chOff x="5446000" y="1569416"/>
                <a:chExt cx="1967218" cy="592627"/>
              </a:xfrm>
            </p:grpSpPr>
            <p:sp>
              <p:nvSpPr>
                <p:cNvPr id="31" name="Rectangle 3"/>
                <p:cNvSpPr txBox="1">
                  <a:spLocks noChangeArrowheads="1"/>
                </p:cNvSpPr>
                <p:nvPr/>
              </p:nvSpPr>
              <p:spPr bwMode="auto">
                <a:xfrm>
                  <a:off x="5446057" y="1570087"/>
                  <a:ext cx="1967161" cy="59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lnSpc>
                      <a:spcPct val="80000"/>
                    </a:lnSpc>
                    <a:spcBef>
                      <a:spcPct val="20000"/>
                    </a:spcBef>
                    <a:buFont typeface="Arial" panose="020B0604020202020204" pitchFamily="34" charset="0"/>
                    <a:buNone/>
                  </a:pPr>
                  <a:r>
                    <a:rPr lang="zh-CN" altLang="en-US" sz="1400" b="1">
                      <a:solidFill>
                        <a:srgbClr val="595959"/>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a:solidFill>
                        <a:srgbClr val="595959"/>
                      </a:solidFill>
                      <a:latin typeface="Arial" panose="020B0604020202020204" pitchFamily="34" charset="0"/>
                      <a:ea typeface="微软雅黑" panose="020B0503020204020204" pitchFamily="34" charset="-122"/>
                      <a:cs typeface="Arial" panose="020B0604020202020204" pitchFamily="34" charset="0"/>
                    </a:rPr>
                    <a:t>click to add text</a:t>
                  </a:r>
                  <a:endParaRPr lang="en-US" altLang="zh-CN" sz="1000">
                    <a:solidFill>
                      <a:srgbClr val="595959"/>
                    </a:solidFill>
                    <a:latin typeface="Arial" panose="020B0604020202020204" pitchFamily="34" charset="0"/>
                    <a:ea typeface="微软雅黑" panose="020B0503020204020204" pitchFamily="34" charset="-122"/>
                    <a:cs typeface="Arial" panose="020B0604020202020204" pitchFamily="34" charset="0"/>
                  </a:endParaRPr>
                </a:p>
                <a:p>
                  <a:pPr defTabSz="685800">
                    <a:spcBef>
                      <a:spcPct val="20000"/>
                    </a:spcBef>
                    <a:buFont typeface="Arial" panose="020B0604020202020204" pitchFamily="34" charset="0"/>
                    <a:buNone/>
                  </a:pPr>
                  <a:r>
                    <a:rPr lang="zh-CN" altLang="zh-CN" sz="11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7F7F7F"/>
                      </a:solidFill>
                      <a:latin typeface="微软雅黑" panose="020B0503020204020204" pitchFamily="34" charset="-122"/>
                      <a:ea typeface="微软雅黑" panose="020B0503020204020204" pitchFamily="34" charset="-122"/>
                    </a:rPr>
                    <a:t>PPT</a:t>
                  </a:r>
                  <a:r>
                    <a:rPr lang="zh-CN" altLang="zh-CN" sz="1100">
                      <a:solidFill>
                        <a:srgbClr val="7F7F7F"/>
                      </a:solidFill>
                      <a:latin typeface="微软雅黑" panose="020B0503020204020204" pitchFamily="34" charset="-122"/>
                      <a:ea typeface="微软雅黑" panose="020B0503020204020204" pitchFamily="34" charset="-122"/>
                    </a:rPr>
                    <a:t>设计机构</a:t>
                  </a:r>
                  <a:endParaRPr lang="en-US" altLang="zh-CN" sz="1100">
                    <a:solidFill>
                      <a:srgbClr val="7F7F7F"/>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a:off x="5450821" y="1617697"/>
                  <a:ext cx="0" cy="544346"/>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35" name="组合 34"/>
            <p:cNvGrpSpPr/>
            <p:nvPr/>
          </p:nvGrpSpPr>
          <p:grpSpPr bwMode="auto">
            <a:xfrm>
              <a:off x="1589087" y="699860"/>
              <a:ext cx="2922587" cy="1217613"/>
              <a:chOff x="1331640" y="535186"/>
              <a:chExt cx="2922564" cy="1216663"/>
            </a:xfrm>
          </p:grpSpPr>
          <p:grpSp>
            <p:nvGrpSpPr>
              <p:cNvPr id="36" name="组合 76"/>
              <p:cNvGrpSpPr/>
              <p:nvPr/>
            </p:nvGrpSpPr>
            <p:grpSpPr bwMode="auto">
              <a:xfrm flipH="1">
                <a:off x="2261392" y="842963"/>
                <a:ext cx="1899726" cy="816666"/>
                <a:chOff x="6153628" y="647382"/>
                <a:chExt cx="1912972" cy="518659"/>
              </a:xfrm>
            </p:grpSpPr>
            <p:cxnSp>
              <p:nvCxnSpPr>
                <p:cNvPr id="42" name="直接连接符 41"/>
                <p:cNvCxnSpPr/>
                <p:nvPr/>
              </p:nvCxnSpPr>
              <p:spPr>
                <a:xfrm flipV="1">
                  <a:off x="6154207" y="647355"/>
                  <a:ext cx="684182" cy="51882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838389" y="647355"/>
                  <a:ext cx="1227691"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7" name="矩形 89"/>
              <p:cNvSpPr>
                <a:spLocks noChangeArrowheads="1"/>
              </p:cNvSpPr>
              <p:nvPr/>
            </p:nvSpPr>
            <p:spPr bwMode="auto">
              <a:xfrm flipH="1">
                <a:off x="2261780" y="535186"/>
                <a:ext cx="46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ko-KR" sz="1400" b="1" dirty="0">
                    <a:solidFill>
                      <a:srgbClr val="000000"/>
                    </a:solidFill>
                    <a:latin typeface="Arial" panose="020B0604020202020204" pitchFamily="34" charset="0"/>
                    <a:ea typeface="Batang" panose="02030600000101010101" pitchFamily="18" charset="-127"/>
                  </a:rPr>
                  <a:t>4%</a:t>
                </a:r>
                <a:endParaRPr lang="en-US" altLang="zh-CN" sz="1400" b="1" dirty="0">
                  <a:solidFill>
                    <a:srgbClr val="000000"/>
                  </a:solidFill>
                  <a:latin typeface="Arial" panose="020B0604020202020204" pitchFamily="34" charset="0"/>
                  <a:cs typeface="Arial" panose="020B0604020202020204" pitchFamily="34" charset="0"/>
                </a:endParaRPr>
              </a:p>
            </p:txBody>
          </p:sp>
          <p:sp>
            <p:nvSpPr>
              <p:cNvPr id="38" name="椭圆 37"/>
              <p:cNvSpPr/>
              <p:nvPr/>
            </p:nvSpPr>
            <p:spPr>
              <a:xfrm>
                <a:off x="4154193" y="1651914"/>
                <a:ext cx="100011" cy="99935"/>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39" name="组合 98"/>
              <p:cNvGrpSpPr/>
              <p:nvPr/>
            </p:nvGrpSpPr>
            <p:grpSpPr bwMode="auto">
              <a:xfrm>
                <a:off x="1331640" y="971011"/>
                <a:ext cx="2172011" cy="641220"/>
                <a:chOff x="5280309" y="1612231"/>
                <a:chExt cx="2172011" cy="641220"/>
              </a:xfrm>
            </p:grpSpPr>
            <p:sp>
              <p:nvSpPr>
                <p:cNvPr id="40" name="Rectangle 3"/>
                <p:cNvSpPr txBox="1">
                  <a:spLocks noChangeArrowheads="1"/>
                </p:cNvSpPr>
                <p:nvPr/>
              </p:nvSpPr>
              <p:spPr bwMode="auto">
                <a:xfrm>
                  <a:off x="5280309" y="1612629"/>
                  <a:ext cx="2171683" cy="59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defTabSz="685800">
                    <a:spcBef>
                      <a:spcPct val="20000"/>
                    </a:spcBef>
                    <a:buFont typeface="Arial" panose="020B0604020202020204" pitchFamily="34" charset="0"/>
                    <a:buNone/>
                  </a:pPr>
                  <a:r>
                    <a:rPr lang="en-US" altLang="zh-CN" sz="1000">
                      <a:solidFill>
                        <a:srgbClr val="595959"/>
                      </a:solidFill>
                      <a:latin typeface="Arial" panose="020B0604020202020204" pitchFamily="34" charset="0"/>
                      <a:ea typeface="微软雅黑" panose="020B0503020204020204" pitchFamily="34" charset="-122"/>
                      <a:cs typeface="Arial" panose="020B0604020202020204" pitchFamily="34" charset="0"/>
                    </a:rPr>
                    <a:t>click to add text </a:t>
                  </a:r>
                  <a:r>
                    <a:rPr lang="zh-CN" altLang="en-US" sz="1400" b="1">
                      <a:solidFill>
                        <a:srgbClr val="595959"/>
                      </a:solidFill>
                      <a:latin typeface="微软雅黑" panose="020B0503020204020204" pitchFamily="34" charset="-122"/>
                      <a:ea typeface="微软雅黑" panose="020B0503020204020204" pitchFamily="34" charset="-122"/>
                      <a:cs typeface="Arial" panose="020B0604020202020204" pitchFamily="34" charset="0"/>
                    </a:rPr>
                    <a:t>添加文字</a:t>
                  </a:r>
                  <a:endParaRPr lang="en-US" altLang="zh-CN" sz="1400" b="1">
                    <a:solidFill>
                      <a:srgbClr val="595959"/>
                    </a:solidFill>
                    <a:latin typeface="微软雅黑" panose="020B0503020204020204" pitchFamily="34" charset="-122"/>
                    <a:ea typeface="微软雅黑" panose="020B0503020204020204" pitchFamily="34" charset="-122"/>
                    <a:cs typeface="Arial" panose="020B0604020202020204" pitchFamily="34" charset="0"/>
                  </a:endParaRPr>
                </a:p>
                <a:p>
                  <a:pPr algn="r" defTabSz="685800">
                    <a:spcBef>
                      <a:spcPct val="20000"/>
                    </a:spcBef>
                    <a:buFont typeface="Arial" panose="020B0604020202020204" pitchFamily="34" charset="0"/>
                    <a:buNone/>
                  </a:pPr>
                  <a:r>
                    <a:rPr lang="zh-CN" altLang="zh-CN" sz="1100">
                      <a:solidFill>
                        <a:srgbClr val="7F7F7F"/>
                      </a:solidFill>
                      <a:latin typeface="微软雅黑" panose="020B0503020204020204" pitchFamily="34" charset="-122"/>
                      <a:ea typeface="微软雅黑" panose="020B0503020204020204" pitchFamily="34" charset="-122"/>
                    </a:rPr>
                    <a:t>上海锐普广告有限公司</a:t>
                  </a:r>
                  <a:endParaRPr lang="en-US" altLang="zh-CN" sz="1100">
                    <a:solidFill>
                      <a:srgbClr val="7F7F7F"/>
                    </a:solidFill>
                    <a:latin typeface="微软雅黑" panose="020B0503020204020204" pitchFamily="34" charset="-122"/>
                    <a:ea typeface="微软雅黑" panose="020B0503020204020204" pitchFamily="34" charset="-122"/>
                  </a:endParaRPr>
                </a:p>
                <a:p>
                  <a:pPr algn="r" defTabSz="685800">
                    <a:spcBef>
                      <a:spcPct val="20000"/>
                    </a:spcBef>
                    <a:buFont typeface="Arial" panose="020B0604020202020204" pitchFamily="34" charset="0"/>
                    <a:buNone/>
                  </a:pPr>
                  <a:r>
                    <a:rPr lang="zh-CN" altLang="zh-CN" sz="1100">
                      <a:solidFill>
                        <a:srgbClr val="7F7F7F"/>
                      </a:solidFill>
                      <a:latin typeface="微软雅黑" panose="020B0503020204020204" pitchFamily="34" charset="-122"/>
                      <a:ea typeface="微软雅黑" panose="020B0503020204020204" pitchFamily="34" charset="-122"/>
                    </a:rPr>
                    <a:t>是中国第一家精品</a:t>
                  </a:r>
                  <a:r>
                    <a:rPr lang="en-US" altLang="zh-CN" sz="1100">
                      <a:solidFill>
                        <a:srgbClr val="7F7F7F"/>
                      </a:solidFill>
                      <a:latin typeface="微软雅黑" panose="020B0503020204020204" pitchFamily="34" charset="-122"/>
                      <a:ea typeface="微软雅黑" panose="020B0503020204020204" pitchFamily="34" charset="-122"/>
                    </a:rPr>
                    <a:t>PPT</a:t>
                  </a:r>
                  <a:r>
                    <a:rPr lang="zh-CN" altLang="zh-CN" sz="1100">
                      <a:solidFill>
                        <a:srgbClr val="7F7F7F"/>
                      </a:solidFill>
                      <a:latin typeface="微软雅黑" panose="020B0503020204020204" pitchFamily="34" charset="-122"/>
                      <a:ea typeface="微软雅黑" panose="020B0503020204020204" pitchFamily="34" charset="-122"/>
                    </a:rPr>
                    <a:t>设计机构</a:t>
                  </a:r>
                  <a:endParaRPr lang="en-US" altLang="zh-CN" sz="1100">
                    <a:solidFill>
                      <a:srgbClr val="7F7F7F"/>
                    </a:solidFill>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7429767" y="1660217"/>
                  <a:ext cx="0" cy="59326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8575" y="-6351"/>
            <a:ext cx="9200433" cy="5149851"/>
            <a:chOff x="-28575" y="-6351"/>
            <a:chExt cx="9200433" cy="5149851"/>
          </a:xfrm>
        </p:grpSpPr>
        <p:pic>
          <p:nvPicPr>
            <p:cNvPr id="3" name="Picture 2" descr="\\Lianglong\锐普素材库 (i)\商务图片\Woman Drawing Chart On Glass.jpg"/>
            <p:cNvPicPr>
              <a:picLocks noChangeAspect="1" noChangeArrowheads="1"/>
            </p:cNvPicPr>
            <p:nvPr/>
          </p:nvPicPr>
          <p:blipFill rotWithShape="1">
            <a:blip r:embed="rId1">
              <a:extLst>
                <a:ext uri="{28A0092B-C50C-407E-A947-70E740481C1C}">
                  <a14:useLocalDpi xmlns:a14="http://schemas.microsoft.com/office/drawing/2010/main" val="0"/>
                </a:ext>
              </a:extLst>
            </a:blip>
            <a:srcRect l="5584" t="6190" r="6556" b="24920"/>
            <a:stretch>
              <a:fillRect/>
            </a:stretch>
          </p:blipFill>
          <p:spPr bwMode="auto">
            <a:xfrm>
              <a:off x="-28575" y="-6350"/>
              <a:ext cx="9172575" cy="481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2"/>
            <p:cNvSpPr/>
            <p:nvPr/>
          </p:nvSpPr>
          <p:spPr>
            <a:xfrm>
              <a:off x="-28575" y="-6351"/>
              <a:ext cx="9200433" cy="5149851"/>
            </a:xfrm>
            <a:custGeom>
              <a:avLst/>
              <a:gdLst/>
              <a:ahLst/>
              <a:cxnLst/>
              <a:rect l="l" t="t" r="r" b="b"/>
              <a:pathLst>
                <a:path w="9178208" h="5235705">
                  <a:moveTo>
                    <a:pt x="0" y="0"/>
                  </a:moveTo>
                  <a:lnTo>
                    <a:pt x="9178208" y="0"/>
                  </a:lnTo>
                  <a:lnTo>
                    <a:pt x="9153545" y="5235705"/>
                  </a:lnTo>
                  <a:lnTo>
                    <a:pt x="0" y="5235705"/>
                  </a:lnTo>
                  <a:close/>
                </a:path>
              </a:pathLst>
            </a:custGeom>
            <a:solidFill>
              <a:srgbClr val="8ABFFF">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pic>
          <p:nvPicPr>
            <p:cNvPr id="5" name="Picture 2" descr="\\Lianglong\锐普素材库 (i)\商务图片\Woman Drawing Chart On Glass.jpg"/>
            <p:cNvPicPr>
              <a:picLocks noChangeAspect="1" noChangeArrowheads="1"/>
            </p:cNvPicPr>
            <p:nvPr/>
          </p:nvPicPr>
          <p:blipFill>
            <a:blip r:embed="rId2">
              <a:extLst>
                <a:ext uri="{28A0092B-C50C-407E-A947-70E740481C1C}">
                  <a14:useLocalDpi xmlns:a14="http://schemas.microsoft.com/office/drawing/2010/main" val="0"/>
                </a:ext>
              </a:extLst>
            </a:blip>
            <a:srcRect l="12747" t="28812" r="13159" b="25113"/>
            <a:stretch>
              <a:fillRect/>
            </a:stretch>
          </p:blipFill>
          <p:spPr bwMode="auto">
            <a:xfrm>
              <a:off x="719137" y="1576015"/>
              <a:ext cx="7735888" cy="322103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6" name="矩形 5"/>
            <p:cNvSpPr/>
            <p:nvPr/>
          </p:nvSpPr>
          <p:spPr>
            <a:xfrm>
              <a:off x="719137" y="1569665"/>
              <a:ext cx="7743825" cy="3241675"/>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7" name="组合 6"/>
            <p:cNvGrpSpPr/>
            <p:nvPr/>
          </p:nvGrpSpPr>
          <p:grpSpPr bwMode="auto">
            <a:xfrm>
              <a:off x="858837" y="2283718"/>
              <a:ext cx="6918325" cy="1827213"/>
              <a:chOff x="821889" y="2708920"/>
              <a:chExt cx="6918463" cy="1826690"/>
            </a:xfrm>
          </p:grpSpPr>
          <p:grpSp>
            <p:nvGrpSpPr>
              <p:cNvPr id="8" name="组合 17"/>
              <p:cNvGrpSpPr/>
              <p:nvPr/>
            </p:nvGrpSpPr>
            <p:grpSpPr bwMode="auto">
              <a:xfrm>
                <a:off x="1684288" y="2708920"/>
                <a:ext cx="6056064" cy="1826690"/>
                <a:chOff x="1012279" y="3115231"/>
                <a:chExt cx="2814894" cy="2120137"/>
              </a:xfrm>
            </p:grpSpPr>
            <p:cxnSp>
              <p:nvCxnSpPr>
                <p:cNvPr id="19" name="直接箭头连接符 18"/>
                <p:cNvCxnSpPr/>
                <p:nvPr/>
              </p:nvCxnSpPr>
              <p:spPr>
                <a:xfrm flipV="1">
                  <a:off x="1012107" y="3115231"/>
                  <a:ext cx="0" cy="21201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1012107" y="5229841"/>
                  <a:ext cx="281506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9" name="直接连接符 8"/>
              <p:cNvCxnSpPr/>
              <p:nvPr/>
            </p:nvCxnSpPr>
            <p:spPr>
              <a:xfrm>
                <a:off x="1747420" y="4330881"/>
                <a:ext cx="5704001"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747420" y="3665909"/>
                <a:ext cx="5704001"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747420" y="3332629"/>
                <a:ext cx="5704001"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747420" y="3000936"/>
                <a:ext cx="5704001"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747420" y="3997601"/>
                <a:ext cx="5704001"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1"/>
              <p:cNvSpPr txBox="1">
                <a:spLocks noChangeArrowheads="1"/>
              </p:cNvSpPr>
              <p:nvPr/>
            </p:nvSpPr>
            <p:spPr bwMode="auto">
              <a:xfrm flipH="1">
                <a:off x="821889" y="2924758"/>
                <a:ext cx="876317" cy="21583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eaLnBrk="1" hangingPunct="1">
                  <a:defRPr/>
                </a:pPr>
                <a:r>
                  <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100%</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15" name="TextBox 11"/>
              <p:cNvSpPr txBox="1">
                <a:spLocks noChangeArrowheads="1"/>
              </p:cNvSpPr>
              <p:nvPr/>
            </p:nvSpPr>
            <p:spPr bwMode="auto">
              <a:xfrm flipH="1">
                <a:off x="821889" y="3256451"/>
                <a:ext cx="876317" cy="21583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eaLnBrk="1" hangingPunct="1">
                  <a:defRPr/>
                </a:pPr>
                <a:r>
                  <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80%</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16" name="TextBox 11"/>
              <p:cNvSpPr txBox="1">
                <a:spLocks noChangeArrowheads="1"/>
              </p:cNvSpPr>
              <p:nvPr/>
            </p:nvSpPr>
            <p:spPr bwMode="auto">
              <a:xfrm flipH="1">
                <a:off x="821889" y="3588143"/>
                <a:ext cx="876317" cy="21583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eaLnBrk="1" hangingPunct="1">
                  <a:defRPr/>
                </a:pPr>
                <a:r>
                  <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60%</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17" name="TextBox 11"/>
              <p:cNvSpPr txBox="1">
                <a:spLocks noChangeArrowheads="1"/>
              </p:cNvSpPr>
              <p:nvPr/>
            </p:nvSpPr>
            <p:spPr bwMode="auto">
              <a:xfrm flipH="1">
                <a:off x="821889" y="3919836"/>
                <a:ext cx="876317" cy="215838"/>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eaLnBrk="1" hangingPunct="1">
                  <a:defRPr/>
                </a:pPr>
                <a:r>
                  <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40%</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18" name="TextBox 11"/>
              <p:cNvSpPr txBox="1">
                <a:spLocks noChangeArrowheads="1"/>
              </p:cNvSpPr>
              <p:nvPr/>
            </p:nvSpPr>
            <p:spPr bwMode="auto">
              <a:xfrm flipH="1">
                <a:off x="821889" y="4251528"/>
                <a:ext cx="876317" cy="214252"/>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defTabSz="685800" eaLnBrk="1" hangingPunct="1">
                  <a:defRPr/>
                </a:pPr>
                <a:r>
                  <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20%</a:t>
                </a:r>
                <a:r>
                  <a:rPr lang="zh-CN" altLang="en-US"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 </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bwMode="auto">
            <a:xfrm>
              <a:off x="6861175" y="4372868"/>
              <a:ext cx="915987" cy="215900"/>
              <a:chOff x="6824868" y="4797151"/>
              <a:chExt cx="915483" cy="215444"/>
            </a:xfrm>
          </p:grpSpPr>
          <p:sp>
            <p:nvSpPr>
              <p:cNvPr id="22" name="矩形 21"/>
              <p:cNvSpPr/>
              <p:nvPr/>
            </p:nvSpPr>
            <p:spPr>
              <a:xfrm>
                <a:off x="6824868" y="4854180"/>
                <a:ext cx="166595" cy="101385"/>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23" name="TextBox 11"/>
              <p:cNvSpPr txBox="1">
                <a:spLocks noChangeArrowheads="1"/>
              </p:cNvSpPr>
              <p:nvPr/>
            </p:nvSpPr>
            <p:spPr bwMode="auto">
              <a:xfrm flipH="1">
                <a:off x="6970838" y="4797151"/>
                <a:ext cx="769513" cy="215444"/>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hangingPunct="1">
                  <a:defRPr/>
                </a:pPr>
                <a:r>
                  <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2014</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bwMode="auto">
            <a:xfrm>
              <a:off x="5654675" y="4372868"/>
              <a:ext cx="747712" cy="215900"/>
              <a:chOff x="5617575" y="4797151"/>
              <a:chExt cx="748930" cy="215444"/>
            </a:xfrm>
          </p:grpSpPr>
          <p:sp>
            <p:nvSpPr>
              <p:cNvPr id="25" name="TextBox 11"/>
              <p:cNvSpPr txBox="1">
                <a:spLocks noChangeArrowheads="1"/>
              </p:cNvSpPr>
              <p:nvPr/>
            </p:nvSpPr>
            <p:spPr bwMode="auto">
              <a:xfrm flipH="1">
                <a:off x="5720930" y="4797151"/>
                <a:ext cx="645575" cy="215444"/>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685800" eaLnBrk="1" hangingPunct="1">
                  <a:defRPr/>
                </a:pPr>
                <a:r>
                  <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rPr>
                  <a:t>2013</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26" name="矩形 25"/>
              <p:cNvSpPr/>
              <p:nvPr/>
            </p:nvSpPr>
            <p:spPr>
              <a:xfrm>
                <a:off x="5617575" y="4854180"/>
                <a:ext cx="166959" cy="101385"/>
              </a:xfrm>
              <a:prstGeom prst="rect">
                <a:avLst/>
              </a:prstGeom>
              <a:solidFill>
                <a:srgbClr val="E8A31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grpSp>
        <p:grpSp>
          <p:nvGrpSpPr>
            <p:cNvPr id="27" name="组合 26"/>
            <p:cNvGrpSpPr/>
            <p:nvPr/>
          </p:nvGrpSpPr>
          <p:grpSpPr bwMode="auto">
            <a:xfrm>
              <a:off x="2130425" y="2583754"/>
              <a:ext cx="4687887" cy="1528762"/>
              <a:chOff x="2094096" y="3007864"/>
              <a:chExt cx="4687944" cy="1528820"/>
            </a:xfrm>
          </p:grpSpPr>
          <p:sp>
            <p:nvSpPr>
              <p:cNvPr id="28" name="矩形 27"/>
              <p:cNvSpPr/>
              <p:nvPr/>
            </p:nvSpPr>
            <p:spPr bwMode="auto">
              <a:xfrm>
                <a:off x="2452875" y="3263461"/>
                <a:ext cx="360366" cy="1271636"/>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29" name="矩形 28"/>
              <p:cNvSpPr/>
              <p:nvPr/>
            </p:nvSpPr>
            <p:spPr bwMode="auto">
              <a:xfrm>
                <a:off x="3445074" y="3072953"/>
                <a:ext cx="358779" cy="1458968"/>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30" name="矩形 29"/>
              <p:cNvSpPr/>
              <p:nvPr/>
            </p:nvSpPr>
            <p:spPr bwMode="auto">
              <a:xfrm>
                <a:off x="4427749" y="3147569"/>
                <a:ext cx="360366" cy="1389114"/>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31" name="矩形 30"/>
              <p:cNvSpPr/>
              <p:nvPr/>
            </p:nvSpPr>
            <p:spPr bwMode="auto">
              <a:xfrm>
                <a:off x="5424711" y="3436505"/>
                <a:ext cx="358779" cy="1098591"/>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32" name="矩形 31"/>
              <p:cNvSpPr/>
              <p:nvPr/>
            </p:nvSpPr>
            <p:spPr bwMode="auto">
              <a:xfrm>
                <a:off x="4080082" y="3339663"/>
                <a:ext cx="358779" cy="1195433"/>
              </a:xfrm>
              <a:prstGeom prst="rect">
                <a:avLst/>
              </a:prstGeom>
              <a:solidFill>
                <a:srgbClr val="E5BC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33" name="矩形 32"/>
              <p:cNvSpPr/>
              <p:nvPr/>
            </p:nvSpPr>
            <p:spPr bwMode="auto">
              <a:xfrm>
                <a:off x="5064344" y="3639713"/>
                <a:ext cx="358779" cy="895383"/>
              </a:xfrm>
              <a:prstGeom prst="rect">
                <a:avLst/>
              </a:prstGeom>
              <a:solidFill>
                <a:srgbClr val="E5BC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34" name="矩形 33"/>
              <p:cNvSpPr/>
              <p:nvPr/>
            </p:nvSpPr>
            <p:spPr bwMode="auto">
              <a:xfrm>
                <a:off x="3083120" y="3569860"/>
                <a:ext cx="360367" cy="962061"/>
              </a:xfrm>
              <a:prstGeom prst="rect">
                <a:avLst/>
              </a:prstGeom>
              <a:solidFill>
                <a:srgbClr val="E5BC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35" name="矩形 34"/>
              <p:cNvSpPr/>
              <p:nvPr/>
            </p:nvSpPr>
            <p:spPr bwMode="auto">
              <a:xfrm>
                <a:off x="2094096" y="3806406"/>
                <a:ext cx="358779" cy="730278"/>
              </a:xfrm>
              <a:prstGeom prst="rect">
                <a:avLst/>
              </a:prstGeom>
              <a:solidFill>
                <a:srgbClr val="E5BC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36" name="矩形 35"/>
              <p:cNvSpPr/>
              <p:nvPr/>
            </p:nvSpPr>
            <p:spPr bwMode="auto">
              <a:xfrm>
                <a:off x="6423261" y="3007864"/>
                <a:ext cx="358779" cy="1527232"/>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sp>
            <p:nvSpPr>
              <p:cNvPr id="37" name="矩形 36"/>
              <p:cNvSpPr/>
              <p:nvPr/>
            </p:nvSpPr>
            <p:spPr bwMode="auto">
              <a:xfrm>
                <a:off x="6062894" y="3287275"/>
                <a:ext cx="358779" cy="1246234"/>
              </a:xfrm>
              <a:prstGeom prst="rect">
                <a:avLst/>
              </a:prstGeom>
              <a:solidFill>
                <a:srgbClr val="E5BC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5800"/>
                <a:endParaRPr lang="zh-CN" altLang="en-US" sz="1350">
                  <a:solidFill>
                    <a:prstClr val="white"/>
                  </a:solidFill>
                </a:endParaRPr>
              </a:p>
            </p:txBody>
          </p:sp>
        </p:grpSp>
        <p:grpSp>
          <p:nvGrpSpPr>
            <p:cNvPr id="38" name="组合 37"/>
            <p:cNvGrpSpPr/>
            <p:nvPr/>
          </p:nvGrpSpPr>
          <p:grpSpPr bwMode="auto">
            <a:xfrm>
              <a:off x="2266950" y="4083943"/>
              <a:ext cx="4483100" cy="215900"/>
              <a:chOff x="2229644" y="4509119"/>
              <a:chExt cx="4484435" cy="215444"/>
            </a:xfrm>
          </p:grpSpPr>
          <p:sp>
            <p:nvSpPr>
              <p:cNvPr id="39" name="TextBox 11"/>
              <p:cNvSpPr txBox="1">
                <a:spLocks noChangeArrowheads="1"/>
              </p:cNvSpPr>
              <p:nvPr/>
            </p:nvSpPr>
            <p:spPr bwMode="auto">
              <a:xfrm flipH="1">
                <a:off x="2229644" y="4509119"/>
                <a:ext cx="495447" cy="215444"/>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8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文本</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40" name="TextBox 11"/>
              <p:cNvSpPr txBox="1">
                <a:spLocks noChangeArrowheads="1"/>
              </p:cNvSpPr>
              <p:nvPr/>
            </p:nvSpPr>
            <p:spPr bwMode="auto">
              <a:xfrm flipH="1">
                <a:off x="3238006" y="4509119"/>
                <a:ext cx="530383" cy="215444"/>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8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文本</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41" name="TextBox 11"/>
              <p:cNvSpPr txBox="1">
                <a:spLocks noChangeArrowheads="1"/>
              </p:cNvSpPr>
              <p:nvPr/>
            </p:nvSpPr>
            <p:spPr bwMode="auto">
              <a:xfrm flipH="1">
                <a:off x="4279716" y="4509119"/>
                <a:ext cx="433517" cy="215444"/>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8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文本</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42" name="TextBox 11"/>
              <p:cNvSpPr txBox="1">
                <a:spLocks noChangeArrowheads="1"/>
              </p:cNvSpPr>
              <p:nvPr/>
            </p:nvSpPr>
            <p:spPr bwMode="auto">
              <a:xfrm flipH="1">
                <a:off x="5226148" y="4509119"/>
                <a:ext cx="487508" cy="215444"/>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8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文本</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43" name="TextBox 11"/>
              <p:cNvSpPr txBox="1">
                <a:spLocks noChangeArrowheads="1"/>
              </p:cNvSpPr>
              <p:nvPr/>
            </p:nvSpPr>
            <p:spPr bwMode="auto">
              <a:xfrm flipH="1">
                <a:off x="6226571" y="4509119"/>
                <a:ext cx="487508" cy="215444"/>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685800" eaLnBrk="1" hangingPunct="1">
                  <a:defRPr/>
                </a:pPr>
                <a:r>
                  <a:rPr lang="zh-CN" altLang="en-US" sz="8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文本</a:t>
                </a:r>
                <a:endParaRPr lang="en-US" altLang="zh-CN" sz="800" kern="0" dirty="0" smtClean="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66763" y="798277"/>
            <a:ext cx="7948612" cy="4011050"/>
            <a:chOff x="766763" y="798277"/>
            <a:chExt cx="7948612" cy="4011050"/>
          </a:xfrm>
        </p:grpSpPr>
        <p:grpSp>
          <p:nvGrpSpPr>
            <p:cNvPr id="3" name="组合 2"/>
            <p:cNvGrpSpPr/>
            <p:nvPr/>
          </p:nvGrpSpPr>
          <p:grpSpPr>
            <a:xfrm>
              <a:off x="1448994" y="798277"/>
              <a:ext cx="4768555" cy="4011050"/>
              <a:chOff x="-1609626" y="-1044510"/>
              <a:chExt cx="11235241" cy="9450475"/>
            </a:xfrm>
            <a:solidFill>
              <a:schemeClr val="bg1">
                <a:lumMod val="85000"/>
              </a:schemeClr>
            </a:solidFill>
          </p:grpSpPr>
          <p:sp>
            <p:nvSpPr>
              <p:cNvPr id="4" name="Freeform 95"/>
              <p:cNvSpPr/>
              <p:nvPr/>
            </p:nvSpPr>
            <p:spPr bwMode="gray">
              <a:xfrm>
                <a:off x="6212601" y="1955942"/>
                <a:ext cx="1201060" cy="1742341"/>
              </a:xfrm>
              <a:custGeom>
                <a:avLst/>
                <a:gdLst/>
                <a:ahLst/>
                <a:cxnLst>
                  <a:cxn ang="0">
                    <a:pos x="795" y="415"/>
                  </a:cxn>
                  <a:cxn ang="0">
                    <a:pos x="773" y="433"/>
                  </a:cxn>
                  <a:cxn ang="0">
                    <a:pos x="748" y="458"/>
                  </a:cxn>
                  <a:cxn ang="0">
                    <a:pos x="738" y="484"/>
                  </a:cxn>
                  <a:cxn ang="0">
                    <a:pos x="738" y="517"/>
                  </a:cxn>
                  <a:cxn ang="0">
                    <a:pos x="726" y="549"/>
                  </a:cxn>
                  <a:cxn ang="0">
                    <a:pos x="683" y="570"/>
                  </a:cxn>
                  <a:cxn ang="0">
                    <a:pos x="645" y="584"/>
                  </a:cxn>
                  <a:cxn ang="0">
                    <a:pos x="622" y="586"/>
                  </a:cxn>
                  <a:cxn ang="0">
                    <a:pos x="594" y="580"/>
                  </a:cxn>
                  <a:cxn ang="0">
                    <a:pos x="580" y="576"/>
                  </a:cxn>
                  <a:cxn ang="0">
                    <a:pos x="557" y="679"/>
                  </a:cxn>
                  <a:cxn ang="0">
                    <a:pos x="580" y="738"/>
                  </a:cxn>
                  <a:cxn ang="0">
                    <a:pos x="458" y="826"/>
                  </a:cxn>
                  <a:cxn ang="0">
                    <a:pos x="368" y="919"/>
                  </a:cxn>
                  <a:cxn ang="0">
                    <a:pos x="289" y="1051"/>
                  </a:cxn>
                  <a:cxn ang="0">
                    <a:pos x="316" y="1133"/>
                  </a:cxn>
                  <a:cxn ang="0">
                    <a:pos x="244" y="1161"/>
                  </a:cxn>
                  <a:cxn ang="0">
                    <a:pos x="80" y="1137"/>
                  </a:cxn>
                  <a:cxn ang="0">
                    <a:pos x="45" y="1060"/>
                  </a:cxn>
                  <a:cxn ang="0">
                    <a:pos x="66" y="990"/>
                  </a:cxn>
                  <a:cxn ang="0">
                    <a:pos x="82" y="858"/>
                  </a:cxn>
                  <a:cxn ang="0">
                    <a:pos x="9" y="749"/>
                  </a:cxn>
                  <a:cxn ang="0">
                    <a:pos x="47" y="677"/>
                  </a:cxn>
                  <a:cxn ang="0">
                    <a:pos x="114" y="594"/>
                  </a:cxn>
                  <a:cxn ang="0">
                    <a:pos x="49" y="529"/>
                  </a:cxn>
                  <a:cxn ang="0">
                    <a:pos x="96" y="466"/>
                  </a:cxn>
                  <a:cxn ang="0">
                    <a:pos x="0" y="338"/>
                  </a:cxn>
                  <a:cxn ang="0">
                    <a:pos x="3" y="273"/>
                  </a:cxn>
                  <a:cxn ang="0">
                    <a:pos x="41" y="181"/>
                  </a:cxn>
                  <a:cxn ang="0">
                    <a:pos x="114" y="147"/>
                  </a:cxn>
                  <a:cxn ang="0">
                    <a:pos x="179" y="220"/>
                  </a:cxn>
                  <a:cxn ang="0">
                    <a:pos x="269" y="167"/>
                  </a:cxn>
                  <a:cxn ang="0">
                    <a:pos x="324" y="141"/>
                  </a:cxn>
                  <a:cxn ang="0">
                    <a:pos x="352" y="59"/>
                  </a:cxn>
                  <a:cxn ang="0">
                    <a:pos x="419" y="33"/>
                  </a:cxn>
                  <a:cxn ang="0">
                    <a:pos x="464" y="17"/>
                  </a:cxn>
                  <a:cxn ang="0">
                    <a:pos x="496" y="66"/>
                  </a:cxn>
                  <a:cxn ang="0">
                    <a:pos x="509" y="84"/>
                  </a:cxn>
                  <a:cxn ang="0">
                    <a:pos x="523" y="104"/>
                  </a:cxn>
                  <a:cxn ang="0">
                    <a:pos x="525" y="114"/>
                  </a:cxn>
                  <a:cxn ang="0">
                    <a:pos x="531" y="137"/>
                  </a:cxn>
                  <a:cxn ang="0">
                    <a:pos x="539" y="161"/>
                  </a:cxn>
                  <a:cxn ang="0">
                    <a:pos x="586" y="208"/>
                  </a:cxn>
                  <a:cxn ang="0">
                    <a:pos x="661" y="232"/>
                  </a:cxn>
                  <a:cxn ang="0">
                    <a:pos x="696" y="309"/>
                  </a:cxn>
                  <a:cxn ang="0">
                    <a:pos x="775" y="389"/>
                  </a:cxn>
                </a:cxnLst>
                <a:rect l="0" t="0" r="r" b="b"/>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grpSp>
            <p:nvGrpSpPr>
              <p:cNvPr id="5" name="组合 4"/>
              <p:cNvGrpSpPr/>
              <p:nvPr/>
            </p:nvGrpSpPr>
            <p:grpSpPr>
              <a:xfrm>
                <a:off x="-1609626" y="-1044510"/>
                <a:ext cx="11235241" cy="9450475"/>
                <a:chOff x="-1609626" y="-1044510"/>
                <a:chExt cx="11235241" cy="9450475"/>
              </a:xfrm>
              <a:grpFill/>
            </p:grpSpPr>
            <p:sp>
              <p:nvSpPr>
                <p:cNvPr id="7" name="Freeform 104"/>
                <p:cNvSpPr/>
                <p:nvPr/>
              </p:nvSpPr>
              <p:spPr bwMode="gray">
                <a:xfrm>
                  <a:off x="7039169" y="-1044510"/>
                  <a:ext cx="2586446" cy="2336286"/>
                </a:xfrm>
                <a:custGeom>
                  <a:avLst/>
                  <a:gdLst>
                    <a:gd name="T0" fmla="*/ 2147483647 w 1722"/>
                    <a:gd name="T1" fmla="*/ 2147483647 h 1557"/>
                    <a:gd name="T2" fmla="*/ 2147483647 w 1722"/>
                    <a:gd name="T3" fmla="*/ 2147483647 h 1557"/>
                    <a:gd name="T4" fmla="*/ 2147483647 w 1722"/>
                    <a:gd name="T5" fmla="*/ 2147483647 h 1557"/>
                    <a:gd name="T6" fmla="*/ 2147483647 w 1722"/>
                    <a:gd name="T7" fmla="*/ 2147483647 h 1557"/>
                    <a:gd name="T8" fmla="*/ 2147483647 w 1722"/>
                    <a:gd name="T9" fmla="*/ 2147483647 h 1557"/>
                    <a:gd name="T10" fmla="*/ 2147483647 w 1722"/>
                    <a:gd name="T11" fmla="*/ 2147483647 h 1557"/>
                    <a:gd name="T12" fmla="*/ 2147483647 w 1722"/>
                    <a:gd name="T13" fmla="*/ 2147483647 h 1557"/>
                    <a:gd name="T14" fmla="*/ 2147483647 w 1722"/>
                    <a:gd name="T15" fmla="*/ 2147483647 h 1557"/>
                    <a:gd name="T16" fmla="*/ 2147483647 w 1722"/>
                    <a:gd name="T17" fmla="*/ 2147483647 h 1557"/>
                    <a:gd name="T18" fmla="*/ 2147483647 w 1722"/>
                    <a:gd name="T19" fmla="*/ 2147483647 h 1557"/>
                    <a:gd name="T20" fmla="*/ 2147483647 w 1722"/>
                    <a:gd name="T21" fmla="*/ 2147483647 h 1557"/>
                    <a:gd name="T22" fmla="*/ 2147483647 w 1722"/>
                    <a:gd name="T23" fmla="*/ 2147483647 h 1557"/>
                    <a:gd name="T24" fmla="*/ 2147483647 w 1722"/>
                    <a:gd name="T25" fmla="*/ 2147483647 h 1557"/>
                    <a:gd name="T26" fmla="*/ 2147483647 w 1722"/>
                    <a:gd name="T27" fmla="*/ 2147483647 h 1557"/>
                    <a:gd name="T28" fmla="*/ 2147483647 w 1722"/>
                    <a:gd name="T29" fmla="*/ 2147483647 h 1557"/>
                    <a:gd name="T30" fmla="*/ 2147483647 w 1722"/>
                    <a:gd name="T31" fmla="*/ 2147483647 h 1557"/>
                    <a:gd name="T32" fmla="*/ 2147483647 w 1722"/>
                    <a:gd name="T33" fmla="*/ 2147483647 h 1557"/>
                    <a:gd name="T34" fmla="*/ 2147483647 w 1722"/>
                    <a:gd name="T35" fmla="*/ 2147483647 h 1557"/>
                    <a:gd name="T36" fmla="*/ 2147483647 w 1722"/>
                    <a:gd name="T37" fmla="*/ 2147483647 h 1557"/>
                    <a:gd name="T38" fmla="*/ 2147483647 w 1722"/>
                    <a:gd name="T39" fmla="*/ 2147483647 h 1557"/>
                    <a:gd name="T40" fmla="*/ 2147483647 w 1722"/>
                    <a:gd name="T41" fmla="*/ 2147483647 h 1557"/>
                    <a:gd name="T42" fmla="*/ 2147483647 w 1722"/>
                    <a:gd name="T43" fmla="*/ 2147483647 h 1557"/>
                    <a:gd name="T44" fmla="*/ 2147483647 w 1722"/>
                    <a:gd name="T45" fmla="*/ 2147483647 h 1557"/>
                    <a:gd name="T46" fmla="*/ 2147483647 w 1722"/>
                    <a:gd name="T47" fmla="*/ 2147483647 h 1557"/>
                    <a:gd name="T48" fmla="*/ 2147483647 w 1722"/>
                    <a:gd name="T49" fmla="*/ 2147483647 h 1557"/>
                    <a:gd name="T50" fmla="*/ 2147483647 w 1722"/>
                    <a:gd name="T51" fmla="*/ 2147483647 h 1557"/>
                    <a:gd name="T52" fmla="*/ 2147483647 w 1722"/>
                    <a:gd name="T53" fmla="*/ 2147483647 h 1557"/>
                    <a:gd name="T54" fmla="*/ 2147483647 w 1722"/>
                    <a:gd name="T55" fmla="*/ 2147483647 h 1557"/>
                    <a:gd name="T56" fmla="*/ 2147483647 w 1722"/>
                    <a:gd name="T57" fmla="*/ 2147483647 h 1557"/>
                    <a:gd name="T58" fmla="*/ 2147483647 w 1722"/>
                    <a:gd name="T59" fmla="*/ 2147483647 h 1557"/>
                    <a:gd name="T60" fmla="*/ 2147483647 w 1722"/>
                    <a:gd name="T61" fmla="*/ 2147483647 h 1557"/>
                    <a:gd name="T62" fmla="*/ 2147483647 w 1722"/>
                    <a:gd name="T63" fmla="*/ 2147483647 h 1557"/>
                    <a:gd name="T64" fmla="*/ 2147483647 w 1722"/>
                    <a:gd name="T65" fmla="*/ 2147483647 h 1557"/>
                    <a:gd name="T66" fmla="*/ 2147483647 w 1722"/>
                    <a:gd name="T67" fmla="*/ 2147483647 h 1557"/>
                    <a:gd name="T68" fmla="*/ 2147483647 w 1722"/>
                    <a:gd name="T69" fmla="*/ 2147483647 h 1557"/>
                    <a:gd name="T70" fmla="*/ 2147483647 w 1722"/>
                    <a:gd name="T71" fmla="*/ 2147483647 h 1557"/>
                    <a:gd name="T72" fmla="*/ 2147483647 w 1722"/>
                    <a:gd name="T73" fmla="*/ 2147483647 h 1557"/>
                    <a:gd name="T74" fmla="*/ 2147483647 w 1722"/>
                    <a:gd name="T75" fmla="*/ 2147483647 h 1557"/>
                    <a:gd name="T76" fmla="*/ 2147483647 w 1722"/>
                    <a:gd name="T77" fmla="*/ 2147483647 h 1557"/>
                    <a:gd name="T78" fmla="*/ 2147483647 w 1722"/>
                    <a:gd name="T79" fmla="*/ 2147483647 h 1557"/>
                    <a:gd name="T80" fmla="*/ 2147483647 w 1722"/>
                    <a:gd name="T81" fmla="*/ 2147483647 h 1557"/>
                    <a:gd name="T82" fmla="*/ 2147483647 w 1722"/>
                    <a:gd name="T83" fmla="*/ 2147483647 h 1557"/>
                    <a:gd name="T84" fmla="*/ 2147483647 w 1722"/>
                    <a:gd name="T85" fmla="*/ 2147483647 h 1557"/>
                    <a:gd name="T86" fmla="*/ 2147483647 w 1722"/>
                    <a:gd name="T87" fmla="*/ 2147483647 h 1557"/>
                    <a:gd name="T88" fmla="*/ 2147483647 w 1722"/>
                    <a:gd name="T89" fmla="*/ 2147483647 h 1557"/>
                    <a:gd name="T90" fmla="*/ 2147483647 w 1722"/>
                    <a:gd name="T91" fmla="*/ 2147483647 h 1557"/>
                    <a:gd name="T92" fmla="*/ 2147483647 w 1722"/>
                    <a:gd name="T93" fmla="*/ 2147483647 h 1557"/>
                    <a:gd name="T94" fmla="*/ 2147483647 w 1722"/>
                    <a:gd name="T95" fmla="*/ 2147483647 h 1557"/>
                    <a:gd name="T96" fmla="*/ 2147483647 w 1722"/>
                    <a:gd name="T97" fmla="*/ 2147483647 h 1557"/>
                    <a:gd name="T98" fmla="*/ 2147483647 w 1722"/>
                    <a:gd name="T99" fmla="*/ 2147483647 h 1557"/>
                    <a:gd name="T100" fmla="*/ 2147483647 w 1722"/>
                    <a:gd name="T101" fmla="*/ 2147483647 h 1557"/>
                    <a:gd name="T102" fmla="*/ 2147483647 w 1722"/>
                    <a:gd name="T103" fmla="*/ 2147483647 h 1557"/>
                    <a:gd name="T104" fmla="*/ 2147483647 w 1722"/>
                    <a:gd name="T105" fmla="*/ 2147483647 h 1557"/>
                    <a:gd name="T106" fmla="*/ 2147483647 w 1722"/>
                    <a:gd name="T107" fmla="*/ 2147483647 h 1557"/>
                    <a:gd name="T108" fmla="*/ 2147483647 w 1722"/>
                    <a:gd name="T109" fmla="*/ 2147483647 h 1557"/>
                    <a:gd name="T110" fmla="*/ 2147483647 w 1722"/>
                    <a:gd name="T111" fmla="*/ 2147483647 h 1557"/>
                    <a:gd name="T112" fmla="*/ 2147483647 w 1722"/>
                    <a:gd name="T113" fmla="*/ 2147483647 h 1557"/>
                    <a:gd name="T114" fmla="*/ 2147483647 w 1722"/>
                    <a:gd name="T115" fmla="*/ 2147483647 h 1557"/>
                    <a:gd name="T116" fmla="*/ 2147483647 w 1722"/>
                    <a:gd name="T117" fmla="*/ 2147483647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3175">
                  <a:solidFill>
                    <a:schemeClr val="bg1"/>
                  </a:solidFill>
                  <a:prstDash val="solid"/>
                  <a:round/>
                </a:ln>
              </p:spPr>
              <p:txBody>
                <a:bodyPr/>
                <a:lstStyle/>
                <a:p>
                  <a:pPr defTabSz="685800">
                    <a:defRPr/>
                  </a:pPr>
                  <a:endParaRPr lang="zh-CN" altLang="en-US" sz="1350">
                    <a:solidFill>
                      <a:prstClr val="black"/>
                    </a:solidFill>
                  </a:endParaRPr>
                </a:p>
              </p:txBody>
            </p:sp>
            <p:sp>
              <p:nvSpPr>
                <p:cNvPr id="8" name="Freeform 68"/>
                <p:cNvSpPr/>
                <p:nvPr/>
              </p:nvSpPr>
              <p:spPr bwMode="gray">
                <a:xfrm>
                  <a:off x="-1609626" y="327711"/>
                  <a:ext cx="4491171" cy="3412997"/>
                </a:xfrm>
                <a:custGeom>
                  <a:avLst/>
                  <a:gdLst/>
                  <a:ahLst/>
                  <a:cxnLst>
                    <a:cxn ang="0">
                      <a:pos x="10" y="1429"/>
                    </a:cxn>
                    <a:cxn ang="0">
                      <a:pos x="94" y="1462"/>
                    </a:cxn>
                    <a:cxn ang="0">
                      <a:pos x="116" y="1561"/>
                    </a:cxn>
                    <a:cxn ang="0">
                      <a:pos x="114" y="1679"/>
                    </a:cxn>
                    <a:cxn ang="0">
                      <a:pos x="69" y="1679"/>
                    </a:cxn>
                    <a:cxn ang="0">
                      <a:pos x="0" y="1716"/>
                    </a:cxn>
                    <a:cxn ang="0">
                      <a:pos x="126" y="1754"/>
                    </a:cxn>
                    <a:cxn ang="0">
                      <a:pos x="185" y="1825"/>
                    </a:cxn>
                    <a:cxn ang="0">
                      <a:pos x="195" y="1960"/>
                    </a:cxn>
                    <a:cxn ang="0">
                      <a:pos x="281" y="2029"/>
                    </a:cxn>
                    <a:cxn ang="0">
                      <a:pos x="435" y="2084"/>
                    </a:cxn>
                    <a:cxn ang="0">
                      <a:pos x="608" y="2065"/>
                    </a:cxn>
                    <a:cxn ang="0">
                      <a:pos x="738" y="2171"/>
                    </a:cxn>
                    <a:cxn ang="0">
                      <a:pos x="1035" y="2199"/>
                    </a:cxn>
                    <a:cxn ang="0">
                      <a:pos x="1657" y="2187"/>
                    </a:cxn>
                    <a:cxn ang="0">
                      <a:pos x="2155" y="2197"/>
                    </a:cxn>
                    <a:cxn ang="0">
                      <a:pos x="2337" y="1834"/>
                    </a:cxn>
                    <a:cxn ang="0">
                      <a:pos x="2856" y="1356"/>
                    </a:cxn>
                    <a:cxn ang="0">
                      <a:pos x="2972" y="1183"/>
                    </a:cxn>
                    <a:cxn ang="0">
                      <a:pos x="2905" y="1053"/>
                    </a:cxn>
                    <a:cxn ang="0">
                      <a:pos x="2864" y="933"/>
                    </a:cxn>
                    <a:cxn ang="0">
                      <a:pos x="2709" y="854"/>
                    </a:cxn>
                    <a:cxn ang="0">
                      <a:pos x="2524" y="795"/>
                    </a:cxn>
                    <a:cxn ang="0">
                      <a:pos x="2366" y="742"/>
                    </a:cxn>
                    <a:cxn ang="0">
                      <a:pos x="2309" y="683"/>
                    </a:cxn>
                    <a:cxn ang="0">
                      <a:pos x="2376" y="592"/>
                    </a:cxn>
                    <a:cxn ang="0">
                      <a:pos x="2390" y="459"/>
                    </a:cxn>
                    <a:cxn ang="0">
                      <a:pos x="2319" y="303"/>
                    </a:cxn>
                    <a:cxn ang="0">
                      <a:pos x="2248" y="254"/>
                    </a:cxn>
                    <a:cxn ang="0">
                      <a:pos x="2159" y="221"/>
                    </a:cxn>
                    <a:cxn ang="0">
                      <a:pos x="2077" y="118"/>
                    </a:cxn>
                    <a:cxn ang="0">
                      <a:pos x="2065" y="32"/>
                    </a:cxn>
                    <a:cxn ang="0">
                      <a:pos x="1970" y="0"/>
                    </a:cxn>
                    <a:cxn ang="0">
                      <a:pos x="1915" y="85"/>
                    </a:cxn>
                    <a:cxn ang="0">
                      <a:pos x="1797" y="140"/>
                    </a:cxn>
                    <a:cxn ang="0">
                      <a:pos x="1754" y="319"/>
                    </a:cxn>
                    <a:cxn ang="0">
                      <a:pos x="1644" y="341"/>
                    </a:cxn>
                    <a:cxn ang="0">
                      <a:pos x="1537" y="303"/>
                    </a:cxn>
                    <a:cxn ang="0">
                      <a:pos x="1449" y="287"/>
                    </a:cxn>
                    <a:cxn ang="0">
                      <a:pos x="1335" y="488"/>
                    </a:cxn>
                    <a:cxn ang="0">
                      <a:pos x="1376" y="563"/>
                    </a:cxn>
                    <a:cxn ang="0">
                      <a:pos x="1285" y="577"/>
                    </a:cxn>
                    <a:cxn ang="0">
                      <a:pos x="1177" y="547"/>
                    </a:cxn>
                    <a:cxn ang="0">
                      <a:pos x="1026" y="555"/>
                    </a:cxn>
                    <a:cxn ang="0">
                      <a:pos x="1061" y="594"/>
                    </a:cxn>
                    <a:cxn ang="0">
                      <a:pos x="1047" y="695"/>
                    </a:cxn>
                    <a:cxn ang="0">
                      <a:pos x="1051" y="882"/>
                    </a:cxn>
                    <a:cxn ang="0">
                      <a:pos x="966" y="968"/>
                    </a:cxn>
                    <a:cxn ang="0">
                      <a:pos x="921" y="1071"/>
                    </a:cxn>
                    <a:cxn ang="0">
                      <a:pos x="705" y="1124"/>
                    </a:cxn>
                    <a:cxn ang="0">
                      <a:pos x="585" y="1146"/>
                    </a:cxn>
                    <a:cxn ang="0">
                      <a:pos x="457" y="1177"/>
                    </a:cxn>
                    <a:cxn ang="0">
                      <a:pos x="319" y="1210"/>
                    </a:cxn>
                    <a:cxn ang="0">
                      <a:pos x="319" y="1157"/>
                    </a:cxn>
                    <a:cxn ang="0">
                      <a:pos x="220" y="1165"/>
                    </a:cxn>
                    <a:cxn ang="0">
                      <a:pos x="116" y="1191"/>
                    </a:cxn>
                    <a:cxn ang="0">
                      <a:pos x="39" y="1275"/>
                    </a:cxn>
                  </a:cxnLst>
                  <a:rect l="0" t="0" r="r" b="b"/>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9" name="Freeform 70"/>
                <p:cNvSpPr/>
                <p:nvPr/>
              </p:nvSpPr>
              <p:spPr bwMode="gray">
                <a:xfrm>
                  <a:off x="-1069808" y="3563694"/>
                  <a:ext cx="4350730" cy="2346526"/>
                </a:xfrm>
                <a:custGeom>
                  <a:avLst/>
                  <a:gdLst/>
                  <a:ahLst/>
                  <a:cxnLst>
                    <a:cxn ang="0">
                      <a:pos x="2728" y="1504"/>
                    </a:cxn>
                    <a:cxn ang="0">
                      <a:pos x="2658" y="1490"/>
                    </a:cxn>
                    <a:cxn ang="0">
                      <a:pos x="2632" y="1522"/>
                    </a:cxn>
                    <a:cxn ang="0">
                      <a:pos x="2612" y="1514"/>
                    </a:cxn>
                    <a:cxn ang="0">
                      <a:pos x="2492" y="1474"/>
                    </a:cxn>
                    <a:cxn ang="0">
                      <a:pos x="2502" y="1453"/>
                    </a:cxn>
                    <a:cxn ang="0">
                      <a:pos x="2518" y="1396"/>
                    </a:cxn>
                    <a:cxn ang="0">
                      <a:pos x="2463" y="1307"/>
                    </a:cxn>
                    <a:cxn ang="0">
                      <a:pos x="2414" y="1325"/>
                    </a:cxn>
                    <a:cxn ang="0">
                      <a:pos x="2354" y="1366"/>
                    </a:cxn>
                    <a:cxn ang="0">
                      <a:pos x="2272" y="1335"/>
                    </a:cxn>
                    <a:cxn ang="0">
                      <a:pos x="2228" y="1331"/>
                    </a:cxn>
                    <a:cxn ang="0">
                      <a:pos x="2142" y="1394"/>
                    </a:cxn>
                    <a:cxn ang="0">
                      <a:pos x="2043" y="1423"/>
                    </a:cxn>
                    <a:cxn ang="0">
                      <a:pos x="1963" y="1506"/>
                    </a:cxn>
                    <a:cxn ang="0">
                      <a:pos x="1837" y="1555"/>
                    </a:cxn>
                    <a:cxn ang="0">
                      <a:pos x="1770" y="1528"/>
                    </a:cxn>
                    <a:cxn ang="0">
                      <a:pos x="1723" y="1480"/>
                    </a:cxn>
                    <a:cxn ang="0">
                      <a:pos x="1601" y="1459"/>
                    </a:cxn>
                    <a:cxn ang="0">
                      <a:pos x="1557" y="1415"/>
                    </a:cxn>
                    <a:cxn ang="0">
                      <a:pos x="1455" y="1472"/>
                    </a:cxn>
                    <a:cxn ang="0">
                      <a:pos x="1390" y="1537"/>
                    </a:cxn>
                    <a:cxn ang="0">
                      <a:pos x="1339" y="1561"/>
                    </a:cxn>
                    <a:cxn ang="0">
                      <a:pos x="1356" y="1492"/>
                    </a:cxn>
                    <a:cxn ang="0">
                      <a:pos x="1321" y="1437"/>
                    </a:cxn>
                    <a:cxn ang="0">
                      <a:pos x="1205" y="1465"/>
                    </a:cxn>
                    <a:cxn ang="0">
                      <a:pos x="1053" y="1409"/>
                    </a:cxn>
                    <a:cxn ang="0">
                      <a:pos x="984" y="1405"/>
                    </a:cxn>
                    <a:cxn ang="0">
                      <a:pos x="884" y="1346"/>
                    </a:cxn>
                    <a:cxn ang="0">
                      <a:pos x="799" y="1283"/>
                    </a:cxn>
                    <a:cxn ang="0">
                      <a:pos x="709" y="1207"/>
                    </a:cxn>
                    <a:cxn ang="0">
                      <a:pos x="683" y="1126"/>
                    </a:cxn>
                    <a:cxn ang="0">
                      <a:pos x="632" y="1154"/>
                    </a:cxn>
                    <a:cxn ang="0">
                      <a:pos x="565" y="1063"/>
                    </a:cxn>
                    <a:cxn ang="0">
                      <a:pos x="437" y="943"/>
                    </a:cxn>
                    <a:cxn ang="0">
                      <a:pos x="356" y="892"/>
                    </a:cxn>
                    <a:cxn ang="0">
                      <a:pos x="295" y="913"/>
                    </a:cxn>
                    <a:cxn ang="0">
                      <a:pos x="183" y="782"/>
                    </a:cxn>
                    <a:cxn ang="0">
                      <a:pos x="73" y="677"/>
                    </a:cxn>
                    <a:cxn ang="0">
                      <a:pos x="40" y="650"/>
                    </a:cxn>
                    <a:cxn ang="0">
                      <a:pos x="0" y="628"/>
                    </a:cxn>
                    <a:cxn ang="0">
                      <a:pos x="12" y="541"/>
                    </a:cxn>
                    <a:cxn ang="0">
                      <a:pos x="6" y="449"/>
                    </a:cxn>
                    <a:cxn ang="0">
                      <a:pos x="44" y="437"/>
                    </a:cxn>
                    <a:cxn ang="0">
                      <a:pos x="87" y="473"/>
                    </a:cxn>
                    <a:cxn ang="0">
                      <a:pos x="152" y="451"/>
                    </a:cxn>
                    <a:cxn ang="0">
                      <a:pos x="169" y="360"/>
                    </a:cxn>
                    <a:cxn ang="0">
                      <a:pos x="99" y="305"/>
                    </a:cxn>
                    <a:cxn ang="0">
                      <a:pos x="118" y="205"/>
                    </a:cxn>
                    <a:cxn ang="0">
                      <a:pos x="154" y="146"/>
                    </a:cxn>
                    <a:cxn ang="0">
                      <a:pos x="284" y="105"/>
                    </a:cxn>
                    <a:cxn ang="0">
                      <a:pos x="589" y="81"/>
                    </a:cxn>
                    <a:cxn ang="0">
                      <a:pos x="1032" y="81"/>
                    </a:cxn>
                    <a:cxn ang="0">
                      <a:pos x="1461" y="12"/>
                    </a:cxn>
                    <a:cxn ang="0">
                      <a:pos x="1667" y="158"/>
                    </a:cxn>
                    <a:cxn ang="0">
                      <a:pos x="1595" y="431"/>
                    </a:cxn>
                    <a:cxn ang="0">
                      <a:pos x="1870" y="665"/>
                    </a:cxn>
                    <a:cxn ang="0">
                      <a:pos x="2207" y="756"/>
                    </a:cxn>
                    <a:cxn ang="0">
                      <a:pos x="2557" y="939"/>
                    </a:cxn>
                    <a:cxn ang="0">
                      <a:pos x="2740" y="803"/>
                    </a:cxn>
                    <a:cxn ang="0">
                      <a:pos x="2841" y="1033"/>
                    </a:cxn>
                    <a:cxn ang="0">
                      <a:pos x="2849" y="1413"/>
                    </a:cxn>
                    <a:cxn ang="0">
                      <a:pos x="2754" y="1539"/>
                    </a:cxn>
                  </a:cxnLst>
                  <a:rect l="0" t="0" r="r" b="b"/>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10" name="Freeform 72"/>
                <p:cNvSpPr/>
                <p:nvPr/>
              </p:nvSpPr>
              <p:spPr bwMode="gray">
                <a:xfrm>
                  <a:off x="2881545" y="5603006"/>
                  <a:ext cx="2030536" cy="2084663"/>
                </a:xfrm>
                <a:custGeom>
                  <a:avLst/>
                  <a:gdLst/>
                  <a:ahLst/>
                  <a:cxnLst>
                    <a:cxn ang="0">
                      <a:pos x="1185" y="1032"/>
                    </a:cxn>
                    <a:cxn ang="0">
                      <a:pos x="1150" y="1067"/>
                    </a:cxn>
                    <a:cxn ang="0">
                      <a:pos x="1118" y="1106"/>
                    </a:cxn>
                    <a:cxn ang="0">
                      <a:pos x="1059" y="1114"/>
                    </a:cxn>
                    <a:cxn ang="0">
                      <a:pos x="1030" y="1124"/>
                    </a:cxn>
                    <a:cxn ang="0">
                      <a:pos x="992" y="1140"/>
                    </a:cxn>
                    <a:cxn ang="0">
                      <a:pos x="959" y="1116"/>
                    </a:cxn>
                    <a:cxn ang="0">
                      <a:pos x="949" y="1140"/>
                    </a:cxn>
                    <a:cxn ang="0">
                      <a:pos x="925" y="1136"/>
                    </a:cxn>
                    <a:cxn ang="0">
                      <a:pos x="913" y="1122"/>
                    </a:cxn>
                    <a:cxn ang="0">
                      <a:pos x="874" y="1159"/>
                    </a:cxn>
                    <a:cxn ang="0">
                      <a:pos x="809" y="1128"/>
                    </a:cxn>
                    <a:cxn ang="0">
                      <a:pos x="754" y="1159"/>
                    </a:cxn>
                    <a:cxn ang="0">
                      <a:pos x="695" y="1169"/>
                    </a:cxn>
                    <a:cxn ang="0">
                      <a:pos x="646" y="1209"/>
                    </a:cxn>
                    <a:cxn ang="0">
                      <a:pos x="675" y="1317"/>
                    </a:cxn>
                    <a:cxn ang="0">
                      <a:pos x="658" y="1382"/>
                    </a:cxn>
                    <a:cxn ang="0">
                      <a:pos x="581" y="1362"/>
                    </a:cxn>
                    <a:cxn ang="0">
                      <a:pos x="565" y="1287"/>
                    </a:cxn>
                    <a:cxn ang="0">
                      <a:pos x="518" y="1317"/>
                    </a:cxn>
                    <a:cxn ang="0">
                      <a:pos x="451" y="1343"/>
                    </a:cxn>
                    <a:cxn ang="0">
                      <a:pos x="394" y="1307"/>
                    </a:cxn>
                    <a:cxn ang="0">
                      <a:pos x="378" y="1240"/>
                    </a:cxn>
                    <a:cxn ang="0">
                      <a:pos x="303" y="1232"/>
                    </a:cxn>
                    <a:cxn ang="0">
                      <a:pos x="268" y="1201"/>
                    </a:cxn>
                    <a:cxn ang="0">
                      <a:pos x="285" y="1120"/>
                    </a:cxn>
                    <a:cxn ang="0">
                      <a:pos x="315" y="1065"/>
                    </a:cxn>
                    <a:cxn ang="0">
                      <a:pos x="254" y="1051"/>
                    </a:cxn>
                    <a:cxn ang="0">
                      <a:pos x="211" y="980"/>
                    </a:cxn>
                    <a:cxn ang="0">
                      <a:pos x="187" y="908"/>
                    </a:cxn>
                    <a:cxn ang="0">
                      <a:pos x="205" y="874"/>
                    </a:cxn>
                    <a:cxn ang="0">
                      <a:pos x="193" y="868"/>
                    </a:cxn>
                    <a:cxn ang="0">
                      <a:pos x="97" y="882"/>
                    </a:cxn>
                    <a:cxn ang="0">
                      <a:pos x="34" y="915"/>
                    </a:cxn>
                    <a:cxn ang="0">
                      <a:pos x="10" y="896"/>
                    </a:cxn>
                    <a:cxn ang="0">
                      <a:pos x="32" y="862"/>
                    </a:cxn>
                    <a:cxn ang="0">
                      <a:pos x="14" y="823"/>
                    </a:cxn>
                    <a:cxn ang="0">
                      <a:pos x="22" y="758"/>
                    </a:cxn>
                    <a:cxn ang="0">
                      <a:pos x="61" y="685"/>
                    </a:cxn>
                    <a:cxn ang="0">
                      <a:pos x="114" y="646"/>
                    </a:cxn>
                    <a:cxn ang="0">
                      <a:pos x="152" y="599"/>
                    </a:cxn>
                    <a:cxn ang="0">
                      <a:pos x="197" y="522"/>
                    </a:cxn>
                    <a:cxn ang="0">
                      <a:pos x="213" y="358"/>
                    </a:cxn>
                    <a:cxn ang="0">
                      <a:pos x="189" y="286"/>
                    </a:cxn>
                    <a:cxn ang="0">
                      <a:pos x="126" y="242"/>
                    </a:cxn>
                    <a:cxn ang="0">
                      <a:pos x="203" y="168"/>
                    </a:cxn>
                    <a:cxn ang="0">
                      <a:pos x="311" y="177"/>
                    </a:cxn>
                    <a:cxn ang="0">
                      <a:pos x="447" y="242"/>
                    </a:cxn>
                    <a:cxn ang="0">
                      <a:pos x="681" y="551"/>
                    </a:cxn>
                    <a:cxn ang="0">
                      <a:pos x="856" y="435"/>
                    </a:cxn>
                    <a:cxn ang="0">
                      <a:pos x="917" y="199"/>
                    </a:cxn>
                    <a:cxn ang="0">
                      <a:pos x="994" y="103"/>
                    </a:cxn>
                    <a:cxn ang="0">
                      <a:pos x="1154" y="189"/>
                    </a:cxn>
                    <a:cxn ang="0">
                      <a:pos x="1061" y="327"/>
                    </a:cxn>
                    <a:cxn ang="0">
                      <a:pos x="961" y="404"/>
                    </a:cxn>
                    <a:cxn ang="0">
                      <a:pos x="1104" y="490"/>
                    </a:cxn>
                    <a:cxn ang="0">
                      <a:pos x="1118" y="732"/>
                    </a:cxn>
                    <a:cxn ang="0">
                      <a:pos x="1197" y="864"/>
                    </a:cxn>
                    <a:cxn ang="0">
                      <a:pos x="1352" y="900"/>
                    </a:cxn>
                  </a:cxnLst>
                  <a:rect l="0" t="0" r="r" b="b"/>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11" name="Freeform 74"/>
                <p:cNvSpPr/>
                <p:nvPr/>
              </p:nvSpPr>
              <p:spPr bwMode="gray">
                <a:xfrm>
                  <a:off x="4503925" y="6255470"/>
                  <a:ext cx="1789154" cy="1297612"/>
                </a:xfrm>
                <a:custGeom>
                  <a:avLst/>
                  <a:gdLst/>
                  <a:ahLst/>
                  <a:cxnLst>
                    <a:cxn ang="0">
                      <a:pos x="836" y="852"/>
                    </a:cxn>
                    <a:cxn ang="0">
                      <a:pos x="807" y="860"/>
                    </a:cxn>
                    <a:cxn ang="0">
                      <a:pos x="777" y="856"/>
                    </a:cxn>
                    <a:cxn ang="0">
                      <a:pos x="744" y="837"/>
                    </a:cxn>
                    <a:cxn ang="0">
                      <a:pos x="718" y="837"/>
                    </a:cxn>
                    <a:cxn ang="0">
                      <a:pos x="693" y="811"/>
                    </a:cxn>
                    <a:cxn ang="0">
                      <a:pos x="673" y="799"/>
                    </a:cxn>
                    <a:cxn ang="0">
                      <a:pos x="651" y="839"/>
                    </a:cxn>
                    <a:cxn ang="0">
                      <a:pos x="620" y="856"/>
                    </a:cxn>
                    <a:cxn ang="0">
                      <a:pos x="582" y="862"/>
                    </a:cxn>
                    <a:cxn ang="0">
                      <a:pos x="559" y="843"/>
                    </a:cxn>
                    <a:cxn ang="0">
                      <a:pos x="529" y="850"/>
                    </a:cxn>
                    <a:cxn ang="0">
                      <a:pos x="492" y="849"/>
                    </a:cxn>
                    <a:cxn ang="0">
                      <a:pos x="445" y="821"/>
                    </a:cxn>
                    <a:cxn ang="0">
                      <a:pos x="403" y="791"/>
                    </a:cxn>
                    <a:cxn ang="0">
                      <a:pos x="370" y="754"/>
                    </a:cxn>
                    <a:cxn ang="0">
                      <a:pos x="350" y="703"/>
                    </a:cxn>
                    <a:cxn ang="0">
                      <a:pos x="364" y="683"/>
                    </a:cxn>
                    <a:cxn ang="0">
                      <a:pos x="376" y="677"/>
                    </a:cxn>
                    <a:cxn ang="0">
                      <a:pos x="382" y="665"/>
                    </a:cxn>
                    <a:cxn ang="0">
                      <a:pos x="348" y="638"/>
                    </a:cxn>
                    <a:cxn ang="0">
                      <a:pos x="315" y="644"/>
                    </a:cxn>
                    <a:cxn ang="0">
                      <a:pos x="295" y="650"/>
                    </a:cxn>
                    <a:cxn ang="0">
                      <a:pos x="262" y="630"/>
                    </a:cxn>
                    <a:cxn ang="0">
                      <a:pos x="238" y="644"/>
                    </a:cxn>
                    <a:cxn ang="0">
                      <a:pos x="208" y="624"/>
                    </a:cxn>
                    <a:cxn ang="0">
                      <a:pos x="181" y="606"/>
                    </a:cxn>
                    <a:cxn ang="0">
                      <a:pos x="262" y="540"/>
                    </a:cxn>
                    <a:cxn ang="0">
                      <a:pos x="212" y="455"/>
                    </a:cxn>
                    <a:cxn ang="0">
                      <a:pos x="116" y="431"/>
                    </a:cxn>
                    <a:cxn ang="0">
                      <a:pos x="31" y="404"/>
                    </a:cxn>
                    <a:cxn ang="0">
                      <a:pos x="104" y="295"/>
                    </a:cxn>
                    <a:cxn ang="0">
                      <a:pos x="250" y="335"/>
                    </a:cxn>
                    <a:cxn ang="0">
                      <a:pos x="307" y="278"/>
                    </a:cxn>
                    <a:cxn ang="0">
                      <a:pos x="397" y="207"/>
                    </a:cxn>
                    <a:cxn ang="0">
                      <a:pos x="496" y="225"/>
                    </a:cxn>
                    <a:cxn ang="0">
                      <a:pos x="575" y="189"/>
                    </a:cxn>
                    <a:cxn ang="0">
                      <a:pos x="659" y="160"/>
                    </a:cxn>
                    <a:cxn ang="0">
                      <a:pos x="728" y="108"/>
                    </a:cxn>
                    <a:cxn ang="0">
                      <a:pos x="797" y="73"/>
                    </a:cxn>
                    <a:cxn ang="0">
                      <a:pos x="868" y="36"/>
                    </a:cxn>
                    <a:cxn ang="0">
                      <a:pos x="974" y="18"/>
                    </a:cxn>
                    <a:cxn ang="0">
                      <a:pos x="1039" y="69"/>
                    </a:cxn>
                    <a:cxn ang="0">
                      <a:pos x="1006" y="215"/>
                    </a:cxn>
                    <a:cxn ang="0">
                      <a:pos x="1096" y="284"/>
                    </a:cxn>
                    <a:cxn ang="0">
                      <a:pos x="1191" y="321"/>
                    </a:cxn>
                    <a:cxn ang="0">
                      <a:pos x="1128" y="431"/>
                    </a:cxn>
                    <a:cxn ang="0">
                      <a:pos x="1039" y="642"/>
                    </a:cxn>
                    <a:cxn ang="0">
                      <a:pos x="990" y="728"/>
                    </a:cxn>
                    <a:cxn ang="0">
                      <a:pos x="899" y="788"/>
                    </a:cxn>
                  </a:cxnLst>
                  <a:rect l="0" t="0" r="r" b="b"/>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12" name="Freeform 76"/>
                <p:cNvSpPr/>
                <p:nvPr/>
              </p:nvSpPr>
              <p:spPr bwMode="gray">
                <a:xfrm>
                  <a:off x="5624524" y="7889553"/>
                  <a:ext cx="585169" cy="516412"/>
                </a:xfrm>
                <a:custGeom>
                  <a:avLst/>
                  <a:gdLst/>
                  <a:ahLst/>
                  <a:cxnLst>
                    <a:cxn ang="0">
                      <a:pos x="83" y="74"/>
                    </a:cxn>
                    <a:cxn ang="0">
                      <a:pos x="71" y="84"/>
                    </a:cxn>
                    <a:cxn ang="0">
                      <a:pos x="45" y="108"/>
                    </a:cxn>
                    <a:cxn ang="0">
                      <a:pos x="20" y="137"/>
                    </a:cxn>
                    <a:cxn ang="0">
                      <a:pos x="4" y="159"/>
                    </a:cxn>
                    <a:cxn ang="0">
                      <a:pos x="0" y="200"/>
                    </a:cxn>
                    <a:cxn ang="0">
                      <a:pos x="6" y="254"/>
                    </a:cxn>
                    <a:cxn ang="0">
                      <a:pos x="22" y="287"/>
                    </a:cxn>
                    <a:cxn ang="0">
                      <a:pos x="51" y="309"/>
                    </a:cxn>
                    <a:cxn ang="0">
                      <a:pos x="91" y="318"/>
                    </a:cxn>
                    <a:cxn ang="0">
                      <a:pos x="112" y="318"/>
                    </a:cxn>
                    <a:cxn ang="0">
                      <a:pos x="134" y="324"/>
                    </a:cxn>
                    <a:cxn ang="0">
                      <a:pos x="164" y="342"/>
                    </a:cxn>
                    <a:cxn ang="0">
                      <a:pos x="185" y="338"/>
                    </a:cxn>
                    <a:cxn ang="0">
                      <a:pos x="199" y="317"/>
                    </a:cxn>
                    <a:cxn ang="0">
                      <a:pos x="213" y="295"/>
                    </a:cxn>
                    <a:cxn ang="0">
                      <a:pos x="240" y="289"/>
                    </a:cxn>
                    <a:cxn ang="0">
                      <a:pos x="260" y="275"/>
                    </a:cxn>
                    <a:cxn ang="0">
                      <a:pos x="280" y="252"/>
                    </a:cxn>
                    <a:cxn ang="0">
                      <a:pos x="305" y="238"/>
                    </a:cxn>
                    <a:cxn ang="0">
                      <a:pos x="319" y="208"/>
                    </a:cxn>
                    <a:cxn ang="0">
                      <a:pos x="323" y="169"/>
                    </a:cxn>
                    <a:cxn ang="0">
                      <a:pos x="343" y="112"/>
                    </a:cxn>
                    <a:cxn ang="0">
                      <a:pos x="362" y="84"/>
                    </a:cxn>
                    <a:cxn ang="0">
                      <a:pos x="380" y="76"/>
                    </a:cxn>
                    <a:cxn ang="0">
                      <a:pos x="392" y="61"/>
                    </a:cxn>
                    <a:cxn ang="0">
                      <a:pos x="390" y="35"/>
                    </a:cxn>
                    <a:cxn ang="0">
                      <a:pos x="384" y="13"/>
                    </a:cxn>
                    <a:cxn ang="0">
                      <a:pos x="356" y="2"/>
                    </a:cxn>
                    <a:cxn ang="0">
                      <a:pos x="301" y="4"/>
                    </a:cxn>
                    <a:cxn ang="0">
                      <a:pos x="260" y="13"/>
                    </a:cxn>
                    <a:cxn ang="0">
                      <a:pos x="221" y="21"/>
                    </a:cxn>
                    <a:cxn ang="0">
                      <a:pos x="181" y="27"/>
                    </a:cxn>
                    <a:cxn ang="0">
                      <a:pos x="154" y="31"/>
                    </a:cxn>
                    <a:cxn ang="0">
                      <a:pos x="134" y="45"/>
                    </a:cxn>
                    <a:cxn ang="0">
                      <a:pos x="114" y="49"/>
                    </a:cxn>
                    <a:cxn ang="0">
                      <a:pos x="93" y="49"/>
                    </a:cxn>
                  </a:cxnLst>
                  <a:rect l="0" t="0" r="r" b="b"/>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13" name="Freeform 78"/>
                <p:cNvSpPr/>
                <p:nvPr/>
              </p:nvSpPr>
              <p:spPr bwMode="gray">
                <a:xfrm>
                  <a:off x="5804463" y="6404688"/>
                  <a:ext cx="1694064" cy="1442441"/>
                </a:xfrm>
                <a:custGeom>
                  <a:avLst/>
                  <a:gdLst/>
                  <a:ahLst/>
                  <a:cxnLst>
                    <a:cxn ang="0">
                      <a:pos x="1116" y="250"/>
                    </a:cxn>
                    <a:cxn ang="0">
                      <a:pos x="1088" y="265"/>
                    </a:cxn>
                    <a:cxn ang="0">
                      <a:pos x="1063" y="305"/>
                    </a:cxn>
                    <a:cxn ang="0">
                      <a:pos x="1043" y="348"/>
                    </a:cxn>
                    <a:cxn ang="0">
                      <a:pos x="1016" y="387"/>
                    </a:cxn>
                    <a:cxn ang="0">
                      <a:pos x="966" y="411"/>
                    </a:cxn>
                    <a:cxn ang="0">
                      <a:pos x="921" y="415"/>
                    </a:cxn>
                    <a:cxn ang="0">
                      <a:pos x="864" y="411"/>
                    </a:cxn>
                    <a:cxn ang="0">
                      <a:pos x="813" y="440"/>
                    </a:cxn>
                    <a:cxn ang="0">
                      <a:pos x="797" y="458"/>
                    </a:cxn>
                    <a:cxn ang="0">
                      <a:pos x="791" y="472"/>
                    </a:cxn>
                    <a:cxn ang="0">
                      <a:pos x="783" y="474"/>
                    </a:cxn>
                    <a:cxn ang="0">
                      <a:pos x="760" y="456"/>
                    </a:cxn>
                    <a:cxn ang="0">
                      <a:pos x="734" y="472"/>
                    </a:cxn>
                    <a:cxn ang="0">
                      <a:pos x="708" y="507"/>
                    </a:cxn>
                    <a:cxn ang="0">
                      <a:pos x="657" y="509"/>
                    </a:cxn>
                    <a:cxn ang="0">
                      <a:pos x="622" y="482"/>
                    </a:cxn>
                    <a:cxn ang="0">
                      <a:pos x="592" y="442"/>
                    </a:cxn>
                    <a:cxn ang="0">
                      <a:pos x="571" y="452"/>
                    </a:cxn>
                    <a:cxn ang="0">
                      <a:pos x="588" y="490"/>
                    </a:cxn>
                    <a:cxn ang="0">
                      <a:pos x="618" y="519"/>
                    </a:cxn>
                    <a:cxn ang="0">
                      <a:pos x="612" y="557"/>
                    </a:cxn>
                    <a:cxn ang="0">
                      <a:pos x="557" y="596"/>
                    </a:cxn>
                    <a:cxn ang="0">
                      <a:pos x="533" y="596"/>
                    </a:cxn>
                    <a:cxn ang="0">
                      <a:pos x="525" y="590"/>
                    </a:cxn>
                    <a:cxn ang="0">
                      <a:pos x="520" y="592"/>
                    </a:cxn>
                    <a:cxn ang="0">
                      <a:pos x="504" y="614"/>
                    </a:cxn>
                    <a:cxn ang="0">
                      <a:pos x="466" y="651"/>
                    </a:cxn>
                    <a:cxn ang="0">
                      <a:pos x="441" y="667"/>
                    </a:cxn>
                    <a:cxn ang="0">
                      <a:pos x="390" y="669"/>
                    </a:cxn>
                    <a:cxn ang="0">
                      <a:pos x="348" y="683"/>
                    </a:cxn>
                    <a:cxn ang="0">
                      <a:pos x="299" y="714"/>
                    </a:cxn>
                    <a:cxn ang="0">
                      <a:pos x="226" y="740"/>
                    </a:cxn>
                    <a:cxn ang="0">
                      <a:pos x="185" y="742"/>
                    </a:cxn>
                    <a:cxn ang="0">
                      <a:pos x="153" y="773"/>
                    </a:cxn>
                    <a:cxn ang="0">
                      <a:pos x="116" y="793"/>
                    </a:cxn>
                    <a:cxn ang="0">
                      <a:pos x="92" y="826"/>
                    </a:cxn>
                    <a:cxn ang="0">
                      <a:pos x="104" y="856"/>
                    </a:cxn>
                    <a:cxn ang="0">
                      <a:pos x="138" y="905"/>
                    </a:cxn>
                    <a:cxn ang="0">
                      <a:pos x="140" y="940"/>
                    </a:cxn>
                    <a:cxn ang="0">
                      <a:pos x="96" y="960"/>
                    </a:cxn>
                    <a:cxn ang="0">
                      <a:pos x="51" y="938"/>
                    </a:cxn>
                    <a:cxn ang="0">
                      <a:pos x="18" y="887"/>
                    </a:cxn>
                    <a:cxn ang="0">
                      <a:pos x="2" y="840"/>
                    </a:cxn>
                    <a:cxn ang="0">
                      <a:pos x="4" y="797"/>
                    </a:cxn>
                    <a:cxn ang="0">
                      <a:pos x="31" y="753"/>
                    </a:cxn>
                    <a:cxn ang="0">
                      <a:pos x="0" y="734"/>
                    </a:cxn>
                    <a:cxn ang="0">
                      <a:pos x="77" y="637"/>
                    </a:cxn>
                    <a:cxn ang="0">
                      <a:pos x="147" y="553"/>
                    </a:cxn>
                    <a:cxn ang="0">
                      <a:pos x="238" y="403"/>
                    </a:cxn>
                    <a:cxn ang="0">
                      <a:pos x="297" y="250"/>
                    </a:cxn>
                    <a:cxn ang="0">
                      <a:pos x="329" y="143"/>
                    </a:cxn>
                    <a:cxn ang="0">
                      <a:pos x="484" y="9"/>
                    </a:cxn>
                    <a:cxn ang="0">
                      <a:pos x="624" y="29"/>
                    </a:cxn>
                    <a:cxn ang="0">
                      <a:pos x="681" y="94"/>
                    </a:cxn>
                    <a:cxn ang="0">
                      <a:pos x="740" y="128"/>
                    </a:cxn>
                    <a:cxn ang="0">
                      <a:pos x="895" y="59"/>
                    </a:cxn>
                    <a:cxn ang="0">
                      <a:pos x="1086" y="161"/>
                    </a:cxn>
                  </a:cxnLst>
                  <a:rect l="0" t="0" r="r" b="b"/>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14" name="Freeform 80"/>
                <p:cNvSpPr/>
                <p:nvPr/>
              </p:nvSpPr>
              <p:spPr bwMode="gray">
                <a:xfrm>
                  <a:off x="7150351" y="5534249"/>
                  <a:ext cx="939196" cy="1240557"/>
                </a:xfrm>
                <a:custGeom>
                  <a:avLst/>
                  <a:gdLst/>
                  <a:ahLst/>
                  <a:cxnLst>
                    <a:cxn ang="0">
                      <a:pos x="624" y="124"/>
                    </a:cxn>
                    <a:cxn ang="0">
                      <a:pos x="615" y="146"/>
                    </a:cxn>
                    <a:cxn ang="0">
                      <a:pos x="607" y="173"/>
                    </a:cxn>
                    <a:cxn ang="0">
                      <a:pos x="581" y="205"/>
                    </a:cxn>
                    <a:cxn ang="0">
                      <a:pos x="550" y="228"/>
                    </a:cxn>
                    <a:cxn ang="0">
                      <a:pos x="524" y="242"/>
                    </a:cxn>
                    <a:cxn ang="0">
                      <a:pos x="520" y="248"/>
                    </a:cxn>
                    <a:cxn ang="0">
                      <a:pos x="528" y="272"/>
                    </a:cxn>
                    <a:cxn ang="0">
                      <a:pos x="538" y="299"/>
                    </a:cxn>
                    <a:cxn ang="0">
                      <a:pos x="544" y="321"/>
                    </a:cxn>
                    <a:cxn ang="0">
                      <a:pos x="544" y="354"/>
                    </a:cxn>
                    <a:cxn ang="0">
                      <a:pos x="548" y="380"/>
                    </a:cxn>
                    <a:cxn ang="0">
                      <a:pos x="550" y="413"/>
                    </a:cxn>
                    <a:cxn ang="0">
                      <a:pos x="522" y="447"/>
                    </a:cxn>
                    <a:cxn ang="0">
                      <a:pos x="489" y="480"/>
                    </a:cxn>
                    <a:cxn ang="0">
                      <a:pos x="469" y="522"/>
                    </a:cxn>
                    <a:cxn ang="0">
                      <a:pos x="459" y="565"/>
                    </a:cxn>
                    <a:cxn ang="0">
                      <a:pos x="441" y="602"/>
                    </a:cxn>
                    <a:cxn ang="0">
                      <a:pos x="414" y="624"/>
                    </a:cxn>
                    <a:cxn ang="0">
                      <a:pos x="376" y="632"/>
                    </a:cxn>
                    <a:cxn ang="0">
                      <a:pos x="345" y="642"/>
                    </a:cxn>
                    <a:cxn ang="0">
                      <a:pos x="339" y="659"/>
                    </a:cxn>
                    <a:cxn ang="0">
                      <a:pos x="357" y="681"/>
                    </a:cxn>
                    <a:cxn ang="0">
                      <a:pos x="361" y="701"/>
                    </a:cxn>
                    <a:cxn ang="0">
                      <a:pos x="343" y="726"/>
                    </a:cxn>
                    <a:cxn ang="0">
                      <a:pos x="319" y="756"/>
                    </a:cxn>
                    <a:cxn ang="0">
                      <a:pos x="302" y="771"/>
                    </a:cxn>
                    <a:cxn ang="0">
                      <a:pos x="274" y="793"/>
                    </a:cxn>
                    <a:cxn ang="0">
                      <a:pos x="245" y="815"/>
                    </a:cxn>
                    <a:cxn ang="0">
                      <a:pos x="231" y="825"/>
                    </a:cxn>
                    <a:cxn ang="0">
                      <a:pos x="191" y="740"/>
                    </a:cxn>
                    <a:cxn ang="0">
                      <a:pos x="89" y="642"/>
                    </a:cxn>
                    <a:cxn ang="0">
                      <a:pos x="0" y="581"/>
                    </a:cxn>
                    <a:cxn ang="0">
                      <a:pos x="60" y="425"/>
                    </a:cxn>
                    <a:cxn ang="0">
                      <a:pos x="77" y="352"/>
                    </a:cxn>
                    <a:cxn ang="0">
                      <a:pos x="69" y="266"/>
                    </a:cxn>
                    <a:cxn ang="0">
                      <a:pos x="136" y="171"/>
                    </a:cxn>
                    <a:cxn ang="0">
                      <a:pos x="170" y="94"/>
                    </a:cxn>
                    <a:cxn ang="0">
                      <a:pos x="254" y="65"/>
                    </a:cxn>
                    <a:cxn ang="0">
                      <a:pos x="298" y="4"/>
                    </a:cxn>
                    <a:cxn ang="0">
                      <a:pos x="367" y="53"/>
                    </a:cxn>
                    <a:cxn ang="0">
                      <a:pos x="455" y="126"/>
                    </a:cxn>
                    <a:cxn ang="0">
                      <a:pos x="538" y="126"/>
                    </a:cxn>
                    <a:cxn ang="0">
                      <a:pos x="603" y="98"/>
                    </a:cxn>
                  </a:cxnLst>
                  <a:rect l="0" t="0" r="r" b="b"/>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15" name="Freeform 82"/>
                <p:cNvSpPr/>
                <p:nvPr/>
              </p:nvSpPr>
              <p:spPr bwMode="gray">
                <a:xfrm>
                  <a:off x="7480971" y="4767679"/>
                  <a:ext cx="849957" cy="955289"/>
                </a:xfrm>
                <a:custGeom>
                  <a:avLst/>
                  <a:gdLst/>
                  <a:ahLst/>
                  <a:cxnLst>
                    <a:cxn ang="0">
                      <a:pos x="433" y="44"/>
                    </a:cxn>
                    <a:cxn ang="0">
                      <a:pos x="423" y="47"/>
                    </a:cxn>
                    <a:cxn ang="0">
                      <a:pos x="411" y="59"/>
                    </a:cxn>
                    <a:cxn ang="0">
                      <a:pos x="398" y="85"/>
                    </a:cxn>
                    <a:cxn ang="0">
                      <a:pos x="394" y="112"/>
                    </a:cxn>
                    <a:cxn ang="0">
                      <a:pos x="384" y="126"/>
                    </a:cxn>
                    <a:cxn ang="0">
                      <a:pos x="360" y="118"/>
                    </a:cxn>
                    <a:cxn ang="0">
                      <a:pos x="335" y="107"/>
                    </a:cxn>
                    <a:cxn ang="0">
                      <a:pos x="319" y="107"/>
                    </a:cxn>
                    <a:cxn ang="0">
                      <a:pos x="325" y="128"/>
                    </a:cxn>
                    <a:cxn ang="0">
                      <a:pos x="346" y="146"/>
                    </a:cxn>
                    <a:cxn ang="0">
                      <a:pos x="372" y="154"/>
                    </a:cxn>
                    <a:cxn ang="0">
                      <a:pos x="402" y="142"/>
                    </a:cxn>
                    <a:cxn ang="0">
                      <a:pos x="413" y="124"/>
                    </a:cxn>
                    <a:cxn ang="0">
                      <a:pos x="423" y="103"/>
                    </a:cxn>
                    <a:cxn ang="0">
                      <a:pos x="437" y="97"/>
                    </a:cxn>
                    <a:cxn ang="0">
                      <a:pos x="468" y="122"/>
                    </a:cxn>
                    <a:cxn ang="0">
                      <a:pos x="502" y="138"/>
                    </a:cxn>
                    <a:cxn ang="0">
                      <a:pos x="524" y="144"/>
                    </a:cxn>
                    <a:cxn ang="0">
                      <a:pos x="549" y="154"/>
                    </a:cxn>
                    <a:cxn ang="0">
                      <a:pos x="565" y="177"/>
                    </a:cxn>
                    <a:cxn ang="0">
                      <a:pos x="553" y="207"/>
                    </a:cxn>
                    <a:cxn ang="0">
                      <a:pos x="531" y="232"/>
                    </a:cxn>
                    <a:cxn ang="0">
                      <a:pos x="520" y="242"/>
                    </a:cxn>
                    <a:cxn ang="0">
                      <a:pos x="533" y="242"/>
                    </a:cxn>
                    <a:cxn ang="0">
                      <a:pos x="555" y="242"/>
                    </a:cxn>
                    <a:cxn ang="0">
                      <a:pos x="561" y="252"/>
                    </a:cxn>
                    <a:cxn ang="0">
                      <a:pos x="543" y="270"/>
                    </a:cxn>
                    <a:cxn ang="0">
                      <a:pos x="516" y="286"/>
                    </a:cxn>
                    <a:cxn ang="0">
                      <a:pos x="502" y="292"/>
                    </a:cxn>
                    <a:cxn ang="0">
                      <a:pos x="516" y="295"/>
                    </a:cxn>
                    <a:cxn ang="0">
                      <a:pos x="537" y="315"/>
                    </a:cxn>
                    <a:cxn ang="0">
                      <a:pos x="543" y="353"/>
                    </a:cxn>
                    <a:cxn ang="0">
                      <a:pos x="549" y="396"/>
                    </a:cxn>
                    <a:cxn ang="0">
                      <a:pos x="561" y="418"/>
                    </a:cxn>
                    <a:cxn ang="0">
                      <a:pos x="563" y="435"/>
                    </a:cxn>
                    <a:cxn ang="0">
                      <a:pos x="541" y="451"/>
                    </a:cxn>
                    <a:cxn ang="0">
                      <a:pos x="514" y="445"/>
                    </a:cxn>
                    <a:cxn ang="0">
                      <a:pos x="490" y="443"/>
                    </a:cxn>
                    <a:cxn ang="0">
                      <a:pos x="476" y="465"/>
                    </a:cxn>
                    <a:cxn ang="0">
                      <a:pos x="472" y="492"/>
                    </a:cxn>
                    <a:cxn ang="0">
                      <a:pos x="463" y="518"/>
                    </a:cxn>
                    <a:cxn ang="0">
                      <a:pos x="449" y="545"/>
                    </a:cxn>
                    <a:cxn ang="0">
                      <a:pos x="445" y="587"/>
                    </a:cxn>
                    <a:cxn ang="0">
                      <a:pos x="445" y="604"/>
                    </a:cxn>
                    <a:cxn ang="0">
                      <a:pos x="405" y="634"/>
                    </a:cxn>
                    <a:cxn ang="0">
                      <a:pos x="350" y="634"/>
                    </a:cxn>
                    <a:cxn ang="0">
                      <a:pos x="274" y="595"/>
                    </a:cxn>
                    <a:cxn ang="0">
                      <a:pos x="185" y="622"/>
                    </a:cxn>
                    <a:cxn ang="0">
                      <a:pos x="140" y="514"/>
                    </a:cxn>
                    <a:cxn ang="0">
                      <a:pos x="77" y="453"/>
                    </a:cxn>
                    <a:cxn ang="0">
                      <a:pos x="18" y="333"/>
                    </a:cxn>
                    <a:cxn ang="0">
                      <a:pos x="106" y="199"/>
                    </a:cxn>
                    <a:cxn ang="0">
                      <a:pos x="165" y="144"/>
                    </a:cxn>
                    <a:cxn ang="0">
                      <a:pos x="183" y="51"/>
                    </a:cxn>
                    <a:cxn ang="0">
                      <a:pos x="224" y="0"/>
                    </a:cxn>
                    <a:cxn ang="0">
                      <a:pos x="301" y="30"/>
                    </a:cxn>
                    <a:cxn ang="0">
                      <a:pos x="384" y="4"/>
                    </a:cxn>
                    <a:cxn ang="0">
                      <a:pos x="433" y="44"/>
                    </a:cxn>
                  </a:cxnLst>
                  <a:rect l="0" t="0" r="r" b="b"/>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16" name="Freeform 84"/>
                <p:cNvSpPr/>
                <p:nvPr/>
              </p:nvSpPr>
              <p:spPr bwMode="gray">
                <a:xfrm>
                  <a:off x="7107926" y="3809465"/>
                  <a:ext cx="1149856" cy="1021120"/>
                </a:xfrm>
                <a:custGeom>
                  <a:avLst/>
                  <a:gdLst/>
                  <a:ahLst/>
                  <a:cxnLst>
                    <a:cxn ang="0">
                      <a:pos x="266" y="45"/>
                    </a:cxn>
                    <a:cxn ang="0">
                      <a:pos x="281" y="55"/>
                    </a:cxn>
                    <a:cxn ang="0">
                      <a:pos x="313" y="70"/>
                    </a:cxn>
                    <a:cxn ang="0">
                      <a:pos x="340" y="88"/>
                    </a:cxn>
                    <a:cxn ang="0">
                      <a:pos x="384" y="100"/>
                    </a:cxn>
                    <a:cxn ang="0">
                      <a:pos x="419" y="114"/>
                    </a:cxn>
                    <a:cxn ang="0">
                      <a:pos x="441" y="137"/>
                    </a:cxn>
                    <a:cxn ang="0">
                      <a:pos x="457" y="165"/>
                    </a:cxn>
                    <a:cxn ang="0">
                      <a:pos x="482" y="204"/>
                    </a:cxn>
                    <a:cxn ang="0">
                      <a:pos x="506" y="236"/>
                    </a:cxn>
                    <a:cxn ang="0">
                      <a:pos x="531" y="277"/>
                    </a:cxn>
                    <a:cxn ang="0">
                      <a:pos x="549" y="316"/>
                    </a:cxn>
                    <a:cxn ang="0">
                      <a:pos x="551" y="342"/>
                    </a:cxn>
                    <a:cxn ang="0">
                      <a:pos x="563" y="368"/>
                    </a:cxn>
                    <a:cxn ang="0">
                      <a:pos x="606" y="385"/>
                    </a:cxn>
                    <a:cxn ang="0">
                      <a:pos x="646" y="399"/>
                    </a:cxn>
                    <a:cxn ang="0">
                      <a:pos x="671" y="427"/>
                    </a:cxn>
                    <a:cxn ang="0">
                      <a:pos x="693" y="448"/>
                    </a:cxn>
                    <a:cxn ang="0">
                      <a:pos x="716" y="464"/>
                    </a:cxn>
                    <a:cxn ang="0">
                      <a:pos x="732" y="486"/>
                    </a:cxn>
                    <a:cxn ang="0">
                      <a:pos x="724" y="499"/>
                    </a:cxn>
                    <a:cxn ang="0">
                      <a:pos x="689" y="503"/>
                    </a:cxn>
                    <a:cxn ang="0">
                      <a:pos x="644" y="499"/>
                    </a:cxn>
                    <a:cxn ang="0">
                      <a:pos x="610" y="496"/>
                    </a:cxn>
                    <a:cxn ang="0">
                      <a:pos x="610" y="498"/>
                    </a:cxn>
                    <a:cxn ang="0">
                      <a:pos x="632" y="507"/>
                    </a:cxn>
                    <a:cxn ang="0">
                      <a:pos x="657" y="523"/>
                    </a:cxn>
                    <a:cxn ang="0">
                      <a:pos x="671" y="539"/>
                    </a:cxn>
                    <a:cxn ang="0">
                      <a:pos x="707" y="559"/>
                    </a:cxn>
                    <a:cxn ang="0">
                      <a:pos x="736" y="578"/>
                    </a:cxn>
                    <a:cxn ang="0">
                      <a:pos x="754" y="602"/>
                    </a:cxn>
                    <a:cxn ang="0">
                      <a:pos x="766" y="622"/>
                    </a:cxn>
                    <a:cxn ang="0">
                      <a:pos x="758" y="631"/>
                    </a:cxn>
                    <a:cxn ang="0">
                      <a:pos x="730" y="647"/>
                    </a:cxn>
                    <a:cxn ang="0">
                      <a:pos x="705" y="659"/>
                    </a:cxn>
                    <a:cxn ang="0">
                      <a:pos x="697" y="665"/>
                    </a:cxn>
                    <a:cxn ang="0">
                      <a:pos x="689" y="673"/>
                    </a:cxn>
                    <a:cxn ang="0">
                      <a:pos x="681" y="677"/>
                    </a:cxn>
                    <a:cxn ang="0">
                      <a:pos x="679" y="681"/>
                    </a:cxn>
                    <a:cxn ang="0">
                      <a:pos x="632" y="641"/>
                    </a:cxn>
                    <a:cxn ang="0">
                      <a:pos x="500" y="671"/>
                    </a:cxn>
                    <a:cxn ang="0">
                      <a:pos x="431" y="645"/>
                    </a:cxn>
                    <a:cxn ang="0">
                      <a:pos x="356" y="633"/>
                    </a:cxn>
                    <a:cxn ang="0">
                      <a:pos x="297" y="592"/>
                    </a:cxn>
                    <a:cxn ang="0">
                      <a:pos x="230" y="513"/>
                    </a:cxn>
                    <a:cxn ang="0">
                      <a:pos x="197" y="407"/>
                    </a:cxn>
                    <a:cxn ang="0">
                      <a:pos x="144" y="269"/>
                    </a:cxn>
                    <a:cxn ang="0">
                      <a:pos x="83" y="257"/>
                    </a:cxn>
                    <a:cxn ang="0">
                      <a:pos x="0" y="220"/>
                    </a:cxn>
                    <a:cxn ang="0">
                      <a:pos x="69" y="124"/>
                    </a:cxn>
                    <a:cxn ang="0">
                      <a:pos x="122" y="100"/>
                    </a:cxn>
                    <a:cxn ang="0">
                      <a:pos x="203" y="76"/>
                    </a:cxn>
                    <a:cxn ang="0">
                      <a:pos x="262" y="0"/>
                    </a:cxn>
                  </a:cxnLst>
                  <a:rect l="0" t="0" r="r" b="b"/>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17" name="Freeform 86"/>
                <p:cNvSpPr/>
                <p:nvPr/>
              </p:nvSpPr>
              <p:spPr bwMode="gray">
                <a:xfrm>
                  <a:off x="7786722" y="4559943"/>
                  <a:ext cx="174088" cy="232605"/>
                </a:xfrm>
                <a:custGeom>
                  <a:avLst/>
                  <a:gdLst/>
                  <a:ahLst/>
                  <a:cxnLst>
                    <a:cxn ang="0">
                      <a:pos x="0" y="0"/>
                    </a:cxn>
                    <a:cxn ang="0">
                      <a:pos x="2" y="6"/>
                    </a:cxn>
                    <a:cxn ang="0">
                      <a:pos x="8" y="18"/>
                    </a:cxn>
                    <a:cxn ang="0">
                      <a:pos x="13" y="34"/>
                    </a:cxn>
                    <a:cxn ang="0">
                      <a:pos x="19" y="52"/>
                    </a:cxn>
                    <a:cxn ang="0">
                      <a:pos x="21" y="65"/>
                    </a:cxn>
                    <a:cxn ang="0">
                      <a:pos x="23" y="83"/>
                    </a:cxn>
                    <a:cxn ang="0">
                      <a:pos x="31" y="103"/>
                    </a:cxn>
                    <a:cxn ang="0">
                      <a:pos x="41" y="121"/>
                    </a:cxn>
                    <a:cxn ang="0">
                      <a:pos x="47" y="136"/>
                    </a:cxn>
                    <a:cxn ang="0">
                      <a:pos x="49" y="142"/>
                    </a:cxn>
                    <a:cxn ang="0">
                      <a:pos x="59" y="148"/>
                    </a:cxn>
                    <a:cxn ang="0">
                      <a:pos x="69" y="154"/>
                    </a:cxn>
                    <a:cxn ang="0">
                      <a:pos x="82" y="156"/>
                    </a:cxn>
                    <a:cxn ang="0">
                      <a:pos x="94" y="156"/>
                    </a:cxn>
                    <a:cxn ang="0">
                      <a:pos x="106" y="150"/>
                    </a:cxn>
                    <a:cxn ang="0">
                      <a:pos x="114" y="138"/>
                    </a:cxn>
                    <a:cxn ang="0">
                      <a:pos x="116" y="123"/>
                    </a:cxn>
                    <a:cxn ang="0">
                      <a:pos x="108" y="107"/>
                    </a:cxn>
                    <a:cxn ang="0">
                      <a:pos x="94" y="91"/>
                    </a:cxn>
                    <a:cxn ang="0">
                      <a:pos x="76" y="77"/>
                    </a:cxn>
                    <a:cxn ang="0">
                      <a:pos x="59" y="65"/>
                    </a:cxn>
                    <a:cxn ang="0">
                      <a:pos x="43" y="54"/>
                    </a:cxn>
                    <a:cxn ang="0">
                      <a:pos x="37" y="46"/>
                    </a:cxn>
                    <a:cxn ang="0">
                      <a:pos x="31" y="34"/>
                    </a:cxn>
                    <a:cxn ang="0">
                      <a:pos x="21" y="22"/>
                    </a:cxn>
                    <a:cxn ang="0">
                      <a:pos x="12" y="12"/>
                    </a:cxn>
                    <a:cxn ang="0">
                      <a:pos x="2" y="4"/>
                    </a:cxn>
                    <a:cxn ang="0">
                      <a:pos x="0" y="0"/>
                    </a:cxn>
                  </a:cxnLst>
                  <a:rect l="0" t="0" r="r" b="b"/>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18" name="Freeform 87"/>
                <p:cNvSpPr/>
                <p:nvPr/>
              </p:nvSpPr>
              <p:spPr bwMode="gray">
                <a:xfrm>
                  <a:off x="7786722" y="4559943"/>
                  <a:ext cx="174088" cy="232605"/>
                </a:xfrm>
                <a:custGeom>
                  <a:avLst/>
                  <a:gdLst/>
                  <a:ahLst/>
                  <a:cxnLst>
                    <a:cxn ang="0">
                      <a:pos x="0" y="0"/>
                    </a:cxn>
                    <a:cxn ang="0">
                      <a:pos x="2" y="6"/>
                    </a:cxn>
                    <a:cxn ang="0">
                      <a:pos x="8" y="18"/>
                    </a:cxn>
                    <a:cxn ang="0">
                      <a:pos x="13" y="34"/>
                    </a:cxn>
                    <a:cxn ang="0">
                      <a:pos x="19" y="52"/>
                    </a:cxn>
                    <a:cxn ang="0">
                      <a:pos x="21" y="65"/>
                    </a:cxn>
                    <a:cxn ang="0">
                      <a:pos x="23" y="83"/>
                    </a:cxn>
                    <a:cxn ang="0">
                      <a:pos x="31" y="103"/>
                    </a:cxn>
                    <a:cxn ang="0">
                      <a:pos x="41" y="121"/>
                    </a:cxn>
                    <a:cxn ang="0">
                      <a:pos x="47" y="136"/>
                    </a:cxn>
                    <a:cxn ang="0">
                      <a:pos x="49" y="142"/>
                    </a:cxn>
                    <a:cxn ang="0">
                      <a:pos x="59" y="148"/>
                    </a:cxn>
                    <a:cxn ang="0">
                      <a:pos x="69" y="154"/>
                    </a:cxn>
                    <a:cxn ang="0">
                      <a:pos x="82" y="156"/>
                    </a:cxn>
                    <a:cxn ang="0">
                      <a:pos x="94" y="156"/>
                    </a:cxn>
                    <a:cxn ang="0">
                      <a:pos x="106" y="150"/>
                    </a:cxn>
                    <a:cxn ang="0">
                      <a:pos x="114" y="138"/>
                    </a:cxn>
                    <a:cxn ang="0">
                      <a:pos x="116" y="123"/>
                    </a:cxn>
                    <a:cxn ang="0">
                      <a:pos x="108" y="107"/>
                    </a:cxn>
                    <a:cxn ang="0">
                      <a:pos x="94" y="91"/>
                    </a:cxn>
                    <a:cxn ang="0">
                      <a:pos x="76" y="77"/>
                    </a:cxn>
                    <a:cxn ang="0">
                      <a:pos x="59" y="65"/>
                    </a:cxn>
                    <a:cxn ang="0">
                      <a:pos x="43" y="54"/>
                    </a:cxn>
                    <a:cxn ang="0">
                      <a:pos x="37" y="46"/>
                    </a:cxn>
                    <a:cxn ang="0">
                      <a:pos x="31" y="34"/>
                    </a:cxn>
                    <a:cxn ang="0">
                      <a:pos x="21" y="22"/>
                    </a:cxn>
                    <a:cxn ang="0">
                      <a:pos x="12" y="12"/>
                    </a:cxn>
                    <a:cxn ang="0">
                      <a:pos x="2" y="4"/>
                    </a:cxn>
                    <a:cxn ang="0">
                      <a:pos x="0" y="0"/>
                    </a:cxn>
                  </a:cxnLst>
                  <a:rect l="0" t="0" r="r" b="b"/>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19" name="Freeform 88"/>
                <p:cNvSpPr/>
                <p:nvPr/>
              </p:nvSpPr>
              <p:spPr bwMode="gray">
                <a:xfrm>
                  <a:off x="7384418" y="4236638"/>
                  <a:ext cx="111182" cy="95090"/>
                </a:xfrm>
                <a:custGeom>
                  <a:avLst/>
                  <a:gdLst/>
                  <a:ahLst/>
                  <a:cxnLst>
                    <a:cxn ang="0">
                      <a:pos x="0" y="45"/>
                    </a:cxn>
                    <a:cxn ang="0">
                      <a:pos x="33" y="0"/>
                    </a:cxn>
                    <a:cxn ang="0">
                      <a:pos x="73" y="14"/>
                    </a:cxn>
                    <a:cxn ang="0">
                      <a:pos x="75" y="49"/>
                    </a:cxn>
                    <a:cxn ang="0">
                      <a:pos x="32" y="63"/>
                    </a:cxn>
                    <a:cxn ang="0">
                      <a:pos x="0" y="45"/>
                    </a:cxn>
                  </a:cxnLst>
                  <a:rect l="0" t="0" r="r" b="b"/>
                  <a:pathLst>
                    <a:path w="75" h="63">
                      <a:moveTo>
                        <a:pt x="0" y="45"/>
                      </a:moveTo>
                      <a:lnTo>
                        <a:pt x="33" y="0"/>
                      </a:lnTo>
                      <a:lnTo>
                        <a:pt x="73" y="14"/>
                      </a:lnTo>
                      <a:lnTo>
                        <a:pt x="75" y="49"/>
                      </a:lnTo>
                      <a:lnTo>
                        <a:pt x="32" y="63"/>
                      </a:lnTo>
                      <a:lnTo>
                        <a:pt x="0" y="45"/>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20" name="Freeform 89"/>
                <p:cNvSpPr/>
                <p:nvPr/>
              </p:nvSpPr>
              <p:spPr bwMode="gray">
                <a:xfrm>
                  <a:off x="7384418" y="4236638"/>
                  <a:ext cx="111182" cy="95090"/>
                </a:xfrm>
                <a:custGeom>
                  <a:avLst/>
                  <a:gdLst/>
                  <a:ahLst/>
                  <a:cxnLst>
                    <a:cxn ang="0">
                      <a:pos x="0" y="45"/>
                    </a:cxn>
                    <a:cxn ang="0">
                      <a:pos x="33" y="0"/>
                    </a:cxn>
                    <a:cxn ang="0">
                      <a:pos x="73" y="14"/>
                    </a:cxn>
                    <a:cxn ang="0">
                      <a:pos x="75" y="49"/>
                    </a:cxn>
                    <a:cxn ang="0">
                      <a:pos x="32" y="63"/>
                    </a:cxn>
                    <a:cxn ang="0">
                      <a:pos x="0" y="45"/>
                    </a:cxn>
                  </a:cxnLst>
                  <a:rect l="0" t="0" r="r" b="b"/>
                  <a:pathLst>
                    <a:path w="75" h="63">
                      <a:moveTo>
                        <a:pt x="0" y="45"/>
                      </a:moveTo>
                      <a:lnTo>
                        <a:pt x="33" y="0"/>
                      </a:lnTo>
                      <a:lnTo>
                        <a:pt x="73" y="14"/>
                      </a:lnTo>
                      <a:lnTo>
                        <a:pt x="75" y="49"/>
                      </a:lnTo>
                      <a:lnTo>
                        <a:pt x="32" y="63"/>
                      </a:lnTo>
                      <a:lnTo>
                        <a:pt x="0" y="45"/>
                      </a:lnTo>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21" name="Freeform 90"/>
                <p:cNvSpPr/>
                <p:nvPr/>
              </p:nvSpPr>
              <p:spPr bwMode="gray">
                <a:xfrm>
                  <a:off x="7546803" y="4287840"/>
                  <a:ext cx="111182" cy="155070"/>
                </a:xfrm>
                <a:custGeom>
                  <a:avLst/>
                  <a:gdLst/>
                  <a:ahLst/>
                  <a:cxnLst>
                    <a:cxn ang="0">
                      <a:pos x="0" y="40"/>
                    </a:cxn>
                    <a:cxn ang="0">
                      <a:pos x="34" y="0"/>
                    </a:cxn>
                    <a:cxn ang="0">
                      <a:pos x="63" y="48"/>
                    </a:cxn>
                    <a:cxn ang="0">
                      <a:pos x="73" y="105"/>
                    </a:cxn>
                    <a:cxn ang="0">
                      <a:pos x="34" y="77"/>
                    </a:cxn>
                    <a:cxn ang="0">
                      <a:pos x="0" y="40"/>
                    </a:cxn>
                  </a:cxnLst>
                  <a:rect l="0" t="0" r="r" b="b"/>
                  <a:pathLst>
                    <a:path w="73" h="105">
                      <a:moveTo>
                        <a:pt x="0" y="40"/>
                      </a:moveTo>
                      <a:lnTo>
                        <a:pt x="34" y="0"/>
                      </a:lnTo>
                      <a:lnTo>
                        <a:pt x="63" y="48"/>
                      </a:lnTo>
                      <a:lnTo>
                        <a:pt x="73" y="105"/>
                      </a:lnTo>
                      <a:lnTo>
                        <a:pt x="34" y="77"/>
                      </a:lnTo>
                      <a:lnTo>
                        <a:pt x="0" y="40"/>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22" name="Freeform 91"/>
                <p:cNvSpPr/>
                <p:nvPr/>
              </p:nvSpPr>
              <p:spPr bwMode="gray">
                <a:xfrm>
                  <a:off x="7546803" y="4287840"/>
                  <a:ext cx="111182" cy="155070"/>
                </a:xfrm>
                <a:custGeom>
                  <a:avLst/>
                  <a:gdLst/>
                  <a:ahLst/>
                  <a:cxnLst>
                    <a:cxn ang="0">
                      <a:pos x="0" y="40"/>
                    </a:cxn>
                    <a:cxn ang="0">
                      <a:pos x="34" y="0"/>
                    </a:cxn>
                    <a:cxn ang="0">
                      <a:pos x="63" y="48"/>
                    </a:cxn>
                    <a:cxn ang="0">
                      <a:pos x="73" y="105"/>
                    </a:cxn>
                    <a:cxn ang="0">
                      <a:pos x="34" y="77"/>
                    </a:cxn>
                    <a:cxn ang="0">
                      <a:pos x="0" y="40"/>
                    </a:cxn>
                  </a:cxnLst>
                  <a:rect l="0" t="0" r="r" b="b"/>
                  <a:pathLst>
                    <a:path w="73" h="105">
                      <a:moveTo>
                        <a:pt x="0" y="40"/>
                      </a:moveTo>
                      <a:lnTo>
                        <a:pt x="34" y="0"/>
                      </a:lnTo>
                      <a:lnTo>
                        <a:pt x="63" y="48"/>
                      </a:lnTo>
                      <a:lnTo>
                        <a:pt x="73" y="105"/>
                      </a:lnTo>
                      <a:lnTo>
                        <a:pt x="34" y="77"/>
                      </a:lnTo>
                      <a:lnTo>
                        <a:pt x="0" y="40"/>
                      </a:lnTo>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23" name="Freeform 92"/>
                <p:cNvSpPr/>
                <p:nvPr/>
              </p:nvSpPr>
              <p:spPr bwMode="gray">
                <a:xfrm>
                  <a:off x="6594441" y="3064837"/>
                  <a:ext cx="1480477" cy="994787"/>
                </a:xfrm>
                <a:custGeom>
                  <a:avLst/>
                  <a:gdLst/>
                  <a:ahLst/>
                  <a:cxnLst>
                    <a:cxn ang="0">
                      <a:pos x="327" y="2"/>
                    </a:cxn>
                    <a:cxn ang="0">
                      <a:pos x="353" y="13"/>
                    </a:cxn>
                    <a:cxn ang="0">
                      <a:pos x="384" y="21"/>
                    </a:cxn>
                    <a:cxn ang="0">
                      <a:pos x="414" y="9"/>
                    </a:cxn>
                    <a:cxn ang="0">
                      <a:pos x="447" y="2"/>
                    </a:cxn>
                    <a:cxn ang="0">
                      <a:pos x="479" y="23"/>
                    </a:cxn>
                    <a:cxn ang="0">
                      <a:pos x="500" y="63"/>
                    </a:cxn>
                    <a:cxn ang="0">
                      <a:pos x="504" y="98"/>
                    </a:cxn>
                    <a:cxn ang="0">
                      <a:pos x="512" y="129"/>
                    </a:cxn>
                    <a:cxn ang="0">
                      <a:pos x="534" y="151"/>
                    </a:cxn>
                    <a:cxn ang="0">
                      <a:pos x="567" y="157"/>
                    </a:cxn>
                    <a:cxn ang="0">
                      <a:pos x="599" y="153"/>
                    </a:cxn>
                    <a:cxn ang="0">
                      <a:pos x="617" y="133"/>
                    </a:cxn>
                    <a:cxn ang="0">
                      <a:pos x="642" y="96"/>
                    </a:cxn>
                    <a:cxn ang="0">
                      <a:pos x="668" y="61"/>
                    </a:cxn>
                    <a:cxn ang="0">
                      <a:pos x="703" y="27"/>
                    </a:cxn>
                    <a:cxn ang="0">
                      <a:pos x="737" y="9"/>
                    </a:cxn>
                    <a:cxn ang="0">
                      <a:pos x="764" y="19"/>
                    </a:cxn>
                    <a:cxn ang="0">
                      <a:pos x="802" y="37"/>
                    </a:cxn>
                    <a:cxn ang="0">
                      <a:pos x="851" y="47"/>
                    </a:cxn>
                    <a:cxn ang="0">
                      <a:pos x="896" y="37"/>
                    </a:cxn>
                    <a:cxn ang="0">
                      <a:pos x="937" y="29"/>
                    </a:cxn>
                    <a:cxn ang="0">
                      <a:pos x="967" y="21"/>
                    </a:cxn>
                    <a:cxn ang="0">
                      <a:pos x="985" y="21"/>
                    </a:cxn>
                    <a:cxn ang="0">
                      <a:pos x="987" y="51"/>
                    </a:cxn>
                    <a:cxn ang="0">
                      <a:pos x="983" y="92"/>
                    </a:cxn>
                    <a:cxn ang="0">
                      <a:pos x="973" y="124"/>
                    </a:cxn>
                    <a:cxn ang="0">
                      <a:pos x="951" y="128"/>
                    </a:cxn>
                    <a:cxn ang="0">
                      <a:pos x="926" y="124"/>
                    </a:cxn>
                    <a:cxn ang="0">
                      <a:pos x="902" y="131"/>
                    </a:cxn>
                    <a:cxn ang="0">
                      <a:pos x="865" y="167"/>
                    </a:cxn>
                    <a:cxn ang="0">
                      <a:pos x="821" y="198"/>
                    </a:cxn>
                    <a:cxn ang="0">
                      <a:pos x="792" y="206"/>
                    </a:cxn>
                    <a:cxn ang="0">
                      <a:pos x="766" y="208"/>
                    </a:cxn>
                    <a:cxn ang="0">
                      <a:pos x="758" y="222"/>
                    </a:cxn>
                    <a:cxn ang="0">
                      <a:pos x="764" y="253"/>
                    </a:cxn>
                    <a:cxn ang="0">
                      <a:pos x="760" y="289"/>
                    </a:cxn>
                    <a:cxn ang="0">
                      <a:pos x="743" y="311"/>
                    </a:cxn>
                    <a:cxn ang="0">
                      <a:pos x="709" y="316"/>
                    </a:cxn>
                    <a:cxn ang="0">
                      <a:pos x="685" y="318"/>
                    </a:cxn>
                    <a:cxn ang="0">
                      <a:pos x="682" y="338"/>
                    </a:cxn>
                    <a:cxn ang="0">
                      <a:pos x="682" y="374"/>
                    </a:cxn>
                    <a:cxn ang="0">
                      <a:pos x="674" y="405"/>
                    </a:cxn>
                    <a:cxn ang="0">
                      <a:pos x="654" y="425"/>
                    </a:cxn>
                    <a:cxn ang="0">
                      <a:pos x="630" y="444"/>
                    </a:cxn>
                    <a:cxn ang="0">
                      <a:pos x="622" y="474"/>
                    </a:cxn>
                    <a:cxn ang="0">
                      <a:pos x="609" y="494"/>
                    </a:cxn>
                    <a:cxn ang="0">
                      <a:pos x="558" y="511"/>
                    </a:cxn>
                    <a:cxn ang="0">
                      <a:pos x="518" y="572"/>
                    </a:cxn>
                    <a:cxn ang="0">
                      <a:pos x="424" y="594"/>
                    </a:cxn>
                    <a:cxn ang="0">
                      <a:pos x="357" y="627"/>
                    </a:cxn>
                    <a:cxn ang="0">
                      <a:pos x="266" y="578"/>
                    </a:cxn>
                    <a:cxn ang="0">
                      <a:pos x="209" y="643"/>
                    </a:cxn>
                    <a:cxn ang="0">
                      <a:pos x="54" y="610"/>
                    </a:cxn>
                    <a:cxn ang="0">
                      <a:pos x="0" y="562"/>
                    </a:cxn>
                    <a:cxn ang="0">
                      <a:pos x="59" y="395"/>
                    </a:cxn>
                    <a:cxn ang="0">
                      <a:pos x="32" y="313"/>
                    </a:cxn>
                    <a:cxn ang="0">
                      <a:pos x="107" y="181"/>
                    </a:cxn>
                    <a:cxn ang="0">
                      <a:pos x="201" y="88"/>
                    </a:cxn>
                    <a:cxn ang="0">
                      <a:pos x="323" y="0"/>
                    </a:cxn>
                  </a:cxnLst>
                  <a:rect l="0" t="0" r="r" b="b"/>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24" name="Freeform 96"/>
                <p:cNvSpPr/>
                <p:nvPr/>
              </p:nvSpPr>
              <p:spPr bwMode="gray">
                <a:xfrm>
                  <a:off x="6560794" y="2397745"/>
                  <a:ext cx="364269" cy="419859"/>
                </a:xfrm>
                <a:custGeom>
                  <a:avLst/>
                  <a:gdLst/>
                  <a:ahLst/>
                  <a:cxnLst>
                    <a:cxn ang="0">
                      <a:pos x="173" y="248"/>
                    </a:cxn>
                    <a:cxn ang="0">
                      <a:pos x="140" y="250"/>
                    </a:cxn>
                    <a:cxn ang="0">
                      <a:pos x="116" y="279"/>
                    </a:cxn>
                    <a:cxn ang="0">
                      <a:pos x="41" y="273"/>
                    </a:cxn>
                    <a:cxn ang="0">
                      <a:pos x="2" y="250"/>
                    </a:cxn>
                    <a:cxn ang="0">
                      <a:pos x="0" y="179"/>
                    </a:cxn>
                    <a:cxn ang="0">
                      <a:pos x="21" y="159"/>
                    </a:cxn>
                    <a:cxn ang="0">
                      <a:pos x="41" y="118"/>
                    </a:cxn>
                    <a:cxn ang="0">
                      <a:pos x="17" y="106"/>
                    </a:cxn>
                    <a:cxn ang="0">
                      <a:pos x="25" y="86"/>
                    </a:cxn>
                    <a:cxn ang="0">
                      <a:pos x="53" y="80"/>
                    </a:cxn>
                    <a:cxn ang="0">
                      <a:pos x="82" y="39"/>
                    </a:cxn>
                    <a:cxn ang="0">
                      <a:pos x="106" y="12"/>
                    </a:cxn>
                    <a:cxn ang="0">
                      <a:pos x="132" y="0"/>
                    </a:cxn>
                    <a:cxn ang="0">
                      <a:pos x="175" y="49"/>
                    </a:cxn>
                    <a:cxn ang="0">
                      <a:pos x="216" y="49"/>
                    </a:cxn>
                    <a:cxn ang="0">
                      <a:pos x="230" y="100"/>
                    </a:cxn>
                    <a:cxn ang="0">
                      <a:pos x="242" y="139"/>
                    </a:cxn>
                    <a:cxn ang="0">
                      <a:pos x="216" y="163"/>
                    </a:cxn>
                    <a:cxn ang="0">
                      <a:pos x="214" y="214"/>
                    </a:cxn>
                    <a:cxn ang="0">
                      <a:pos x="173" y="248"/>
                    </a:cxn>
                  </a:cxnLst>
                  <a:rect l="0" t="0" r="r" b="b"/>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no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25" name="Freeform 98"/>
                <p:cNvSpPr/>
                <p:nvPr/>
              </p:nvSpPr>
              <p:spPr bwMode="gray">
                <a:xfrm>
                  <a:off x="6822656" y="2652294"/>
                  <a:ext cx="258937" cy="346713"/>
                </a:xfrm>
                <a:custGeom>
                  <a:avLst/>
                  <a:gdLst/>
                  <a:ahLst/>
                  <a:cxnLst>
                    <a:cxn ang="0">
                      <a:pos x="8" y="144"/>
                    </a:cxn>
                    <a:cxn ang="0">
                      <a:pos x="4" y="185"/>
                    </a:cxn>
                    <a:cxn ang="0">
                      <a:pos x="31" y="224"/>
                    </a:cxn>
                    <a:cxn ang="0">
                      <a:pos x="96" y="230"/>
                    </a:cxn>
                    <a:cxn ang="0">
                      <a:pos x="148" y="215"/>
                    </a:cxn>
                    <a:cxn ang="0">
                      <a:pos x="152" y="154"/>
                    </a:cxn>
                    <a:cxn ang="0">
                      <a:pos x="171" y="108"/>
                    </a:cxn>
                    <a:cxn ang="0">
                      <a:pos x="163" y="79"/>
                    </a:cxn>
                    <a:cxn ang="0">
                      <a:pos x="138" y="59"/>
                    </a:cxn>
                    <a:cxn ang="0">
                      <a:pos x="98" y="35"/>
                    </a:cxn>
                    <a:cxn ang="0">
                      <a:pos x="98" y="4"/>
                    </a:cxn>
                    <a:cxn ang="0">
                      <a:pos x="45" y="0"/>
                    </a:cxn>
                    <a:cxn ang="0">
                      <a:pos x="41" y="45"/>
                    </a:cxn>
                    <a:cxn ang="0">
                      <a:pos x="0" y="79"/>
                    </a:cxn>
                    <a:cxn ang="0">
                      <a:pos x="8" y="144"/>
                    </a:cxn>
                  </a:cxnLst>
                  <a:rect l="0" t="0" r="r" b="b"/>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no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26" name="Freeform 100"/>
                <p:cNvSpPr/>
                <p:nvPr/>
              </p:nvSpPr>
              <p:spPr bwMode="gray">
                <a:xfrm>
                  <a:off x="7170832" y="1539010"/>
                  <a:ext cx="1291760" cy="1288834"/>
                </a:xfrm>
                <a:custGeom>
                  <a:avLst/>
                  <a:gdLst/>
                  <a:ahLst/>
                  <a:cxnLst>
                    <a:cxn ang="0">
                      <a:pos x="725" y="579"/>
                    </a:cxn>
                    <a:cxn ang="0">
                      <a:pos x="713" y="594"/>
                    </a:cxn>
                    <a:cxn ang="0">
                      <a:pos x="695" y="608"/>
                    </a:cxn>
                    <a:cxn ang="0">
                      <a:pos x="664" y="614"/>
                    </a:cxn>
                    <a:cxn ang="0">
                      <a:pos x="622" y="626"/>
                    </a:cxn>
                    <a:cxn ang="0">
                      <a:pos x="593" y="651"/>
                    </a:cxn>
                    <a:cxn ang="0">
                      <a:pos x="559" y="679"/>
                    </a:cxn>
                    <a:cxn ang="0">
                      <a:pos x="530" y="703"/>
                    </a:cxn>
                    <a:cxn ang="0">
                      <a:pos x="514" y="718"/>
                    </a:cxn>
                    <a:cxn ang="0">
                      <a:pos x="492" y="744"/>
                    </a:cxn>
                    <a:cxn ang="0">
                      <a:pos x="475" y="774"/>
                    </a:cxn>
                    <a:cxn ang="0">
                      <a:pos x="451" y="801"/>
                    </a:cxn>
                    <a:cxn ang="0">
                      <a:pos x="427" y="815"/>
                    </a:cxn>
                    <a:cxn ang="0">
                      <a:pos x="410" y="831"/>
                    </a:cxn>
                    <a:cxn ang="0">
                      <a:pos x="380" y="850"/>
                    </a:cxn>
                    <a:cxn ang="0">
                      <a:pos x="355" y="858"/>
                    </a:cxn>
                    <a:cxn ang="0">
                      <a:pos x="349" y="838"/>
                    </a:cxn>
                    <a:cxn ang="0">
                      <a:pos x="366" y="815"/>
                    </a:cxn>
                    <a:cxn ang="0">
                      <a:pos x="392" y="789"/>
                    </a:cxn>
                    <a:cxn ang="0">
                      <a:pos x="410" y="764"/>
                    </a:cxn>
                    <a:cxn ang="0">
                      <a:pos x="404" y="748"/>
                    </a:cxn>
                    <a:cxn ang="0">
                      <a:pos x="380" y="734"/>
                    </a:cxn>
                    <a:cxn ang="0">
                      <a:pos x="364" y="716"/>
                    </a:cxn>
                    <a:cxn ang="0">
                      <a:pos x="372" y="679"/>
                    </a:cxn>
                    <a:cxn ang="0">
                      <a:pos x="400" y="636"/>
                    </a:cxn>
                    <a:cxn ang="0">
                      <a:pos x="425" y="592"/>
                    </a:cxn>
                    <a:cxn ang="0">
                      <a:pos x="441" y="559"/>
                    </a:cxn>
                    <a:cxn ang="0">
                      <a:pos x="439" y="537"/>
                    </a:cxn>
                    <a:cxn ang="0">
                      <a:pos x="418" y="514"/>
                    </a:cxn>
                    <a:cxn ang="0">
                      <a:pos x="394" y="494"/>
                    </a:cxn>
                    <a:cxn ang="0">
                      <a:pos x="374" y="490"/>
                    </a:cxn>
                    <a:cxn ang="0">
                      <a:pos x="345" y="494"/>
                    </a:cxn>
                    <a:cxn ang="0">
                      <a:pos x="311" y="492"/>
                    </a:cxn>
                    <a:cxn ang="0">
                      <a:pos x="294" y="498"/>
                    </a:cxn>
                    <a:cxn ang="0">
                      <a:pos x="280" y="533"/>
                    </a:cxn>
                    <a:cxn ang="0">
                      <a:pos x="264" y="577"/>
                    </a:cxn>
                    <a:cxn ang="0">
                      <a:pos x="242" y="608"/>
                    </a:cxn>
                    <a:cxn ang="0">
                      <a:pos x="211" y="650"/>
                    </a:cxn>
                    <a:cxn ang="0">
                      <a:pos x="183" y="673"/>
                    </a:cxn>
                    <a:cxn ang="0">
                      <a:pos x="162" y="687"/>
                    </a:cxn>
                    <a:cxn ang="0">
                      <a:pos x="134" y="667"/>
                    </a:cxn>
                    <a:cxn ang="0">
                      <a:pos x="55" y="587"/>
                    </a:cxn>
                    <a:cxn ang="0">
                      <a:pos x="20" y="510"/>
                    </a:cxn>
                    <a:cxn ang="0">
                      <a:pos x="30" y="402"/>
                    </a:cxn>
                    <a:cxn ang="0">
                      <a:pos x="10" y="315"/>
                    </a:cxn>
                    <a:cxn ang="0">
                      <a:pos x="81" y="317"/>
                    </a:cxn>
                    <a:cxn ang="0">
                      <a:pos x="170" y="311"/>
                    </a:cxn>
                    <a:cxn ang="0">
                      <a:pos x="274" y="209"/>
                    </a:cxn>
                    <a:cxn ang="0">
                      <a:pos x="376" y="173"/>
                    </a:cxn>
                    <a:cxn ang="0">
                      <a:pos x="431" y="146"/>
                    </a:cxn>
                    <a:cxn ang="0">
                      <a:pos x="524" y="47"/>
                    </a:cxn>
                    <a:cxn ang="0">
                      <a:pos x="595" y="22"/>
                    </a:cxn>
                    <a:cxn ang="0">
                      <a:pos x="725" y="120"/>
                    </a:cxn>
                    <a:cxn ang="0">
                      <a:pos x="774" y="240"/>
                    </a:cxn>
                    <a:cxn ang="0">
                      <a:pos x="860" y="402"/>
                    </a:cxn>
                    <a:cxn ang="0">
                      <a:pos x="731" y="533"/>
                    </a:cxn>
                  </a:cxnLst>
                  <a:rect l="0" t="0" r="r" b="b"/>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27" name="Freeform 102"/>
                <p:cNvSpPr/>
                <p:nvPr/>
              </p:nvSpPr>
              <p:spPr bwMode="gray">
                <a:xfrm>
                  <a:off x="7456102" y="814864"/>
                  <a:ext cx="1893020" cy="1294686"/>
                </a:xfrm>
                <a:custGeom>
                  <a:avLst/>
                  <a:gdLst/>
                  <a:ahLst/>
                  <a:cxnLst>
                    <a:cxn ang="0">
                      <a:pos x="1258" y="348"/>
                    </a:cxn>
                    <a:cxn ang="0">
                      <a:pos x="1233" y="364"/>
                    </a:cxn>
                    <a:cxn ang="0">
                      <a:pos x="1195" y="390"/>
                    </a:cxn>
                    <a:cxn ang="0">
                      <a:pos x="1170" y="401"/>
                    </a:cxn>
                    <a:cxn ang="0">
                      <a:pos x="1146" y="390"/>
                    </a:cxn>
                    <a:cxn ang="0">
                      <a:pos x="1114" y="376"/>
                    </a:cxn>
                    <a:cxn ang="0">
                      <a:pos x="1105" y="423"/>
                    </a:cxn>
                    <a:cxn ang="0">
                      <a:pos x="1095" y="476"/>
                    </a:cxn>
                    <a:cxn ang="0">
                      <a:pos x="1059" y="508"/>
                    </a:cxn>
                    <a:cxn ang="0">
                      <a:pos x="1051" y="541"/>
                    </a:cxn>
                    <a:cxn ang="0">
                      <a:pos x="1016" y="569"/>
                    </a:cxn>
                    <a:cxn ang="0">
                      <a:pos x="965" y="588"/>
                    </a:cxn>
                    <a:cxn ang="0">
                      <a:pos x="933" y="596"/>
                    </a:cxn>
                    <a:cxn ang="0">
                      <a:pos x="943" y="628"/>
                    </a:cxn>
                    <a:cxn ang="0">
                      <a:pos x="977" y="665"/>
                    </a:cxn>
                    <a:cxn ang="0">
                      <a:pos x="963" y="699"/>
                    </a:cxn>
                    <a:cxn ang="0">
                      <a:pos x="906" y="706"/>
                    </a:cxn>
                    <a:cxn ang="0">
                      <a:pos x="864" y="708"/>
                    </a:cxn>
                    <a:cxn ang="0">
                      <a:pos x="827" y="706"/>
                    </a:cxn>
                    <a:cxn ang="0">
                      <a:pos x="809" y="687"/>
                    </a:cxn>
                    <a:cxn ang="0">
                      <a:pos x="786" y="679"/>
                    </a:cxn>
                    <a:cxn ang="0">
                      <a:pos x="766" y="732"/>
                    </a:cxn>
                    <a:cxn ang="0">
                      <a:pos x="742" y="795"/>
                    </a:cxn>
                    <a:cxn ang="0">
                      <a:pos x="711" y="850"/>
                    </a:cxn>
                    <a:cxn ang="0">
                      <a:pos x="677" y="862"/>
                    </a:cxn>
                    <a:cxn ang="0">
                      <a:pos x="585" y="722"/>
                    </a:cxn>
                    <a:cxn ang="0">
                      <a:pos x="490" y="527"/>
                    </a:cxn>
                    <a:cxn ang="0">
                      <a:pos x="262" y="393"/>
                    </a:cxn>
                    <a:cxn ang="0">
                      <a:pos x="114" y="382"/>
                    </a:cxn>
                    <a:cxn ang="0">
                      <a:pos x="83" y="220"/>
                    </a:cxn>
                    <a:cxn ang="0">
                      <a:pos x="24" y="102"/>
                    </a:cxn>
                    <a:cxn ang="0">
                      <a:pos x="132" y="118"/>
                    </a:cxn>
                    <a:cxn ang="0">
                      <a:pos x="256" y="0"/>
                    </a:cxn>
                    <a:cxn ang="0">
                      <a:pos x="406" y="110"/>
                    </a:cxn>
                    <a:cxn ang="0">
                      <a:pos x="530" y="134"/>
                    </a:cxn>
                    <a:cxn ang="0">
                      <a:pos x="689" y="191"/>
                    </a:cxn>
                    <a:cxn ang="0">
                      <a:pos x="823" y="248"/>
                    </a:cxn>
                    <a:cxn ang="0">
                      <a:pos x="855" y="167"/>
                    </a:cxn>
                    <a:cxn ang="0">
                      <a:pos x="868" y="212"/>
                    </a:cxn>
                    <a:cxn ang="0">
                      <a:pos x="878" y="234"/>
                    </a:cxn>
                    <a:cxn ang="0">
                      <a:pos x="908" y="258"/>
                    </a:cxn>
                    <a:cxn ang="0">
                      <a:pos x="971" y="319"/>
                    </a:cxn>
                    <a:cxn ang="0">
                      <a:pos x="1059" y="201"/>
                    </a:cxn>
                    <a:cxn ang="0">
                      <a:pos x="1246" y="248"/>
                    </a:cxn>
                  </a:cxnLst>
                  <a:rect l="0" t="0" r="r" b="b"/>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28" name="Freeform 106"/>
                <p:cNvSpPr/>
                <p:nvPr/>
              </p:nvSpPr>
              <p:spPr bwMode="gray">
                <a:xfrm>
                  <a:off x="3027837" y="-909922"/>
                  <a:ext cx="4930047" cy="4425339"/>
                </a:xfrm>
                <a:custGeom>
                  <a:avLst/>
                  <a:gdLst>
                    <a:gd name="T0" fmla="*/ 2147483647 w 3282"/>
                    <a:gd name="T1" fmla="*/ 2147483647 h 2947"/>
                    <a:gd name="T2" fmla="*/ 2147483647 w 3282"/>
                    <a:gd name="T3" fmla="*/ 0 h 2947"/>
                    <a:gd name="T4" fmla="*/ 2147483647 w 3282"/>
                    <a:gd name="T5" fmla="*/ 2147483647 h 2947"/>
                    <a:gd name="T6" fmla="*/ 2147483647 w 3282"/>
                    <a:gd name="T7" fmla="*/ 2147483647 h 2947"/>
                    <a:gd name="T8" fmla="*/ 2147483647 w 3282"/>
                    <a:gd name="T9" fmla="*/ 2147483647 h 2947"/>
                    <a:gd name="T10" fmla="*/ 2147483647 w 3282"/>
                    <a:gd name="T11" fmla="*/ 2147483647 h 2947"/>
                    <a:gd name="T12" fmla="*/ 2147483647 w 3282"/>
                    <a:gd name="T13" fmla="*/ 2147483647 h 2947"/>
                    <a:gd name="T14" fmla="*/ 2147483647 w 3282"/>
                    <a:gd name="T15" fmla="*/ 2147483647 h 2947"/>
                    <a:gd name="T16" fmla="*/ 2147483647 w 3282"/>
                    <a:gd name="T17" fmla="*/ 2147483647 h 2947"/>
                    <a:gd name="T18" fmla="*/ 2147483647 w 3282"/>
                    <a:gd name="T19" fmla="*/ 2147483647 h 2947"/>
                    <a:gd name="T20" fmla="*/ 2147483647 w 3282"/>
                    <a:gd name="T21" fmla="*/ 2147483647 h 2947"/>
                    <a:gd name="T22" fmla="*/ 2147483647 w 3282"/>
                    <a:gd name="T23" fmla="*/ 2147483647 h 2947"/>
                    <a:gd name="T24" fmla="*/ 2147483647 w 3282"/>
                    <a:gd name="T25" fmla="*/ 2147483647 h 2947"/>
                    <a:gd name="T26" fmla="*/ 2147483647 w 3282"/>
                    <a:gd name="T27" fmla="*/ 2147483647 h 2947"/>
                    <a:gd name="T28" fmla="*/ 2147483647 w 3282"/>
                    <a:gd name="T29" fmla="*/ 2147483647 h 2947"/>
                    <a:gd name="T30" fmla="*/ 2147483647 w 3282"/>
                    <a:gd name="T31" fmla="*/ 2147483647 h 2947"/>
                    <a:gd name="T32" fmla="*/ 2147483647 w 3282"/>
                    <a:gd name="T33" fmla="*/ 2147483647 h 2947"/>
                    <a:gd name="T34" fmla="*/ 2147483647 w 3282"/>
                    <a:gd name="T35" fmla="*/ 2147483647 h 2947"/>
                    <a:gd name="T36" fmla="*/ 2147483647 w 3282"/>
                    <a:gd name="T37" fmla="*/ 2147483647 h 2947"/>
                    <a:gd name="T38" fmla="*/ 2147483647 w 3282"/>
                    <a:gd name="T39" fmla="*/ 2147483647 h 2947"/>
                    <a:gd name="T40" fmla="*/ 2147483647 w 3282"/>
                    <a:gd name="T41" fmla="*/ 2147483647 h 2947"/>
                    <a:gd name="T42" fmla="*/ 2147483647 w 3282"/>
                    <a:gd name="T43" fmla="*/ 2147483647 h 2947"/>
                    <a:gd name="T44" fmla="*/ 2147483647 w 3282"/>
                    <a:gd name="T45" fmla="*/ 2147483647 h 2947"/>
                    <a:gd name="T46" fmla="*/ 2147483647 w 3282"/>
                    <a:gd name="T47" fmla="*/ 2147483647 h 2947"/>
                    <a:gd name="T48" fmla="*/ 2147483647 w 3282"/>
                    <a:gd name="T49" fmla="*/ 2147483647 h 2947"/>
                    <a:gd name="T50" fmla="*/ 2147483647 w 3282"/>
                    <a:gd name="T51" fmla="*/ 2147483647 h 2947"/>
                    <a:gd name="T52" fmla="*/ 2147483647 w 3282"/>
                    <a:gd name="T53" fmla="*/ 2147483647 h 2947"/>
                    <a:gd name="T54" fmla="*/ 2147483647 w 3282"/>
                    <a:gd name="T55" fmla="*/ 2147483647 h 2947"/>
                    <a:gd name="T56" fmla="*/ 2147483647 w 3282"/>
                    <a:gd name="T57" fmla="*/ 2147483647 h 2947"/>
                    <a:gd name="T58" fmla="*/ 2147483647 w 3282"/>
                    <a:gd name="T59" fmla="*/ 2147483647 h 2947"/>
                    <a:gd name="T60" fmla="*/ 2147483647 w 3282"/>
                    <a:gd name="T61" fmla="*/ 2147483647 h 2947"/>
                    <a:gd name="T62" fmla="*/ 2147483647 w 3282"/>
                    <a:gd name="T63" fmla="*/ 2147483647 h 2947"/>
                    <a:gd name="T64" fmla="*/ 2147483647 w 3282"/>
                    <a:gd name="T65" fmla="*/ 2147483647 h 2947"/>
                    <a:gd name="T66" fmla="*/ 2147483647 w 3282"/>
                    <a:gd name="T67" fmla="*/ 2147483647 h 2947"/>
                    <a:gd name="T68" fmla="*/ 2147483647 w 3282"/>
                    <a:gd name="T69" fmla="*/ 2147483647 h 2947"/>
                    <a:gd name="T70" fmla="*/ 2147483647 w 3282"/>
                    <a:gd name="T71" fmla="*/ 2147483647 h 2947"/>
                    <a:gd name="T72" fmla="*/ 2147483647 w 3282"/>
                    <a:gd name="T73" fmla="*/ 2147483647 h 2947"/>
                    <a:gd name="T74" fmla="*/ 2147483647 w 3282"/>
                    <a:gd name="T75" fmla="*/ 2147483647 h 2947"/>
                    <a:gd name="T76" fmla="*/ 2147483647 w 3282"/>
                    <a:gd name="T77" fmla="*/ 2147483647 h 2947"/>
                    <a:gd name="T78" fmla="*/ 2147483647 w 3282"/>
                    <a:gd name="T79" fmla="*/ 2147483647 h 2947"/>
                    <a:gd name="T80" fmla="*/ 2147483647 w 3282"/>
                    <a:gd name="T81" fmla="*/ 2147483647 h 2947"/>
                    <a:gd name="T82" fmla="*/ 2147483647 w 3282"/>
                    <a:gd name="T83" fmla="*/ 2147483647 h 2947"/>
                    <a:gd name="T84" fmla="*/ 2147483647 w 3282"/>
                    <a:gd name="T85" fmla="*/ 2147483647 h 2947"/>
                    <a:gd name="T86" fmla="*/ 2147483647 w 3282"/>
                    <a:gd name="T87" fmla="*/ 2147483647 h 2947"/>
                    <a:gd name="T88" fmla="*/ 2147483647 w 3282"/>
                    <a:gd name="T89" fmla="*/ 2147483647 h 2947"/>
                    <a:gd name="T90" fmla="*/ 2147483647 w 3282"/>
                    <a:gd name="T91" fmla="*/ 2147483647 h 2947"/>
                    <a:gd name="T92" fmla="*/ 2147483647 w 3282"/>
                    <a:gd name="T93" fmla="*/ 2147483647 h 2947"/>
                    <a:gd name="T94" fmla="*/ 2147483647 w 3282"/>
                    <a:gd name="T95" fmla="*/ 2147483647 h 2947"/>
                    <a:gd name="T96" fmla="*/ 2147483647 w 3282"/>
                    <a:gd name="T97" fmla="*/ 2147483647 h 2947"/>
                    <a:gd name="T98" fmla="*/ 2147483647 w 3282"/>
                    <a:gd name="T99" fmla="*/ 2147483647 h 2947"/>
                    <a:gd name="T100" fmla="*/ 2147483647 w 3282"/>
                    <a:gd name="T101" fmla="*/ 2147483647 h 2947"/>
                    <a:gd name="T102" fmla="*/ 2147483647 w 3282"/>
                    <a:gd name="T103" fmla="*/ 2147483647 h 2947"/>
                    <a:gd name="T104" fmla="*/ 2147483647 w 3282"/>
                    <a:gd name="T105" fmla="*/ 2147483647 h 2947"/>
                    <a:gd name="T106" fmla="*/ 2147483647 w 3282"/>
                    <a:gd name="T107" fmla="*/ 2147483647 h 2947"/>
                    <a:gd name="T108" fmla="*/ 2147483647 w 3282"/>
                    <a:gd name="T109" fmla="*/ 2147483647 h 2947"/>
                    <a:gd name="T110" fmla="*/ 2147483647 w 3282"/>
                    <a:gd name="T111" fmla="*/ 2147483647 h 2947"/>
                    <a:gd name="T112" fmla="*/ 2147483647 w 3282"/>
                    <a:gd name="T113" fmla="*/ 2147483647 h 2947"/>
                    <a:gd name="T114" fmla="*/ 2147483647 w 3282"/>
                    <a:gd name="T115" fmla="*/ 2147483647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3175">
                  <a:solidFill>
                    <a:schemeClr val="bg1"/>
                  </a:solidFill>
                  <a:prstDash val="solid"/>
                  <a:round/>
                </a:ln>
              </p:spPr>
              <p:txBody>
                <a:bodyPr/>
                <a:lstStyle/>
                <a:p>
                  <a:pPr defTabSz="685800">
                    <a:defRPr/>
                  </a:pPr>
                  <a:endParaRPr lang="zh-CN" altLang="en-US" sz="1350">
                    <a:solidFill>
                      <a:prstClr val="black"/>
                    </a:solidFill>
                  </a:endParaRPr>
                </a:p>
              </p:txBody>
            </p:sp>
            <p:sp>
              <p:nvSpPr>
                <p:cNvPr id="29" name="Freeform 108"/>
                <p:cNvSpPr/>
                <p:nvPr/>
              </p:nvSpPr>
              <p:spPr bwMode="gray">
                <a:xfrm>
                  <a:off x="2283209" y="2138808"/>
                  <a:ext cx="3025323" cy="2614241"/>
                </a:xfrm>
                <a:custGeom>
                  <a:avLst/>
                  <a:gdLst/>
                  <a:ahLst/>
                  <a:cxnLst>
                    <a:cxn ang="0">
                      <a:pos x="365" y="51"/>
                    </a:cxn>
                    <a:cxn ang="0">
                      <a:pos x="264" y="149"/>
                    </a:cxn>
                    <a:cxn ang="0">
                      <a:pos x="0" y="307"/>
                    </a:cxn>
                    <a:cxn ang="0">
                      <a:pos x="180" y="614"/>
                    </a:cxn>
                    <a:cxn ang="0">
                      <a:pos x="357" y="681"/>
                    </a:cxn>
                    <a:cxn ang="0">
                      <a:pos x="559" y="637"/>
                    </a:cxn>
                    <a:cxn ang="0">
                      <a:pos x="752" y="708"/>
                    </a:cxn>
                    <a:cxn ang="0">
                      <a:pos x="859" y="771"/>
                    </a:cxn>
                    <a:cxn ang="0">
                      <a:pos x="1032" y="879"/>
                    </a:cxn>
                    <a:cxn ang="0">
                      <a:pos x="1136" y="946"/>
                    </a:cxn>
                    <a:cxn ang="0">
                      <a:pos x="1203" y="1100"/>
                    </a:cxn>
                    <a:cxn ang="0">
                      <a:pos x="1132" y="1271"/>
                    </a:cxn>
                    <a:cxn ang="0">
                      <a:pos x="1077" y="1362"/>
                    </a:cxn>
                    <a:cxn ang="0">
                      <a:pos x="996" y="1468"/>
                    </a:cxn>
                    <a:cxn ang="0">
                      <a:pos x="953" y="1495"/>
                    </a:cxn>
                    <a:cxn ang="0">
                      <a:pos x="1124" y="1558"/>
                    </a:cxn>
                    <a:cxn ang="0">
                      <a:pos x="1256" y="1489"/>
                    </a:cxn>
                    <a:cxn ang="0">
                      <a:pos x="1410" y="1610"/>
                    </a:cxn>
                    <a:cxn ang="0">
                      <a:pos x="1540" y="1739"/>
                    </a:cxn>
                    <a:cxn ang="0">
                      <a:pos x="1650" y="1602"/>
                    </a:cxn>
                    <a:cxn ang="0">
                      <a:pos x="1719" y="1507"/>
                    </a:cxn>
                    <a:cxn ang="0">
                      <a:pos x="1699" y="1395"/>
                    </a:cxn>
                    <a:cxn ang="0">
                      <a:pos x="1723" y="1363"/>
                    </a:cxn>
                    <a:cxn ang="0">
                      <a:pos x="1725" y="1340"/>
                    </a:cxn>
                    <a:cxn ang="0">
                      <a:pos x="1725" y="1306"/>
                    </a:cxn>
                    <a:cxn ang="0">
                      <a:pos x="1888" y="1316"/>
                    </a:cxn>
                    <a:cxn ang="0">
                      <a:pos x="2000" y="1206"/>
                    </a:cxn>
                    <a:cxn ang="0">
                      <a:pos x="2002" y="1068"/>
                    </a:cxn>
                    <a:cxn ang="0">
                      <a:pos x="1809" y="962"/>
                    </a:cxn>
                    <a:cxn ang="0">
                      <a:pos x="1713" y="1023"/>
                    </a:cxn>
                    <a:cxn ang="0">
                      <a:pos x="1774" y="1157"/>
                    </a:cxn>
                    <a:cxn ang="0">
                      <a:pos x="1713" y="1259"/>
                    </a:cxn>
                    <a:cxn ang="0">
                      <a:pos x="1589" y="1206"/>
                    </a:cxn>
                    <a:cxn ang="0">
                      <a:pos x="1563" y="1104"/>
                    </a:cxn>
                    <a:cxn ang="0">
                      <a:pos x="1475" y="970"/>
                    </a:cxn>
                    <a:cxn ang="0">
                      <a:pos x="1365" y="911"/>
                    </a:cxn>
                    <a:cxn ang="0">
                      <a:pos x="1370" y="732"/>
                    </a:cxn>
                    <a:cxn ang="0">
                      <a:pos x="1250" y="592"/>
                    </a:cxn>
                    <a:cxn ang="0">
                      <a:pos x="937" y="641"/>
                    </a:cxn>
                    <a:cxn ang="0">
                      <a:pos x="798" y="509"/>
                    </a:cxn>
                    <a:cxn ang="0">
                      <a:pos x="872" y="362"/>
                    </a:cxn>
                    <a:cxn ang="0">
                      <a:pos x="652" y="399"/>
                    </a:cxn>
                    <a:cxn ang="0">
                      <a:pos x="496" y="208"/>
                    </a:cxn>
                    <a:cxn ang="0">
                      <a:pos x="463" y="9"/>
                    </a:cxn>
                  </a:cxnLst>
                  <a:rect l="0" t="0" r="r" b="b"/>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30" name="Freeform 110"/>
                <p:cNvSpPr/>
                <p:nvPr/>
              </p:nvSpPr>
              <p:spPr bwMode="gray">
                <a:xfrm>
                  <a:off x="1316219" y="2974136"/>
                  <a:ext cx="2811735" cy="2001277"/>
                </a:xfrm>
                <a:custGeom>
                  <a:avLst/>
                  <a:gdLst/>
                  <a:ahLst/>
                  <a:cxnLst>
                    <a:cxn ang="0">
                      <a:pos x="1779" y="1102"/>
                    </a:cxn>
                    <a:cxn ang="0">
                      <a:pos x="1702" y="1115"/>
                    </a:cxn>
                    <a:cxn ang="0">
                      <a:pos x="1586" y="1114"/>
                    </a:cxn>
                    <a:cxn ang="0">
                      <a:pos x="1521" y="1180"/>
                    </a:cxn>
                    <a:cxn ang="0">
                      <a:pos x="1372" y="1094"/>
                    </a:cxn>
                    <a:cxn ang="0">
                      <a:pos x="1232" y="1072"/>
                    </a:cxn>
                    <a:cxn ang="0">
                      <a:pos x="1100" y="1090"/>
                    </a:cxn>
                    <a:cxn ang="0">
                      <a:pos x="1045" y="1149"/>
                    </a:cxn>
                    <a:cxn ang="0">
                      <a:pos x="1039" y="1234"/>
                    </a:cxn>
                    <a:cxn ang="0">
                      <a:pos x="897" y="1314"/>
                    </a:cxn>
                    <a:cxn ang="0">
                      <a:pos x="813" y="1251"/>
                    </a:cxn>
                    <a:cxn ang="0">
                      <a:pos x="618" y="1147"/>
                    </a:cxn>
                    <a:cxn ang="0">
                      <a:pos x="452" y="1117"/>
                    </a:cxn>
                    <a:cxn ang="0">
                      <a:pos x="338" y="1092"/>
                    </a:cxn>
                    <a:cxn ang="0">
                      <a:pos x="256" y="1054"/>
                    </a:cxn>
                    <a:cxn ang="0">
                      <a:pos x="112" y="1023"/>
                    </a:cxn>
                    <a:cxn ang="0">
                      <a:pos x="6" y="822"/>
                    </a:cxn>
                    <a:cxn ang="0">
                      <a:pos x="45" y="738"/>
                    </a:cxn>
                    <a:cxn ang="0">
                      <a:pos x="77" y="594"/>
                    </a:cxn>
                    <a:cxn ang="0">
                      <a:pos x="43" y="529"/>
                    </a:cxn>
                    <a:cxn ang="0">
                      <a:pos x="77" y="466"/>
                    </a:cxn>
                    <a:cxn ang="0">
                      <a:pos x="244" y="466"/>
                    </a:cxn>
                    <a:cxn ang="0">
                      <a:pos x="212" y="383"/>
                    </a:cxn>
                    <a:cxn ang="0">
                      <a:pos x="293" y="299"/>
                    </a:cxn>
                    <a:cxn ang="0">
                      <a:pos x="179" y="126"/>
                    </a:cxn>
                    <a:cxn ang="0">
                      <a:pos x="393" y="70"/>
                    </a:cxn>
                    <a:cxn ang="0">
                      <a:pos x="533" y="37"/>
                    </a:cxn>
                    <a:cxn ang="0">
                      <a:pos x="675" y="13"/>
                    </a:cxn>
                    <a:cxn ang="0">
                      <a:pos x="823" y="57"/>
                    </a:cxn>
                    <a:cxn ang="0">
                      <a:pos x="941" y="127"/>
                    </a:cxn>
                    <a:cxn ang="0">
                      <a:pos x="1075" y="80"/>
                    </a:cxn>
                    <a:cxn ang="0">
                      <a:pos x="1202" y="80"/>
                    </a:cxn>
                    <a:cxn ang="0">
                      <a:pos x="1319" y="96"/>
                    </a:cxn>
                    <a:cxn ang="0">
                      <a:pos x="1456" y="112"/>
                    </a:cxn>
                    <a:cxn ang="0">
                      <a:pos x="1502" y="214"/>
                    </a:cxn>
                    <a:cxn ang="0">
                      <a:pos x="1641" y="320"/>
                    </a:cxn>
                    <a:cxn ang="0">
                      <a:pos x="1702" y="299"/>
                    </a:cxn>
                    <a:cxn ang="0">
                      <a:pos x="1779" y="389"/>
                    </a:cxn>
                    <a:cxn ang="0">
                      <a:pos x="1824" y="494"/>
                    </a:cxn>
                    <a:cxn ang="0">
                      <a:pos x="1872" y="572"/>
                    </a:cxn>
                    <a:cxn ang="0">
                      <a:pos x="1775" y="714"/>
                    </a:cxn>
                    <a:cxn ang="0">
                      <a:pos x="1748" y="801"/>
                    </a:cxn>
                    <a:cxn ang="0">
                      <a:pos x="1726" y="889"/>
                    </a:cxn>
                    <a:cxn ang="0">
                      <a:pos x="1639" y="911"/>
                    </a:cxn>
                    <a:cxn ang="0">
                      <a:pos x="1586" y="887"/>
                    </a:cxn>
                    <a:cxn ang="0">
                      <a:pos x="1661" y="946"/>
                    </a:cxn>
                    <a:cxn ang="0">
                      <a:pos x="1767" y="1001"/>
                    </a:cxn>
                  </a:cxnLst>
                  <a:rect l="0" t="0" r="r" b="b"/>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31" name="Freeform 112"/>
                <p:cNvSpPr/>
                <p:nvPr/>
              </p:nvSpPr>
              <p:spPr bwMode="gray">
                <a:xfrm>
                  <a:off x="2959079" y="4350745"/>
                  <a:ext cx="2737127" cy="2081737"/>
                </a:xfrm>
                <a:custGeom>
                  <a:avLst/>
                  <a:gdLst/>
                  <a:ahLst/>
                  <a:cxnLst>
                    <a:cxn ang="0">
                      <a:pos x="1203" y="1096"/>
                    </a:cxn>
                    <a:cxn ang="0">
                      <a:pos x="1138" y="1047"/>
                    </a:cxn>
                    <a:cxn ang="0">
                      <a:pos x="1077" y="1061"/>
                    </a:cxn>
                    <a:cxn ang="0">
                      <a:pos x="992" y="996"/>
                    </a:cxn>
                    <a:cxn ang="0">
                      <a:pos x="945" y="939"/>
                    </a:cxn>
                    <a:cxn ang="0">
                      <a:pos x="929" y="982"/>
                    </a:cxn>
                    <a:cxn ang="0">
                      <a:pos x="890" y="1007"/>
                    </a:cxn>
                    <a:cxn ang="0">
                      <a:pos x="874" y="1078"/>
                    </a:cxn>
                    <a:cxn ang="0">
                      <a:pos x="780" y="1169"/>
                    </a:cxn>
                    <a:cxn ang="0">
                      <a:pos x="805" y="1271"/>
                    </a:cxn>
                    <a:cxn ang="0">
                      <a:pos x="752" y="1352"/>
                    </a:cxn>
                    <a:cxn ang="0">
                      <a:pos x="670" y="1377"/>
                    </a:cxn>
                    <a:cxn ang="0">
                      <a:pos x="595" y="1352"/>
                    </a:cxn>
                    <a:cxn ang="0">
                      <a:pos x="528" y="1206"/>
                    </a:cxn>
                    <a:cxn ang="0">
                      <a:pos x="445" y="1078"/>
                    </a:cxn>
                    <a:cxn ang="0">
                      <a:pos x="362" y="1025"/>
                    </a:cxn>
                    <a:cxn ang="0">
                      <a:pos x="349" y="954"/>
                    </a:cxn>
                    <a:cxn ang="0">
                      <a:pos x="260" y="1011"/>
                    </a:cxn>
                    <a:cxn ang="0">
                      <a:pos x="215" y="834"/>
                    </a:cxn>
                    <a:cxn ang="0">
                      <a:pos x="205" y="624"/>
                    </a:cxn>
                    <a:cxn ang="0">
                      <a:pos x="160" y="509"/>
                    </a:cxn>
                    <a:cxn ang="0">
                      <a:pos x="199" y="468"/>
                    </a:cxn>
                    <a:cxn ang="0">
                      <a:pos x="105" y="305"/>
                    </a:cxn>
                    <a:cxn ang="0">
                      <a:pos x="8" y="177"/>
                    </a:cxn>
                    <a:cxn ang="0">
                      <a:pos x="140" y="157"/>
                    </a:cxn>
                    <a:cxn ang="0">
                      <a:pos x="280" y="179"/>
                    </a:cxn>
                    <a:cxn ang="0">
                      <a:pos x="429" y="265"/>
                    </a:cxn>
                    <a:cxn ang="0">
                      <a:pos x="496" y="200"/>
                    </a:cxn>
                    <a:cxn ang="0">
                      <a:pos x="610" y="200"/>
                    </a:cxn>
                    <a:cxn ang="0">
                      <a:pos x="687" y="187"/>
                    </a:cxn>
                    <a:cxn ang="0">
                      <a:pos x="673" y="86"/>
                    </a:cxn>
                    <a:cxn ang="0">
                      <a:pos x="774" y="0"/>
                    </a:cxn>
                    <a:cxn ang="0">
                      <a:pos x="833" y="88"/>
                    </a:cxn>
                    <a:cxn ang="0">
                      <a:pos x="961" y="138"/>
                    </a:cxn>
                    <a:cxn ang="0">
                      <a:pos x="1044" y="260"/>
                    </a:cxn>
                    <a:cxn ang="0">
                      <a:pos x="1138" y="216"/>
                    </a:cxn>
                    <a:cxn ang="0">
                      <a:pos x="1242" y="254"/>
                    </a:cxn>
                    <a:cxn ang="0">
                      <a:pos x="1433" y="269"/>
                    </a:cxn>
                    <a:cxn ang="0">
                      <a:pos x="1561" y="291"/>
                    </a:cxn>
                    <a:cxn ang="0">
                      <a:pos x="1679" y="336"/>
                    </a:cxn>
                    <a:cxn ang="0">
                      <a:pos x="1795" y="356"/>
                    </a:cxn>
                    <a:cxn ang="0">
                      <a:pos x="1821" y="519"/>
                    </a:cxn>
                    <a:cxn ang="0">
                      <a:pos x="1727" y="576"/>
                    </a:cxn>
                    <a:cxn ang="0">
                      <a:pos x="1587" y="618"/>
                    </a:cxn>
                    <a:cxn ang="0">
                      <a:pos x="1669" y="771"/>
                    </a:cxn>
                    <a:cxn ang="0">
                      <a:pos x="1732" y="905"/>
                    </a:cxn>
                    <a:cxn ang="0">
                      <a:pos x="1669" y="984"/>
                    </a:cxn>
                    <a:cxn ang="0">
                      <a:pos x="1591" y="905"/>
                    </a:cxn>
                    <a:cxn ang="0">
                      <a:pos x="1516" y="856"/>
                    </a:cxn>
                    <a:cxn ang="0">
                      <a:pos x="1445" y="838"/>
                    </a:cxn>
                    <a:cxn ang="0">
                      <a:pos x="1421" y="895"/>
                    </a:cxn>
                    <a:cxn ang="0">
                      <a:pos x="1378" y="958"/>
                    </a:cxn>
                    <a:cxn ang="0">
                      <a:pos x="1248" y="907"/>
                    </a:cxn>
                    <a:cxn ang="0">
                      <a:pos x="1201" y="986"/>
                    </a:cxn>
                    <a:cxn ang="0">
                      <a:pos x="1280" y="1009"/>
                    </a:cxn>
                  </a:cxnLst>
                  <a:rect l="0" t="0" r="r" b="b"/>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32" name="Freeform 114"/>
                <p:cNvSpPr/>
                <p:nvPr/>
              </p:nvSpPr>
              <p:spPr bwMode="gray">
                <a:xfrm>
                  <a:off x="4293264" y="5582526"/>
                  <a:ext cx="1360518" cy="1195207"/>
                </a:xfrm>
                <a:custGeom>
                  <a:avLst/>
                  <a:gdLst/>
                  <a:ahLst/>
                  <a:cxnLst>
                    <a:cxn ang="0">
                      <a:pos x="884" y="339"/>
                    </a:cxn>
                    <a:cxn ang="0">
                      <a:pos x="884" y="424"/>
                    </a:cxn>
                    <a:cxn ang="0">
                      <a:pos x="907" y="520"/>
                    </a:cxn>
                    <a:cxn ang="0">
                      <a:pos x="870" y="555"/>
                    </a:cxn>
                    <a:cxn ang="0">
                      <a:pos x="837" y="607"/>
                    </a:cxn>
                    <a:cxn ang="0">
                      <a:pos x="783" y="640"/>
                    </a:cxn>
                    <a:cxn ang="0">
                      <a:pos x="717" y="636"/>
                    </a:cxn>
                    <a:cxn ang="0">
                      <a:pos x="663" y="695"/>
                    </a:cxn>
                    <a:cxn ang="0">
                      <a:pos x="600" y="670"/>
                    </a:cxn>
                    <a:cxn ang="0">
                      <a:pos x="539" y="654"/>
                    </a:cxn>
                    <a:cxn ang="0">
                      <a:pos x="480" y="695"/>
                    </a:cxn>
                    <a:cxn ang="0">
                      <a:pos x="421" y="735"/>
                    </a:cxn>
                    <a:cxn ang="0">
                      <a:pos x="392" y="782"/>
                    </a:cxn>
                    <a:cxn ang="0">
                      <a:pos x="283" y="740"/>
                    </a:cxn>
                    <a:cxn ang="0">
                      <a:pos x="193" y="794"/>
                    </a:cxn>
                    <a:cxn ang="0">
                      <a:pos x="179" y="746"/>
                    </a:cxn>
                    <a:cxn ang="0">
                      <a:pos x="136" y="672"/>
                    </a:cxn>
                    <a:cxn ang="0">
                      <a:pos x="165" y="504"/>
                    </a:cxn>
                    <a:cxn ang="0">
                      <a:pos x="108" y="465"/>
                    </a:cxn>
                    <a:cxn ang="0">
                      <a:pos x="26" y="473"/>
                    </a:cxn>
                    <a:cxn ang="0">
                      <a:pos x="0" y="390"/>
                    </a:cxn>
                    <a:cxn ang="0">
                      <a:pos x="85" y="351"/>
                    </a:cxn>
                    <a:cxn ang="0">
                      <a:pos x="122" y="341"/>
                    </a:cxn>
                    <a:cxn ang="0">
                      <a:pos x="238" y="331"/>
                    </a:cxn>
                    <a:cxn ang="0">
                      <a:pos x="315" y="276"/>
                    </a:cxn>
                    <a:cxn ang="0">
                      <a:pos x="392" y="189"/>
                    </a:cxn>
                    <a:cxn ang="0">
                      <a:pos x="313" y="166"/>
                    </a:cxn>
                    <a:cxn ang="0">
                      <a:pos x="360" y="87"/>
                    </a:cxn>
                    <a:cxn ang="0">
                      <a:pos x="490" y="138"/>
                    </a:cxn>
                    <a:cxn ang="0">
                      <a:pos x="531" y="75"/>
                    </a:cxn>
                    <a:cxn ang="0">
                      <a:pos x="557" y="18"/>
                    </a:cxn>
                    <a:cxn ang="0">
                      <a:pos x="628" y="36"/>
                    </a:cxn>
                    <a:cxn ang="0">
                      <a:pos x="703" y="85"/>
                    </a:cxn>
                    <a:cxn ang="0">
                      <a:pos x="781" y="164"/>
                    </a:cxn>
                    <a:cxn ang="0">
                      <a:pos x="864" y="209"/>
                    </a:cxn>
                    <a:cxn ang="0">
                      <a:pos x="833" y="309"/>
                    </a:cxn>
                  </a:cxnLst>
                  <a:rect l="0" t="0" r="r" b="b"/>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33" name="Freeform 116"/>
                <p:cNvSpPr/>
                <p:nvPr/>
              </p:nvSpPr>
              <p:spPr bwMode="gray">
                <a:xfrm>
                  <a:off x="5522119" y="5297257"/>
                  <a:ext cx="1206913" cy="1375146"/>
                </a:xfrm>
                <a:custGeom>
                  <a:avLst/>
                  <a:gdLst/>
                  <a:ahLst/>
                  <a:cxnLst>
                    <a:cxn ang="0">
                      <a:pos x="746" y="177"/>
                    </a:cxn>
                    <a:cxn ang="0">
                      <a:pos x="766" y="251"/>
                    </a:cxn>
                    <a:cxn ang="0">
                      <a:pos x="740" y="299"/>
                    </a:cxn>
                    <a:cxn ang="0">
                      <a:pos x="707" y="322"/>
                    </a:cxn>
                    <a:cxn ang="0">
                      <a:pos x="685" y="393"/>
                    </a:cxn>
                    <a:cxn ang="0">
                      <a:pos x="736" y="446"/>
                    </a:cxn>
                    <a:cxn ang="0">
                      <a:pos x="746" y="531"/>
                    </a:cxn>
                    <a:cxn ang="0">
                      <a:pos x="787" y="557"/>
                    </a:cxn>
                    <a:cxn ang="0">
                      <a:pos x="805" y="627"/>
                    </a:cxn>
                    <a:cxn ang="0">
                      <a:pos x="777" y="688"/>
                    </a:cxn>
                    <a:cxn ang="0">
                      <a:pos x="781" y="747"/>
                    </a:cxn>
                    <a:cxn ang="0">
                      <a:pos x="724" y="777"/>
                    </a:cxn>
                    <a:cxn ang="0">
                      <a:pos x="673" y="747"/>
                    </a:cxn>
                    <a:cxn ang="0">
                      <a:pos x="573" y="816"/>
                    </a:cxn>
                    <a:cxn ang="0">
                      <a:pos x="518" y="824"/>
                    </a:cxn>
                    <a:cxn ang="0">
                      <a:pos x="518" y="881"/>
                    </a:cxn>
                    <a:cxn ang="0">
                      <a:pos x="492" y="895"/>
                    </a:cxn>
                    <a:cxn ang="0">
                      <a:pos x="457" y="895"/>
                    </a:cxn>
                    <a:cxn ang="0">
                      <a:pos x="419" y="917"/>
                    </a:cxn>
                    <a:cxn ang="0">
                      <a:pos x="419" y="873"/>
                    </a:cxn>
                    <a:cxn ang="0">
                      <a:pos x="403" y="848"/>
                    </a:cxn>
                    <a:cxn ang="0">
                      <a:pos x="333" y="850"/>
                    </a:cxn>
                    <a:cxn ang="0">
                      <a:pos x="384" y="787"/>
                    </a:cxn>
                    <a:cxn ang="0">
                      <a:pos x="388" y="726"/>
                    </a:cxn>
                    <a:cxn ang="0">
                      <a:pos x="362" y="706"/>
                    </a:cxn>
                    <a:cxn ang="0">
                      <a:pos x="362" y="647"/>
                    </a:cxn>
                    <a:cxn ang="0">
                      <a:pos x="329" y="637"/>
                    </a:cxn>
                    <a:cxn ang="0">
                      <a:pos x="297" y="655"/>
                    </a:cxn>
                    <a:cxn ang="0">
                      <a:pos x="256" y="643"/>
                    </a:cxn>
                    <a:cxn ang="0">
                      <a:pos x="214" y="700"/>
                    </a:cxn>
                    <a:cxn ang="0">
                      <a:pos x="191" y="673"/>
                    </a:cxn>
                    <a:cxn ang="0">
                      <a:pos x="163" y="667"/>
                    </a:cxn>
                    <a:cxn ang="0">
                      <a:pos x="148" y="714"/>
                    </a:cxn>
                    <a:cxn ang="0">
                      <a:pos x="88" y="708"/>
                    </a:cxn>
                    <a:cxn ang="0">
                      <a:pos x="61" y="667"/>
                    </a:cxn>
                    <a:cxn ang="0">
                      <a:pos x="65" y="614"/>
                    </a:cxn>
                    <a:cxn ang="0">
                      <a:pos x="86" y="562"/>
                    </a:cxn>
                    <a:cxn ang="0">
                      <a:pos x="65" y="529"/>
                    </a:cxn>
                    <a:cxn ang="0">
                      <a:pos x="0" y="523"/>
                    </a:cxn>
                    <a:cxn ang="0">
                      <a:pos x="14" y="499"/>
                    </a:cxn>
                    <a:cxn ang="0">
                      <a:pos x="63" y="468"/>
                    </a:cxn>
                    <a:cxn ang="0">
                      <a:pos x="24" y="326"/>
                    </a:cxn>
                    <a:cxn ang="0">
                      <a:pos x="25" y="275"/>
                    </a:cxn>
                    <a:cxn ang="0">
                      <a:pos x="14" y="185"/>
                    </a:cxn>
                    <a:cxn ang="0">
                      <a:pos x="41" y="120"/>
                    </a:cxn>
                    <a:cxn ang="0">
                      <a:pos x="100" y="68"/>
                    </a:cxn>
                    <a:cxn ang="0">
                      <a:pos x="199" y="84"/>
                    </a:cxn>
                    <a:cxn ang="0">
                      <a:pos x="212" y="59"/>
                    </a:cxn>
                    <a:cxn ang="0">
                      <a:pos x="183" y="17"/>
                    </a:cxn>
                    <a:cxn ang="0">
                      <a:pos x="252" y="0"/>
                    </a:cxn>
                    <a:cxn ang="0">
                      <a:pos x="340" y="27"/>
                    </a:cxn>
                    <a:cxn ang="0">
                      <a:pos x="411" y="31"/>
                    </a:cxn>
                    <a:cxn ang="0">
                      <a:pos x="468" y="70"/>
                    </a:cxn>
                    <a:cxn ang="0">
                      <a:pos x="529" y="35"/>
                    </a:cxn>
                    <a:cxn ang="0">
                      <a:pos x="561" y="41"/>
                    </a:cxn>
                    <a:cxn ang="0">
                      <a:pos x="567" y="74"/>
                    </a:cxn>
                    <a:cxn ang="0">
                      <a:pos x="638" y="25"/>
                    </a:cxn>
                    <a:cxn ang="0">
                      <a:pos x="671" y="59"/>
                    </a:cxn>
                    <a:cxn ang="0">
                      <a:pos x="665" y="112"/>
                    </a:cxn>
                    <a:cxn ang="0">
                      <a:pos x="712" y="126"/>
                    </a:cxn>
                    <a:cxn ang="0">
                      <a:pos x="746" y="177"/>
                    </a:cxn>
                  </a:cxnLst>
                  <a:rect l="0" t="0" r="r" b="b"/>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34" name="Freeform 118"/>
                <p:cNvSpPr/>
                <p:nvPr/>
              </p:nvSpPr>
              <p:spPr bwMode="gray">
                <a:xfrm>
                  <a:off x="6549090" y="5158279"/>
                  <a:ext cx="1069396" cy="1474625"/>
                </a:xfrm>
                <a:custGeom>
                  <a:avLst/>
                  <a:gdLst/>
                  <a:ahLst/>
                  <a:cxnLst>
                    <a:cxn ang="0">
                      <a:pos x="77" y="173"/>
                    </a:cxn>
                    <a:cxn ang="0">
                      <a:pos x="27" y="219"/>
                    </a:cxn>
                    <a:cxn ang="0">
                      <a:pos x="61" y="270"/>
                    </a:cxn>
                    <a:cxn ang="0">
                      <a:pos x="81" y="344"/>
                    </a:cxn>
                    <a:cxn ang="0">
                      <a:pos x="55" y="392"/>
                    </a:cxn>
                    <a:cxn ang="0">
                      <a:pos x="22" y="415"/>
                    </a:cxn>
                    <a:cxn ang="0">
                      <a:pos x="0" y="486"/>
                    </a:cxn>
                    <a:cxn ang="0">
                      <a:pos x="51" y="539"/>
                    </a:cxn>
                    <a:cxn ang="0">
                      <a:pos x="61" y="624"/>
                    </a:cxn>
                    <a:cxn ang="0">
                      <a:pos x="102" y="650"/>
                    </a:cxn>
                    <a:cxn ang="0">
                      <a:pos x="120" y="716"/>
                    </a:cxn>
                    <a:cxn ang="0">
                      <a:pos x="92" y="783"/>
                    </a:cxn>
                    <a:cxn ang="0">
                      <a:pos x="96" y="840"/>
                    </a:cxn>
                    <a:cxn ang="0">
                      <a:pos x="128" y="860"/>
                    </a:cxn>
                    <a:cxn ang="0">
                      <a:pos x="197" y="833"/>
                    </a:cxn>
                    <a:cxn ang="0">
                      <a:pos x="224" y="858"/>
                    </a:cxn>
                    <a:cxn ang="0">
                      <a:pos x="185" y="927"/>
                    </a:cxn>
                    <a:cxn ang="0">
                      <a:pos x="155" y="961"/>
                    </a:cxn>
                    <a:cxn ang="0">
                      <a:pos x="183" y="982"/>
                    </a:cxn>
                    <a:cxn ang="0">
                      <a:pos x="327" y="923"/>
                    </a:cxn>
                    <a:cxn ang="0">
                      <a:pos x="382" y="949"/>
                    </a:cxn>
                    <a:cxn ang="0">
                      <a:pos x="403" y="888"/>
                    </a:cxn>
                    <a:cxn ang="0">
                      <a:pos x="398" y="833"/>
                    </a:cxn>
                    <a:cxn ang="0">
                      <a:pos x="425" y="726"/>
                    </a:cxn>
                    <a:cxn ang="0">
                      <a:pos x="459" y="677"/>
                    </a:cxn>
                    <a:cxn ang="0">
                      <a:pos x="457" y="628"/>
                    </a:cxn>
                    <a:cxn ang="0">
                      <a:pos x="476" y="604"/>
                    </a:cxn>
                    <a:cxn ang="0">
                      <a:pos x="462" y="569"/>
                    </a:cxn>
                    <a:cxn ang="0">
                      <a:pos x="468" y="518"/>
                    </a:cxn>
                    <a:cxn ang="0">
                      <a:pos x="525" y="496"/>
                    </a:cxn>
                    <a:cxn ang="0">
                      <a:pos x="535" y="423"/>
                    </a:cxn>
                    <a:cxn ang="0">
                      <a:pos x="539" y="368"/>
                    </a:cxn>
                    <a:cxn ang="0">
                      <a:pos x="569" y="346"/>
                    </a:cxn>
                    <a:cxn ang="0">
                      <a:pos x="602" y="346"/>
                    </a:cxn>
                    <a:cxn ang="0">
                      <a:pos x="653" y="317"/>
                    </a:cxn>
                    <a:cxn ang="0">
                      <a:pos x="697" y="297"/>
                    </a:cxn>
                    <a:cxn ang="0">
                      <a:pos x="697" y="256"/>
                    </a:cxn>
                    <a:cxn ang="0">
                      <a:pos x="711" y="254"/>
                    </a:cxn>
                    <a:cxn ang="0">
                      <a:pos x="697" y="193"/>
                    </a:cxn>
                    <a:cxn ang="0">
                      <a:pos x="620" y="134"/>
                    </a:cxn>
                    <a:cxn ang="0">
                      <a:pos x="638" y="73"/>
                    </a:cxn>
                    <a:cxn ang="0">
                      <a:pos x="612" y="57"/>
                    </a:cxn>
                    <a:cxn ang="0">
                      <a:pos x="535" y="55"/>
                    </a:cxn>
                    <a:cxn ang="0">
                      <a:pos x="506" y="20"/>
                    </a:cxn>
                    <a:cxn ang="0">
                      <a:pos x="447" y="81"/>
                    </a:cxn>
                    <a:cxn ang="0">
                      <a:pos x="407" y="67"/>
                    </a:cxn>
                    <a:cxn ang="0">
                      <a:pos x="439" y="28"/>
                    </a:cxn>
                    <a:cxn ang="0">
                      <a:pos x="417" y="0"/>
                    </a:cxn>
                    <a:cxn ang="0">
                      <a:pos x="384" y="14"/>
                    </a:cxn>
                    <a:cxn ang="0">
                      <a:pos x="348" y="59"/>
                    </a:cxn>
                    <a:cxn ang="0">
                      <a:pos x="331" y="55"/>
                    </a:cxn>
                    <a:cxn ang="0">
                      <a:pos x="301" y="81"/>
                    </a:cxn>
                    <a:cxn ang="0">
                      <a:pos x="250" y="61"/>
                    </a:cxn>
                    <a:cxn ang="0">
                      <a:pos x="214" y="98"/>
                    </a:cxn>
                    <a:cxn ang="0">
                      <a:pos x="183" y="108"/>
                    </a:cxn>
                    <a:cxn ang="0">
                      <a:pos x="140" y="159"/>
                    </a:cxn>
                    <a:cxn ang="0">
                      <a:pos x="77" y="173"/>
                    </a:cxn>
                  </a:cxnLst>
                  <a:rect l="0" t="0" r="r" b="b"/>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35" name="Freeform 120"/>
                <p:cNvSpPr/>
                <p:nvPr/>
              </p:nvSpPr>
              <p:spPr bwMode="gray">
                <a:xfrm>
                  <a:off x="6671975" y="3935276"/>
                  <a:ext cx="1085488" cy="1342962"/>
                </a:xfrm>
                <a:custGeom>
                  <a:avLst/>
                  <a:gdLst/>
                  <a:ahLst/>
                  <a:cxnLst>
                    <a:cxn ang="0">
                      <a:pos x="74" y="591"/>
                    </a:cxn>
                    <a:cxn ang="0">
                      <a:pos x="94" y="620"/>
                    </a:cxn>
                    <a:cxn ang="0">
                      <a:pos x="133" y="652"/>
                    </a:cxn>
                    <a:cxn ang="0">
                      <a:pos x="165" y="650"/>
                    </a:cxn>
                    <a:cxn ang="0">
                      <a:pos x="202" y="669"/>
                    </a:cxn>
                    <a:cxn ang="0">
                      <a:pos x="202" y="766"/>
                    </a:cxn>
                    <a:cxn ang="0">
                      <a:pos x="234" y="807"/>
                    </a:cxn>
                    <a:cxn ang="0">
                      <a:pos x="250" y="868"/>
                    </a:cxn>
                    <a:cxn ang="0">
                      <a:pos x="267" y="872"/>
                    </a:cxn>
                    <a:cxn ang="0">
                      <a:pos x="303" y="827"/>
                    </a:cxn>
                    <a:cxn ang="0">
                      <a:pos x="338" y="815"/>
                    </a:cxn>
                    <a:cxn ang="0">
                      <a:pos x="358" y="841"/>
                    </a:cxn>
                    <a:cxn ang="0">
                      <a:pos x="326" y="878"/>
                    </a:cxn>
                    <a:cxn ang="0">
                      <a:pos x="366" y="894"/>
                    </a:cxn>
                    <a:cxn ang="0">
                      <a:pos x="425" y="833"/>
                    </a:cxn>
                    <a:cxn ang="0">
                      <a:pos x="454" y="868"/>
                    </a:cxn>
                    <a:cxn ang="0">
                      <a:pos x="531" y="870"/>
                    </a:cxn>
                    <a:cxn ang="0">
                      <a:pos x="557" y="886"/>
                    </a:cxn>
                    <a:cxn ang="0">
                      <a:pos x="616" y="825"/>
                    </a:cxn>
                    <a:cxn ang="0">
                      <a:pos x="645" y="752"/>
                    </a:cxn>
                    <a:cxn ang="0">
                      <a:pos x="673" y="709"/>
                    </a:cxn>
                    <a:cxn ang="0">
                      <a:pos x="704" y="697"/>
                    </a:cxn>
                    <a:cxn ang="0">
                      <a:pos x="683" y="654"/>
                    </a:cxn>
                    <a:cxn ang="0">
                      <a:pos x="722" y="604"/>
                    </a:cxn>
                    <a:cxn ang="0">
                      <a:pos x="720" y="563"/>
                    </a:cxn>
                    <a:cxn ang="0">
                      <a:pos x="689" y="567"/>
                    </a:cxn>
                    <a:cxn ang="0">
                      <a:pos x="647" y="551"/>
                    </a:cxn>
                    <a:cxn ang="0">
                      <a:pos x="598" y="567"/>
                    </a:cxn>
                    <a:cxn ang="0">
                      <a:pos x="588" y="508"/>
                    </a:cxn>
                    <a:cxn ang="0">
                      <a:pos x="533" y="482"/>
                    </a:cxn>
                    <a:cxn ang="0">
                      <a:pos x="521" y="429"/>
                    </a:cxn>
                    <a:cxn ang="0">
                      <a:pos x="549" y="386"/>
                    </a:cxn>
                    <a:cxn ang="0">
                      <a:pos x="496" y="331"/>
                    </a:cxn>
                    <a:cxn ang="0">
                      <a:pos x="431" y="252"/>
                    </a:cxn>
                    <a:cxn ang="0">
                      <a:pos x="435" y="185"/>
                    </a:cxn>
                    <a:cxn ang="0">
                      <a:pos x="403" y="166"/>
                    </a:cxn>
                    <a:cxn ang="0">
                      <a:pos x="374" y="173"/>
                    </a:cxn>
                    <a:cxn ang="0">
                      <a:pos x="358" y="138"/>
                    </a:cxn>
                    <a:cxn ang="0">
                      <a:pos x="291" y="136"/>
                    </a:cxn>
                    <a:cxn ang="0">
                      <a:pos x="305" y="47"/>
                    </a:cxn>
                    <a:cxn ang="0">
                      <a:pos x="273" y="61"/>
                    </a:cxn>
                    <a:cxn ang="0">
                      <a:pos x="214" y="0"/>
                    </a:cxn>
                    <a:cxn ang="0">
                      <a:pos x="177" y="16"/>
                    </a:cxn>
                    <a:cxn ang="0">
                      <a:pos x="157" y="63"/>
                    </a:cxn>
                    <a:cxn ang="0">
                      <a:pos x="137" y="67"/>
                    </a:cxn>
                    <a:cxn ang="0">
                      <a:pos x="149" y="101"/>
                    </a:cxn>
                    <a:cxn ang="0">
                      <a:pos x="204" y="122"/>
                    </a:cxn>
                    <a:cxn ang="0">
                      <a:pos x="222" y="183"/>
                    </a:cxn>
                    <a:cxn ang="0">
                      <a:pos x="167" y="215"/>
                    </a:cxn>
                    <a:cxn ang="0">
                      <a:pos x="114" y="166"/>
                    </a:cxn>
                    <a:cxn ang="0">
                      <a:pos x="67" y="195"/>
                    </a:cxn>
                    <a:cxn ang="0">
                      <a:pos x="86" y="250"/>
                    </a:cxn>
                    <a:cxn ang="0">
                      <a:pos x="49" y="282"/>
                    </a:cxn>
                    <a:cxn ang="0">
                      <a:pos x="53" y="335"/>
                    </a:cxn>
                    <a:cxn ang="0">
                      <a:pos x="0" y="349"/>
                    </a:cxn>
                    <a:cxn ang="0">
                      <a:pos x="43" y="384"/>
                    </a:cxn>
                    <a:cxn ang="0">
                      <a:pos x="98" y="447"/>
                    </a:cxn>
                    <a:cxn ang="0">
                      <a:pos x="157" y="410"/>
                    </a:cxn>
                    <a:cxn ang="0">
                      <a:pos x="175" y="473"/>
                    </a:cxn>
                    <a:cxn ang="0">
                      <a:pos x="171" y="536"/>
                    </a:cxn>
                    <a:cxn ang="0">
                      <a:pos x="96" y="575"/>
                    </a:cxn>
                    <a:cxn ang="0">
                      <a:pos x="74" y="591"/>
                    </a:cxn>
                  </a:cxnLst>
                  <a:rect l="0" t="0" r="r" b="b"/>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36" name="Freeform 122"/>
                <p:cNvSpPr/>
                <p:nvPr/>
              </p:nvSpPr>
              <p:spPr bwMode="gray">
                <a:xfrm>
                  <a:off x="5342180" y="4502890"/>
                  <a:ext cx="1705767" cy="1070858"/>
                </a:xfrm>
                <a:custGeom>
                  <a:avLst/>
                  <a:gdLst/>
                  <a:ahLst/>
                  <a:cxnLst>
                    <a:cxn ang="0">
                      <a:pos x="159" y="205"/>
                    </a:cxn>
                    <a:cxn ang="0">
                      <a:pos x="208" y="256"/>
                    </a:cxn>
                    <a:cxn ang="0">
                      <a:pos x="234" y="417"/>
                    </a:cxn>
                    <a:cxn ang="0">
                      <a:pos x="140" y="474"/>
                    </a:cxn>
                    <a:cxn ang="0">
                      <a:pos x="0" y="516"/>
                    </a:cxn>
                    <a:cxn ang="0">
                      <a:pos x="82" y="671"/>
                    </a:cxn>
                    <a:cxn ang="0">
                      <a:pos x="161" y="648"/>
                    </a:cxn>
                    <a:cxn ang="0">
                      <a:pos x="319" y="612"/>
                    </a:cxn>
                    <a:cxn ang="0">
                      <a:pos x="303" y="545"/>
                    </a:cxn>
                    <a:cxn ang="0">
                      <a:pos x="460" y="555"/>
                    </a:cxn>
                    <a:cxn ang="0">
                      <a:pos x="588" y="598"/>
                    </a:cxn>
                    <a:cxn ang="0">
                      <a:pos x="681" y="569"/>
                    </a:cxn>
                    <a:cxn ang="0">
                      <a:pos x="758" y="553"/>
                    </a:cxn>
                    <a:cxn ang="0">
                      <a:pos x="785" y="640"/>
                    </a:cxn>
                    <a:cxn ang="0">
                      <a:pos x="884" y="608"/>
                    </a:cxn>
                    <a:cxn ang="0">
                      <a:pos x="988" y="543"/>
                    </a:cxn>
                    <a:cxn ang="0">
                      <a:pos x="1055" y="496"/>
                    </a:cxn>
                    <a:cxn ang="0">
                      <a:pos x="1136" y="490"/>
                    </a:cxn>
                    <a:cxn ang="0">
                      <a:pos x="1088" y="388"/>
                    </a:cxn>
                    <a:cxn ang="0">
                      <a:pos x="1051" y="272"/>
                    </a:cxn>
                    <a:cxn ang="0">
                      <a:pos x="980" y="242"/>
                    </a:cxn>
                    <a:cxn ang="0">
                      <a:pos x="901" y="236"/>
                    </a:cxn>
                    <a:cxn ang="0">
                      <a:pos x="783" y="203"/>
                    </a:cxn>
                    <a:cxn ang="0">
                      <a:pos x="744" y="98"/>
                    </a:cxn>
                    <a:cxn ang="0">
                      <a:pos x="628" y="106"/>
                    </a:cxn>
                    <a:cxn ang="0">
                      <a:pos x="427" y="87"/>
                    </a:cxn>
                    <a:cxn ang="0">
                      <a:pos x="283" y="24"/>
                    </a:cxn>
                    <a:cxn ang="0">
                      <a:pos x="201" y="16"/>
                    </a:cxn>
                    <a:cxn ang="0">
                      <a:pos x="171" y="10"/>
                    </a:cxn>
                    <a:cxn ang="0">
                      <a:pos x="140" y="4"/>
                    </a:cxn>
                    <a:cxn ang="0">
                      <a:pos x="134" y="8"/>
                    </a:cxn>
                    <a:cxn ang="0">
                      <a:pos x="124" y="28"/>
                    </a:cxn>
                    <a:cxn ang="0">
                      <a:pos x="118" y="39"/>
                    </a:cxn>
                    <a:cxn ang="0">
                      <a:pos x="216" y="98"/>
                    </a:cxn>
                    <a:cxn ang="0">
                      <a:pos x="130" y="169"/>
                    </a:cxn>
                  </a:cxnLst>
                  <a:rect l="0" t="0" r="r" b="b"/>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37" name="Freeform 124"/>
                <p:cNvSpPr/>
                <p:nvPr/>
              </p:nvSpPr>
              <p:spPr bwMode="gray">
                <a:xfrm>
                  <a:off x="5659633" y="3661710"/>
                  <a:ext cx="1345888" cy="1196670"/>
                </a:xfrm>
                <a:custGeom>
                  <a:avLst/>
                  <a:gdLst/>
                  <a:ahLst/>
                  <a:cxnLst>
                    <a:cxn ang="0">
                      <a:pos x="0" y="339"/>
                    </a:cxn>
                    <a:cxn ang="0">
                      <a:pos x="28" y="402"/>
                    </a:cxn>
                    <a:cxn ang="0">
                      <a:pos x="65" y="463"/>
                    </a:cxn>
                    <a:cxn ang="0">
                      <a:pos x="120" y="510"/>
                    </a:cxn>
                    <a:cxn ang="0">
                      <a:pos x="117" y="561"/>
                    </a:cxn>
                    <a:cxn ang="0">
                      <a:pos x="211" y="648"/>
                    </a:cxn>
                    <a:cxn ang="0">
                      <a:pos x="302" y="685"/>
                    </a:cxn>
                    <a:cxn ang="0">
                      <a:pos x="416" y="667"/>
                    </a:cxn>
                    <a:cxn ang="0">
                      <a:pos x="465" y="687"/>
                    </a:cxn>
                    <a:cxn ang="0">
                      <a:pos x="532" y="659"/>
                    </a:cxn>
                    <a:cxn ang="0">
                      <a:pos x="536" y="721"/>
                    </a:cxn>
                    <a:cxn ang="0">
                      <a:pos x="571" y="764"/>
                    </a:cxn>
                    <a:cxn ang="0">
                      <a:pos x="624" y="748"/>
                    </a:cxn>
                    <a:cxn ang="0">
                      <a:pos x="689" y="797"/>
                    </a:cxn>
                    <a:cxn ang="0">
                      <a:pos x="750" y="776"/>
                    </a:cxn>
                    <a:cxn ang="0">
                      <a:pos x="772" y="756"/>
                    </a:cxn>
                    <a:cxn ang="0">
                      <a:pos x="845" y="719"/>
                    </a:cxn>
                    <a:cxn ang="0">
                      <a:pos x="851" y="654"/>
                    </a:cxn>
                    <a:cxn ang="0">
                      <a:pos x="831" y="595"/>
                    </a:cxn>
                    <a:cxn ang="0">
                      <a:pos x="774" y="630"/>
                    </a:cxn>
                    <a:cxn ang="0">
                      <a:pos x="717" y="567"/>
                    </a:cxn>
                    <a:cxn ang="0">
                      <a:pos x="678" y="534"/>
                    </a:cxn>
                    <a:cxn ang="0">
                      <a:pos x="727" y="518"/>
                    </a:cxn>
                    <a:cxn ang="0">
                      <a:pos x="723" y="465"/>
                    </a:cxn>
                    <a:cxn ang="0">
                      <a:pos x="760" y="433"/>
                    </a:cxn>
                    <a:cxn ang="0">
                      <a:pos x="743" y="378"/>
                    </a:cxn>
                    <a:cxn ang="0">
                      <a:pos x="788" y="349"/>
                    </a:cxn>
                    <a:cxn ang="0">
                      <a:pos x="841" y="398"/>
                    </a:cxn>
                    <a:cxn ang="0">
                      <a:pos x="896" y="366"/>
                    </a:cxn>
                    <a:cxn ang="0">
                      <a:pos x="876" y="303"/>
                    </a:cxn>
                    <a:cxn ang="0">
                      <a:pos x="823" y="284"/>
                    </a:cxn>
                    <a:cxn ang="0">
                      <a:pos x="811" y="250"/>
                    </a:cxn>
                    <a:cxn ang="0">
                      <a:pos x="727" y="266"/>
                    </a:cxn>
                    <a:cxn ang="0">
                      <a:pos x="676" y="213"/>
                    </a:cxn>
                    <a:cxn ang="0">
                      <a:pos x="626" y="215"/>
                    </a:cxn>
                    <a:cxn ang="0">
                      <a:pos x="622" y="165"/>
                    </a:cxn>
                    <a:cxn ang="0">
                      <a:pos x="691" y="83"/>
                    </a:cxn>
                    <a:cxn ang="0">
                      <a:pos x="683" y="12"/>
                    </a:cxn>
                    <a:cxn ang="0">
                      <a:pos x="609" y="26"/>
                    </a:cxn>
                    <a:cxn ang="0">
                      <a:pos x="445" y="0"/>
                    </a:cxn>
                    <a:cxn ang="0">
                      <a:pos x="437" y="130"/>
                    </a:cxn>
                    <a:cxn ang="0">
                      <a:pos x="353" y="197"/>
                    </a:cxn>
                    <a:cxn ang="0">
                      <a:pos x="288" y="209"/>
                    </a:cxn>
                    <a:cxn ang="0">
                      <a:pos x="168" y="286"/>
                    </a:cxn>
                    <a:cxn ang="0">
                      <a:pos x="97" y="317"/>
                    </a:cxn>
                    <a:cxn ang="0">
                      <a:pos x="0" y="339"/>
                    </a:cxn>
                  </a:cxnLst>
                  <a:rect l="0" t="0" r="r" b="b"/>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38" name="Freeform 126"/>
                <p:cNvSpPr/>
                <p:nvPr/>
              </p:nvSpPr>
              <p:spPr bwMode="gray">
                <a:xfrm>
                  <a:off x="5624524" y="2592314"/>
                  <a:ext cx="753405" cy="1581418"/>
                </a:xfrm>
                <a:custGeom>
                  <a:avLst/>
                  <a:gdLst/>
                  <a:ahLst/>
                  <a:cxnLst>
                    <a:cxn ang="0">
                      <a:pos x="25" y="942"/>
                    </a:cxn>
                    <a:cxn ang="0">
                      <a:pos x="23" y="1051"/>
                    </a:cxn>
                    <a:cxn ang="0">
                      <a:pos x="120" y="1027"/>
                    </a:cxn>
                    <a:cxn ang="0">
                      <a:pos x="191" y="998"/>
                    </a:cxn>
                    <a:cxn ang="0">
                      <a:pos x="311" y="919"/>
                    </a:cxn>
                    <a:cxn ang="0">
                      <a:pos x="376" y="909"/>
                    </a:cxn>
                    <a:cxn ang="0">
                      <a:pos x="460" y="840"/>
                    </a:cxn>
                    <a:cxn ang="0">
                      <a:pos x="468" y="712"/>
                    </a:cxn>
                    <a:cxn ang="0">
                      <a:pos x="429" y="675"/>
                    </a:cxn>
                    <a:cxn ang="0">
                      <a:pos x="433" y="635"/>
                    </a:cxn>
                    <a:cxn ang="0">
                      <a:pos x="460" y="600"/>
                    </a:cxn>
                    <a:cxn ang="0">
                      <a:pos x="454" y="565"/>
                    </a:cxn>
                    <a:cxn ang="0">
                      <a:pos x="484" y="504"/>
                    </a:cxn>
                    <a:cxn ang="0">
                      <a:pos x="470" y="433"/>
                    </a:cxn>
                    <a:cxn ang="0">
                      <a:pos x="395" y="395"/>
                    </a:cxn>
                    <a:cxn ang="0">
                      <a:pos x="397" y="324"/>
                    </a:cxn>
                    <a:cxn ang="0">
                      <a:pos x="429" y="293"/>
                    </a:cxn>
                    <a:cxn ang="0">
                      <a:pos x="435" y="254"/>
                    </a:cxn>
                    <a:cxn ang="0">
                      <a:pos x="476" y="240"/>
                    </a:cxn>
                    <a:cxn ang="0">
                      <a:pos x="502" y="169"/>
                    </a:cxn>
                    <a:cxn ang="0">
                      <a:pos x="476" y="122"/>
                    </a:cxn>
                    <a:cxn ang="0">
                      <a:pos x="437" y="104"/>
                    </a:cxn>
                    <a:cxn ang="0">
                      <a:pos x="441" y="61"/>
                    </a:cxn>
                    <a:cxn ang="0">
                      <a:pos x="484" y="41"/>
                    </a:cxn>
                    <a:cxn ang="0">
                      <a:pos x="454" y="0"/>
                    </a:cxn>
                    <a:cxn ang="0">
                      <a:pos x="348" y="43"/>
                    </a:cxn>
                    <a:cxn ang="0">
                      <a:pos x="285" y="43"/>
                    </a:cxn>
                    <a:cxn ang="0">
                      <a:pos x="199" y="74"/>
                    </a:cxn>
                    <a:cxn ang="0">
                      <a:pos x="151" y="193"/>
                    </a:cxn>
                    <a:cxn ang="0">
                      <a:pos x="73" y="222"/>
                    </a:cxn>
                    <a:cxn ang="0">
                      <a:pos x="73" y="291"/>
                    </a:cxn>
                    <a:cxn ang="0">
                      <a:pos x="45" y="415"/>
                    </a:cxn>
                    <a:cxn ang="0">
                      <a:pos x="0" y="468"/>
                    </a:cxn>
                    <a:cxn ang="0">
                      <a:pos x="51" y="555"/>
                    </a:cxn>
                    <a:cxn ang="0">
                      <a:pos x="14" y="655"/>
                    </a:cxn>
                    <a:cxn ang="0">
                      <a:pos x="33" y="789"/>
                    </a:cxn>
                    <a:cxn ang="0">
                      <a:pos x="57" y="877"/>
                    </a:cxn>
                    <a:cxn ang="0">
                      <a:pos x="25" y="942"/>
                    </a:cxn>
                  </a:cxnLst>
                  <a:rect l="0" t="0" r="r" b="b"/>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39" name="Freeform 129"/>
                <p:cNvSpPr/>
                <p:nvPr/>
              </p:nvSpPr>
              <p:spPr bwMode="gray">
                <a:xfrm>
                  <a:off x="8205117" y="6161843"/>
                  <a:ext cx="362805" cy="915789"/>
                </a:xfrm>
                <a:custGeom>
                  <a:avLst/>
                  <a:gdLst/>
                  <a:ahLst/>
                  <a:cxnLst>
                    <a:cxn ang="0">
                      <a:pos x="172" y="4"/>
                    </a:cxn>
                    <a:cxn ang="0">
                      <a:pos x="154" y="24"/>
                    </a:cxn>
                    <a:cxn ang="0">
                      <a:pos x="132" y="44"/>
                    </a:cxn>
                    <a:cxn ang="0">
                      <a:pos x="111" y="63"/>
                    </a:cxn>
                    <a:cxn ang="0">
                      <a:pos x="87" y="97"/>
                    </a:cxn>
                    <a:cxn ang="0">
                      <a:pos x="73" y="122"/>
                    </a:cxn>
                    <a:cxn ang="0">
                      <a:pos x="63" y="148"/>
                    </a:cxn>
                    <a:cxn ang="0">
                      <a:pos x="44" y="189"/>
                    </a:cxn>
                    <a:cxn ang="0">
                      <a:pos x="20" y="234"/>
                    </a:cxn>
                    <a:cxn ang="0">
                      <a:pos x="4" y="268"/>
                    </a:cxn>
                    <a:cxn ang="0">
                      <a:pos x="2" y="309"/>
                    </a:cxn>
                    <a:cxn ang="0">
                      <a:pos x="14" y="354"/>
                    </a:cxn>
                    <a:cxn ang="0">
                      <a:pos x="18" y="396"/>
                    </a:cxn>
                    <a:cxn ang="0">
                      <a:pos x="12" y="431"/>
                    </a:cxn>
                    <a:cxn ang="0">
                      <a:pos x="24" y="455"/>
                    </a:cxn>
                    <a:cxn ang="0">
                      <a:pos x="57" y="477"/>
                    </a:cxn>
                    <a:cxn ang="0">
                      <a:pos x="85" y="514"/>
                    </a:cxn>
                    <a:cxn ang="0">
                      <a:pos x="111" y="540"/>
                    </a:cxn>
                    <a:cxn ang="0">
                      <a:pos x="130" y="555"/>
                    </a:cxn>
                    <a:cxn ang="0">
                      <a:pos x="140" y="583"/>
                    </a:cxn>
                    <a:cxn ang="0">
                      <a:pos x="148" y="606"/>
                    </a:cxn>
                    <a:cxn ang="0">
                      <a:pos x="162" y="606"/>
                    </a:cxn>
                    <a:cxn ang="0">
                      <a:pos x="168" y="581"/>
                    </a:cxn>
                    <a:cxn ang="0">
                      <a:pos x="168" y="538"/>
                    </a:cxn>
                    <a:cxn ang="0">
                      <a:pos x="179" y="494"/>
                    </a:cxn>
                    <a:cxn ang="0">
                      <a:pos x="201" y="457"/>
                    </a:cxn>
                    <a:cxn ang="0">
                      <a:pos x="217" y="412"/>
                    </a:cxn>
                    <a:cxn ang="0">
                      <a:pos x="225" y="343"/>
                    </a:cxn>
                    <a:cxn ang="0">
                      <a:pos x="229" y="264"/>
                    </a:cxn>
                    <a:cxn ang="0">
                      <a:pos x="229" y="203"/>
                    </a:cxn>
                    <a:cxn ang="0">
                      <a:pos x="240" y="156"/>
                    </a:cxn>
                    <a:cxn ang="0">
                      <a:pos x="238" y="112"/>
                    </a:cxn>
                    <a:cxn ang="0">
                      <a:pos x="223" y="73"/>
                    </a:cxn>
                    <a:cxn ang="0">
                      <a:pos x="207" y="42"/>
                    </a:cxn>
                    <a:cxn ang="0">
                      <a:pos x="185" y="10"/>
                    </a:cxn>
                    <a:cxn ang="0">
                      <a:pos x="173" y="0"/>
                    </a:cxn>
                  </a:cxnLst>
                  <a:rect l="0" t="0" r="r" b="b"/>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sp>
              <p:nvSpPr>
                <p:cNvPr id="40" name="Freeform 76"/>
                <p:cNvSpPr/>
                <p:nvPr/>
              </p:nvSpPr>
              <p:spPr bwMode="gray">
                <a:xfrm>
                  <a:off x="5447511" y="5415753"/>
                  <a:ext cx="585168" cy="516410"/>
                </a:xfrm>
                <a:custGeom>
                  <a:avLst/>
                  <a:gdLst/>
                  <a:ahLst/>
                  <a:cxnLst>
                    <a:cxn ang="0">
                      <a:pos x="83" y="74"/>
                    </a:cxn>
                    <a:cxn ang="0">
                      <a:pos x="71" y="84"/>
                    </a:cxn>
                    <a:cxn ang="0">
                      <a:pos x="45" y="108"/>
                    </a:cxn>
                    <a:cxn ang="0">
                      <a:pos x="20" y="137"/>
                    </a:cxn>
                    <a:cxn ang="0">
                      <a:pos x="4" y="159"/>
                    </a:cxn>
                    <a:cxn ang="0">
                      <a:pos x="0" y="200"/>
                    </a:cxn>
                    <a:cxn ang="0">
                      <a:pos x="6" y="254"/>
                    </a:cxn>
                    <a:cxn ang="0">
                      <a:pos x="22" y="287"/>
                    </a:cxn>
                    <a:cxn ang="0">
                      <a:pos x="51" y="309"/>
                    </a:cxn>
                    <a:cxn ang="0">
                      <a:pos x="91" y="318"/>
                    </a:cxn>
                    <a:cxn ang="0">
                      <a:pos x="112" y="318"/>
                    </a:cxn>
                    <a:cxn ang="0">
                      <a:pos x="134" y="324"/>
                    </a:cxn>
                    <a:cxn ang="0">
                      <a:pos x="164" y="342"/>
                    </a:cxn>
                    <a:cxn ang="0">
                      <a:pos x="185" y="338"/>
                    </a:cxn>
                    <a:cxn ang="0">
                      <a:pos x="199" y="317"/>
                    </a:cxn>
                    <a:cxn ang="0">
                      <a:pos x="213" y="295"/>
                    </a:cxn>
                    <a:cxn ang="0">
                      <a:pos x="240" y="289"/>
                    </a:cxn>
                    <a:cxn ang="0">
                      <a:pos x="260" y="275"/>
                    </a:cxn>
                    <a:cxn ang="0">
                      <a:pos x="280" y="252"/>
                    </a:cxn>
                    <a:cxn ang="0">
                      <a:pos x="305" y="238"/>
                    </a:cxn>
                    <a:cxn ang="0">
                      <a:pos x="319" y="208"/>
                    </a:cxn>
                    <a:cxn ang="0">
                      <a:pos x="323" y="169"/>
                    </a:cxn>
                    <a:cxn ang="0">
                      <a:pos x="343" y="112"/>
                    </a:cxn>
                    <a:cxn ang="0">
                      <a:pos x="362" y="84"/>
                    </a:cxn>
                    <a:cxn ang="0">
                      <a:pos x="380" y="76"/>
                    </a:cxn>
                    <a:cxn ang="0">
                      <a:pos x="392" y="61"/>
                    </a:cxn>
                    <a:cxn ang="0">
                      <a:pos x="390" y="35"/>
                    </a:cxn>
                    <a:cxn ang="0">
                      <a:pos x="384" y="13"/>
                    </a:cxn>
                    <a:cxn ang="0">
                      <a:pos x="356" y="2"/>
                    </a:cxn>
                    <a:cxn ang="0">
                      <a:pos x="301" y="4"/>
                    </a:cxn>
                    <a:cxn ang="0">
                      <a:pos x="260" y="13"/>
                    </a:cxn>
                    <a:cxn ang="0">
                      <a:pos x="221" y="21"/>
                    </a:cxn>
                    <a:cxn ang="0">
                      <a:pos x="181" y="27"/>
                    </a:cxn>
                    <a:cxn ang="0">
                      <a:pos x="154" y="31"/>
                    </a:cxn>
                    <a:cxn ang="0">
                      <a:pos x="134" y="45"/>
                    </a:cxn>
                    <a:cxn ang="0">
                      <a:pos x="114" y="49"/>
                    </a:cxn>
                    <a:cxn ang="0">
                      <a:pos x="93" y="49"/>
                    </a:cxn>
                  </a:cxnLst>
                  <a:rect l="0" t="0" r="r" b="b"/>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no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grpSp>
          <p:sp>
            <p:nvSpPr>
              <p:cNvPr id="6" name="Freeform 128"/>
              <p:cNvSpPr/>
              <p:nvPr/>
            </p:nvSpPr>
            <p:spPr bwMode="gray">
              <a:xfrm>
                <a:off x="4442460" y="2909704"/>
                <a:ext cx="1392701" cy="1995425"/>
              </a:xfrm>
              <a:custGeom>
                <a:avLst/>
                <a:gdLst/>
                <a:ahLst/>
                <a:cxnLst>
                  <a:cxn ang="0">
                    <a:pos x="8" y="425"/>
                  </a:cxn>
                  <a:cxn ang="0">
                    <a:pos x="87" y="504"/>
                  </a:cxn>
                  <a:cxn ang="0">
                    <a:pos x="124" y="595"/>
                  </a:cxn>
                  <a:cxn ang="0">
                    <a:pos x="107" y="681"/>
                  </a:cxn>
                  <a:cxn ang="0">
                    <a:pos x="174" y="732"/>
                  </a:cxn>
                  <a:cxn ang="0">
                    <a:pos x="272" y="748"/>
                  </a:cxn>
                  <a:cxn ang="0">
                    <a:pos x="317" y="689"/>
                  </a:cxn>
                  <a:cxn ang="0">
                    <a:pos x="315" y="612"/>
                  </a:cxn>
                  <a:cxn ang="0">
                    <a:pos x="288" y="435"/>
                  </a:cxn>
                  <a:cxn ang="0">
                    <a:pos x="370" y="453"/>
                  </a:cxn>
                  <a:cxn ang="0">
                    <a:pos x="439" y="504"/>
                  </a:cxn>
                  <a:cxn ang="0">
                    <a:pos x="575" y="603"/>
                  </a:cxn>
                  <a:cxn ang="0">
                    <a:pos x="561" y="697"/>
                  </a:cxn>
                  <a:cxn ang="0">
                    <a:pos x="449" y="758"/>
                  </a:cxn>
                  <a:cxn ang="0">
                    <a:pos x="396" y="819"/>
                  </a:cxn>
                  <a:cxn ang="0">
                    <a:pos x="286" y="797"/>
                  </a:cxn>
                  <a:cxn ang="0">
                    <a:pos x="260" y="890"/>
                  </a:cxn>
                  <a:cxn ang="0">
                    <a:pos x="282" y="998"/>
                  </a:cxn>
                  <a:cxn ang="0">
                    <a:pos x="195" y="1071"/>
                  </a:cxn>
                  <a:cxn ang="0">
                    <a:pos x="215" y="1142"/>
                  </a:cxn>
                  <a:cxn ang="0">
                    <a:pos x="252" y="1217"/>
                  </a:cxn>
                  <a:cxn ang="0">
                    <a:pos x="443" y="1232"/>
                  </a:cxn>
                  <a:cxn ang="0">
                    <a:pos x="571" y="1254"/>
                  </a:cxn>
                  <a:cxn ang="0">
                    <a:pos x="689" y="1299"/>
                  </a:cxn>
                  <a:cxn ang="0">
                    <a:pos x="754" y="1323"/>
                  </a:cxn>
                  <a:cxn ang="0">
                    <a:pos x="727" y="1234"/>
                  </a:cxn>
                  <a:cxn ang="0">
                    <a:pos x="811" y="1163"/>
                  </a:cxn>
                  <a:cxn ang="0">
                    <a:pos x="715" y="1104"/>
                  </a:cxn>
                  <a:cxn ang="0">
                    <a:pos x="802" y="1083"/>
                  </a:cxn>
                  <a:cxn ang="0">
                    <a:pos x="926" y="1065"/>
                  </a:cxn>
                  <a:cxn ang="0">
                    <a:pos x="874" y="967"/>
                  </a:cxn>
                  <a:cxn ang="0">
                    <a:pos x="809" y="845"/>
                  </a:cxn>
                  <a:cxn ang="0">
                    <a:pos x="843" y="671"/>
                  </a:cxn>
                  <a:cxn ang="0">
                    <a:pos x="800" y="449"/>
                  </a:cxn>
                  <a:cxn ang="0">
                    <a:pos x="786" y="262"/>
                  </a:cxn>
                  <a:cxn ang="0">
                    <a:pos x="859" y="85"/>
                  </a:cxn>
                  <a:cxn ang="0">
                    <a:pos x="825" y="0"/>
                  </a:cxn>
                  <a:cxn ang="0">
                    <a:pos x="731" y="40"/>
                  </a:cxn>
                  <a:cxn ang="0">
                    <a:pos x="658" y="179"/>
                  </a:cxn>
                  <a:cxn ang="0">
                    <a:pos x="516" y="349"/>
                  </a:cxn>
                  <a:cxn ang="0">
                    <a:pos x="396" y="337"/>
                  </a:cxn>
                  <a:cxn ang="0">
                    <a:pos x="296" y="282"/>
                  </a:cxn>
                  <a:cxn ang="0">
                    <a:pos x="290" y="168"/>
                  </a:cxn>
                  <a:cxn ang="0">
                    <a:pos x="272" y="73"/>
                  </a:cxn>
                  <a:cxn ang="0">
                    <a:pos x="172" y="170"/>
                  </a:cxn>
                  <a:cxn ang="0">
                    <a:pos x="107" y="362"/>
                  </a:cxn>
                </a:cxnLst>
                <a:rect l="0" t="0" r="r" b="b"/>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3175">
                <a:solidFill>
                  <a:schemeClr val="bg1"/>
                </a:solidFill>
                <a:prstDash val="solid"/>
                <a:round/>
              </a:ln>
            </p:spPr>
            <p:txBody>
              <a:bodyPr/>
              <a:lstStyle/>
              <a:p>
                <a:pPr defTabSz="1207135">
                  <a:defRPr/>
                </a:pPr>
                <a:endParaRPr lang="zh-CN" altLang="en-US" sz="2000" dirty="0">
                  <a:solidFill>
                    <a:prstClr val="black"/>
                  </a:solidFill>
                  <a:ea typeface="微软雅黑" panose="020B0503020204020204" pitchFamily="34" charset="-122"/>
                </a:endParaRPr>
              </a:p>
            </p:txBody>
          </p:sp>
        </p:grpSp>
        <p:sp>
          <p:nvSpPr>
            <p:cNvPr id="41" name="矩形 40"/>
            <p:cNvSpPr>
              <a:spLocks noChangeArrowheads="1"/>
            </p:cNvSpPr>
            <p:nvPr/>
          </p:nvSpPr>
          <p:spPr bwMode="auto">
            <a:xfrm>
              <a:off x="3228975" y="2750811"/>
              <a:ext cx="16795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600" b="1">
                  <a:solidFill>
                    <a:srgbClr val="000000"/>
                  </a:solidFill>
                  <a:latin typeface="微软雅黑" panose="020B0503020204020204" pitchFamily="34" charset="-122"/>
                  <a:ea typeface="微软雅黑" panose="020B0503020204020204" pitchFamily="34" charset="-122"/>
                  <a:cs typeface="Arial" panose="020B0604020202020204" pitchFamily="34" charset="0"/>
                </a:rPr>
                <a:t>点击添加标题</a:t>
              </a:r>
              <a:endParaRPr lang="en-US" altLang="zh-CN" sz="1600" b="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defTabSz="685800"/>
              <a:r>
                <a:rPr lang="en-US" altLang="ko-KR" sz="1200">
                  <a:solidFill>
                    <a:srgbClr val="7F7F7F"/>
                  </a:solidFill>
                  <a:latin typeface="微软雅黑" panose="020B0503020204020204" pitchFamily="34" charset="-122"/>
                  <a:ea typeface="微软雅黑" panose="020B0503020204020204" pitchFamily="34" charset="-122"/>
                  <a:cs typeface="Arial" panose="020B0604020202020204" pitchFamily="34" charset="0"/>
                </a:rPr>
                <a:t>CLICK TO ADD TITLE</a:t>
              </a:r>
              <a:endParaRPr lang="en-US" altLang="zh-CN" sz="1600" b="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42" name="组合 41"/>
            <p:cNvGrpSpPr/>
            <p:nvPr/>
          </p:nvGrpSpPr>
          <p:grpSpPr bwMode="auto">
            <a:xfrm>
              <a:off x="4908550" y="2303136"/>
              <a:ext cx="1998663" cy="261938"/>
              <a:chOff x="4652638" y="1937949"/>
              <a:chExt cx="1998319" cy="261610"/>
            </a:xfrm>
          </p:grpSpPr>
          <p:sp>
            <p:nvSpPr>
              <p:cNvPr id="43" name="椭圆 42"/>
              <p:cNvSpPr/>
              <p:nvPr/>
            </p:nvSpPr>
            <p:spPr>
              <a:xfrm>
                <a:off x="4652638" y="2025156"/>
                <a:ext cx="102089" cy="102089"/>
              </a:xfrm>
              <a:prstGeom prst="ellipse">
                <a:avLst/>
              </a:prstGeom>
              <a:solidFill>
                <a:schemeClr val="bg1"/>
              </a:solidFill>
              <a:ln w="20066">
                <a:solidFill>
                  <a:srgbClr val="E34847"/>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cxnSp>
            <p:nvCxnSpPr>
              <p:cNvPr id="44" name="直接连接符 43"/>
              <p:cNvCxnSpPr/>
              <p:nvPr/>
            </p:nvCxnSpPr>
            <p:spPr>
              <a:xfrm flipV="1">
                <a:off x="4754221" y="2058448"/>
                <a:ext cx="1352317" cy="17441"/>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5" name="矩形 80"/>
              <p:cNvSpPr>
                <a:spLocks noChangeArrowheads="1"/>
              </p:cNvSpPr>
              <p:nvPr/>
            </p:nvSpPr>
            <p:spPr bwMode="auto">
              <a:xfrm>
                <a:off x="6184163" y="1937949"/>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srgbClr val="000000"/>
                    </a:solidFill>
                    <a:latin typeface="Arial" panose="020B0604020202020204" pitchFamily="34" charset="0"/>
                    <a:ea typeface="Batang" panose="02030600000101010101" pitchFamily="18" charset="-127"/>
                  </a:rPr>
                  <a:t>25%</a:t>
                </a:r>
                <a:endParaRPr lang="en-US" altLang="zh-CN" sz="1100" b="1" dirty="0">
                  <a:solidFill>
                    <a:srgbClr val="000000"/>
                  </a:solidFill>
                  <a:latin typeface="Arial" panose="020B0604020202020204" pitchFamily="34" charset="0"/>
                  <a:cs typeface="Arial" panose="020B0604020202020204" pitchFamily="34" charset="0"/>
                </a:endParaRPr>
              </a:p>
            </p:txBody>
          </p:sp>
        </p:grpSp>
        <p:grpSp>
          <p:nvGrpSpPr>
            <p:cNvPr id="46" name="组合 45"/>
            <p:cNvGrpSpPr/>
            <p:nvPr/>
          </p:nvGrpSpPr>
          <p:grpSpPr bwMode="auto">
            <a:xfrm>
              <a:off x="5568952" y="1366511"/>
              <a:ext cx="965756" cy="658813"/>
              <a:chOff x="5313149" y="1002313"/>
              <a:chExt cx="966707" cy="657915"/>
            </a:xfrm>
          </p:grpSpPr>
          <p:sp>
            <p:nvSpPr>
              <p:cNvPr id="47" name="椭圆 46"/>
              <p:cNvSpPr/>
              <p:nvPr/>
            </p:nvSpPr>
            <p:spPr>
              <a:xfrm>
                <a:off x="5313149" y="1558139"/>
                <a:ext cx="102089" cy="102089"/>
              </a:xfrm>
              <a:prstGeom prst="ellipse">
                <a:avLst/>
              </a:prstGeom>
              <a:solidFill>
                <a:schemeClr val="bg1"/>
              </a:solidFill>
              <a:ln w="20066">
                <a:solidFill>
                  <a:srgbClr val="E34847"/>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48" name="组合 75"/>
              <p:cNvGrpSpPr/>
              <p:nvPr/>
            </p:nvGrpSpPr>
            <p:grpSpPr bwMode="auto">
              <a:xfrm>
                <a:off x="5400288" y="1240936"/>
                <a:ext cx="853996" cy="332152"/>
                <a:chOff x="6489561" y="980261"/>
                <a:chExt cx="926399" cy="360313"/>
              </a:xfrm>
            </p:grpSpPr>
            <p:cxnSp>
              <p:nvCxnSpPr>
                <p:cNvPr id="50" name="直接连接符 49"/>
                <p:cNvCxnSpPr/>
                <p:nvPr/>
              </p:nvCxnSpPr>
              <p:spPr>
                <a:xfrm flipV="1">
                  <a:off x="6489843" y="981089"/>
                  <a:ext cx="334414" cy="35942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824258" y="981089"/>
                  <a:ext cx="591258"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49" name="矩形 81"/>
              <p:cNvSpPr>
                <a:spLocks noChangeArrowheads="1"/>
              </p:cNvSpPr>
              <p:nvPr/>
            </p:nvSpPr>
            <p:spPr bwMode="auto">
              <a:xfrm>
                <a:off x="5812602" y="1002313"/>
                <a:ext cx="467254" cy="26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srgbClr val="000000"/>
                    </a:solidFill>
                    <a:latin typeface="Arial" panose="020B0604020202020204" pitchFamily="34" charset="0"/>
                    <a:ea typeface="Batang" panose="02030600000101010101" pitchFamily="18" charset="-127"/>
                  </a:rPr>
                  <a:t>11%</a:t>
                </a:r>
                <a:endParaRPr lang="en-US" altLang="zh-CN" sz="1100" b="1" dirty="0">
                  <a:solidFill>
                    <a:srgbClr val="000000"/>
                  </a:solidFill>
                  <a:latin typeface="Arial" panose="020B0604020202020204" pitchFamily="34" charset="0"/>
                  <a:cs typeface="Arial" panose="020B0604020202020204" pitchFamily="34" charset="0"/>
                </a:endParaRPr>
              </a:p>
            </p:txBody>
          </p:sp>
        </p:grpSp>
        <p:grpSp>
          <p:nvGrpSpPr>
            <p:cNvPr id="52" name="组合 51"/>
            <p:cNvGrpSpPr/>
            <p:nvPr/>
          </p:nvGrpSpPr>
          <p:grpSpPr bwMode="auto">
            <a:xfrm>
              <a:off x="844550" y="3239761"/>
              <a:ext cx="2719388" cy="454025"/>
              <a:chOff x="588719" y="2874258"/>
              <a:chExt cx="2719174" cy="454919"/>
            </a:xfrm>
          </p:grpSpPr>
          <p:sp>
            <p:nvSpPr>
              <p:cNvPr id="53" name="椭圆 52"/>
              <p:cNvSpPr/>
              <p:nvPr/>
            </p:nvSpPr>
            <p:spPr>
              <a:xfrm>
                <a:off x="3205804" y="3227088"/>
                <a:ext cx="102089" cy="102089"/>
              </a:xfrm>
              <a:prstGeom prst="ellipse">
                <a:avLst/>
              </a:prstGeom>
              <a:solidFill>
                <a:schemeClr val="bg1"/>
              </a:solidFill>
              <a:ln w="20066">
                <a:solidFill>
                  <a:srgbClr val="E34847"/>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cxnSp>
            <p:nvCxnSpPr>
              <p:cNvPr id="54" name="直接连接符 53"/>
              <p:cNvCxnSpPr/>
              <p:nvPr/>
            </p:nvCxnSpPr>
            <p:spPr>
              <a:xfrm flipH="1" flipV="1">
                <a:off x="2952321" y="2987193"/>
                <a:ext cx="268266" cy="25450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1064932" y="2988783"/>
                <a:ext cx="1887389"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6" name="矩形 87"/>
              <p:cNvSpPr>
                <a:spLocks noChangeArrowheads="1"/>
              </p:cNvSpPr>
              <p:nvPr/>
            </p:nvSpPr>
            <p:spPr bwMode="auto">
              <a:xfrm>
                <a:off x="588719" y="2874258"/>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srgbClr val="000000"/>
                    </a:solidFill>
                    <a:latin typeface="Arial" panose="020B0604020202020204" pitchFamily="34" charset="0"/>
                    <a:ea typeface="Batang" panose="02030600000101010101" pitchFamily="18" charset="-127"/>
                  </a:rPr>
                  <a:t>7%</a:t>
                </a:r>
                <a:endParaRPr lang="en-US" altLang="zh-CN" sz="1100" b="1" dirty="0">
                  <a:solidFill>
                    <a:srgbClr val="000000"/>
                  </a:solidFill>
                  <a:latin typeface="Arial" panose="020B0604020202020204" pitchFamily="34" charset="0"/>
                  <a:cs typeface="Arial" panose="020B0604020202020204" pitchFamily="34" charset="0"/>
                </a:endParaRPr>
              </a:p>
            </p:txBody>
          </p:sp>
        </p:grpSp>
        <p:grpSp>
          <p:nvGrpSpPr>
            <p:cNvPr id="57" name="组合 56"/>
            <p:cNvGrpSpPr/>
            <p:nvPr/>
          </p:nvGrpSpPr>
          <p:grpSpPr bwMode="auto">
            <a:xfrm>
              <a:off x="2557463" y="4020811"/>
              <a:ext cx="1323975" cy="261938"/>
              <a:chOff x="2302059" y="3655902"/>
              <a:chExt cx="1324154" cy="261610"/>
            </a:xfrm>
          </p:grpSpPr>
          <p:sp>
            <p:nvSpPr>
              <p:cNvPr id="58" name="椭圆 57"/>
              <p:cNvSpPr/>
              <p:nvPr/>
            </p:nvSpPr>
            <p:spPr>
              <a:xfrm>
                <a:off x="3524124" y="3741275"/>
                <a:ext cx="102089" cy="102089"/>
              </a:xfrm>
              <a:prstGeom prst="ellipse">
                <a:avLst/>
              </a:prstGeom>
              <a:solidFill>
                <a:schemeClr val="bg1"/>
              </a:solidFill>
              <a:ln w="20066">
                <a:solidFill>
                  <a:srgbClr val="E34847"/>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cxnSp>
            <p:nvCxnSpPr>
              <p:cNvPr id="59" name="直接连接符 58"/>
              <p:cNvCxnSpPr/>
              <p:nvPr/>
            </p:nvCxnSpPr>
            <p:spPr>
              <a:xfrm flipH="1">
                <a:off x="2775198" y="3792256"/>
                <a:ext cx="749401" cy="1586"/>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0" name="矩形 88"/>
              <p:cNvSpPr>
                <a:spLocks noChangeArrowheads="1"/>
              </p:cNvSpPr>
              <p:nvPr/>
            </p:nvSpPr>
            <p:spPr bwMode="auto">
              <a:xfrm>
                <a:off x="2302059" y="3655902"/>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srgbClr val="000000"/>
                    </a:solidFill>
                    <a:latin typeface="Arial" panose="020B0604020202020204" pitchFamily="34" charset="0"/>
                    <a:ea typeface="Batang" panose="02030600000101010101" pitchFamily="18" charset="-127"/>
                  </a:rPr>
                  <a:t>10%</a:t>
                </a:r>
                <a:endParaRPr lang="en-US" altLang="zh-CN" sz="1100" b="1" dirty="0">
                  <a:solidFill>
                    <a:srgbClr val="000000"/>
                  </a:solidFill>
                  <a:latin typeface="Arial" panose="020B0604020202020204" pitchFamily="34" charset="0"/>
                  <a:cs typeface="Arial" panose="020B0604020202020204" pitchFamily="34" charset="0"/>
                </a:endParaRPr>
              </a:p>
            </p:txBody>
          </p:sp>
        </p:grpSp>
        <p:grpSp>
          <p:nvGrpSpPr>
            <p:cNvPr id="61" name="组合 60"/>
            <p:cNvGrpSpPr/>
            <p:nvPr/>
          </p:nvGrpSpPr>
          <p:grpSpPr bwMode="auto">
            <a:xfrm>
              <a:off x="3419475" y="1768149"/>
              <a:ext cx="1187450" cy="455612"/>
              <a:chOff x="3163624" y="1403954"/>
              <a:chExt cx="1188316" cy="454919"/>
            </a:xfrm>
          </p:grpSpPr>
          <p:sp>
            <p:nvSpPr>
              <p:cNvPr id="62" name="椭圆 61"/>
              <p:cNvSpPr/>
              <p:nvPr/>
            </p:nvSpPr>
            <p:spPr>
              <a:xfrm>
                <a:off x="4249851" y="1756784"/>
                <a:ext cx="102089" cy="102089"/>
              </a:xfrm>
              <a:prstGeom prst="ellipse">
                <a:avLst/>
              </a:prstGeom>
              <a:solidFill>
                <a:schemeClr val="bg1"/>
              </a:solidFill>
              <a:ln w="20066">
                <a:solidFill>
                  <a:srgbClr val="E34847"/>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cxnSp>
            <p:nvCxnSpPr>
              <p:cNvPr id="63" name="直接连接符 62"/>
              <p:cNvCxnSpPr/>
              <p:nvPr/>
            </p:nvCxnSpPr>
            <p:spPr>
              <a:xfrm flipH="1" flipV="1">
                <a:off x="3996081" y="1516495"/>
                <a:ext cx="268484" cy="255199"/>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3640221" y="1518080"/>
                <a:ext cx="357448"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5" name="矩形 103"/>
              <p:cNvSpPr>
                <a:spLocks noChangeArrowheads="1"/>
              </p:cNvSpPr>
              <p:nvPr/>
            </p:nvSpPr>
            <p:spPr bwMode="auto">
              <a:xfrm>
                <a:off x="3163624" y="1403954"/>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srgbClr val="000000"/>
                    </a:solidFill>
                    <a:latin typeface="Arial" panose="020B0604020202020204" pitchFamily="34" charset="0"/>
                    <a:ea typeface="Batang" panose="02030600000101010101" pitchFamily="18" charset="-127"/>
                  </a:rPr>
                  <a:t>8%</a:t>
                </a:r>
                <a:endParaRPr lang="en-US" altLang="zh-CN" sz="1100" b="1" dirty="0">
                  <a:solidFill>
                    <a:srgbClr val="000000"/>
                  </a:solidFill>
                  <a:latin typeface="Arial" panose="020B0604020202020204" pitchFamily="34" charset="0"/>
                  <a:cs typeface="Arial" panose="020B0604020202020204" pitchFamily="34" charset="0"/>
                </a:endParaRPr>
              </a:p>
            </p:txBody>
          </p:sp>
        </p:grpSp>
        <p:grpSp>
          <p:nvGrpSpPr>
            <p:cNvPr id="66" name="组合 65"/>
            <p:cNvGrpSpPr/>
            <p:nvPr/>
          </p:nvGrpSpPr>
          <p:grpSpPr bwMode="auto">
            <a:xfrm>
              <a:off x="766763" y="2177724"/>
              <a:ext cx="1323975" cy="261937"/>
              <a:chOff x="511542" y="1812588"/>
              <a:chExt cx="1324154" cy="261610"/>
            </a:xfrm>
          </p:grpSpPr>
          <p:sp>
            <p:nvSpPr>
              <p:cNvPr id="67" name="椭圆 66"/>
              <p:cNvSpPr/>
              <p:nvPr/>
            </p:nvSpPr>
            <p:spPr>
              <a:xfrm>
                <a:off x="1733607" y="1897961"/>
                <a:ext cx="102089" cy="102089"/>
              </a:xfrm>
              <a:prstGeom prst="ellipse">
                <a:avLst/>
              </a:prstGeom>
              <a:solidFill>
                <a:schemeClr val="bg1"/>
              </a:solidFill>
              <a:ln w="20066">
                <a:solidFill>
                  <a:srgbClr val="E34847"/>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cxnSp>
            <p:nvCxnSpPr>
              <p:cNvPr id="68" name="直接连接符 67"/>
              <p:cNvCxnSpPr/>
              <p:nvPr/>
            </p:nvCxnSpPr>
            <p:spPr>
              <a:xfrm flipH="1">
                <a:off x="984681" y="1948943"/>
                <a:ext cx="749401" cy="1585"/>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9" name="矩形 93"/>
              <p:cNvSpPr>
                <a:spLocks noChangeArrowheads="1"/>
              </p:cNvSpPr>
              <p:nvPr/>
            </p:nvSpPr>
            <p:spPr bwMode="auto">
              <a:xfrm>
                <a:off x="511542" y="1812588"/>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srgbClr val="000000"/>
                    </a:solidFill>
                    <a:latin typeface="Arial" panose="020B0604020202020204" pitchFamily="34" charset="0"/>
                    <a:ea typeface="Batang" panose="02030600000101010101" pitchFamily="18" charset="-127"/>
                  </a:rPr>
                  <a:t>5%</a:t>
                </a:r>
                <a:endParaRPr lang="en-US" altLang="zh-CN" sz="1100" b="1" dirty="0">
                  <a:solidFill>
                    <a:srgbClr val="000000"/>
                  </a:solidFill>
                  <a:latin typeface="Arial" panose="020B0604020202020204" pitchFamily="34" charset="0"/>
                  <a:cs typeface="Arial" panose="020B0604020202020204" pitchFamily="34" charset="0"/>
                </a:endParaRPr>
              </a:p>
            </p:txBody>
          </p:sp>
        </p:grpSp>
        <p:grpSp>
          <p:nvGrpSpPr>
            <p:cNvPr id="70" name="组合 69"/>
            <p:cNvGrpSpPr/>
            <p:nvPr/>
          </p:nvGrpSpPr>
          <p:grpSpPr bwMode="auto">
            <a:xfrm>
              <a:off x="5456238" y="2653974"/>
              <a:ext cx="1458912" cy="558800"/>
              <a:chOff x="5200864" y="2288822"/>
              <a:chExt cx="1459172" cy="558540"/>
            </a:xfrm>
          </p:grpSpPr>
          <p:sp>
            <p:nvSpPr>
              <p:cNvPr id="71" name="椭圆 70"/>
              <p:cNvSpPr/>
              <p:nvPr/>
            </p:nvSpPr>
            <p:spPr>
              <a:xfrm>
                <a:off x="5200864" y="2745273"/>
                <a:ext cx="102089" cy="102089"/>
              </a:xfrm>
              <a:prstGeom prst="ellipse">
                <a:avLst/>
              </a:prstGeom>
              <a:solidFill>
                <a:schemeClr val="bg1"/>
              </a:solidFill>
              <a:ln w="20066">
                <a:solidFill>
                  <a:srgbClr val="E34847"/>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72" name="组合 95"/>
              <p:cNvGrpSpPr/>
              <p:nvPr/>
            </p:nvGrpSpPr>
            <p:grpSpPr bwMode="auto">
              <a:xfrm>
                <a:off x="5288003" y="2428070"/>
                <a:ext cx="853996" cy="332152"/>
                <a:chOff x="6489561" y="980261"/>
                <a:chExt cx="926399" cy="360313"/>
              </a:xfrm>
            </p:grpSpPr>
            <p:cxnSp>
              <p:nvCxnSpPr>
                <p:cNvPr id="74" name="直接连接符 73"/>
                <p:cNvCxnSpPr/>
                <p:nvPr/>
              </p:nvCxnSpPr>
              <p:spPr>
                <a:xfrm flipV="1">
                  <a:off x="6489766" y="980681"/>
                  <a:ext cx="334145" cy="35974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6823911" y="980681"/>
                  <a:ext cx="592505"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73" name="矩形 98"/>
              <p:cNvSpPr>
                <a:spLocks noChangeArrowheads="1"/>
              </p:cNvSpPr>
              <p:nvPr/>
            </p:nvSpPr>
            <p:spPr bwMode="auto">
              <a:xfrm>
                <a:off x="6193242" y="2288822"/>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ko-KR" sz="1100" dirty="0">
                    <a:solidFill>
                      <a:srgbClr val="000000"/>
                    </a:solidFill>
                    <a:latin typeface="Arial" panose="020B0604020202020204" pitchFamily="34" charset="0"/>
                    <a:ea typeface="Batang" panose="02030600000101010101" pitchFamily="18" charset="-127"/>
                  </a:rPr>
                  <a:t>21%</a:t>
                </a:r>
                <a:endParaRPr lang="en-US" altLang="zh-CN" sz="1100" b="1" dirty="0">
                  <a:solidFill>
                    <a:srgbClr val="000000"/>
                  </a:solidFill>
                  <a:latin typeface="Arial" panose="020B0604020202020204" pitchFamily="34" charset="0"/>
                  <a:cs typeface="Arial" panose="020B0604020202020204" pitchFamily="34" charset="0"/>
                </a:endParaRPr>
              </a:p>
            </p:txBody>
          </p:sp>
        </p:grpSp>
        <p:grpSp>
          <p:nvGrpSpPr>
            <p:cNvPr id="76" name="组合 75"/>
            <p:cNvGrpSpPr/>
            <p:nvPr/>
          </p:nvGrpSpPr>
          <p:grpSpPr bwMode="auto">
            <a:xfrm>
              <a:off x="5526088" y="4016049"/>
              <a:ext cx="3189287" cy="719137"/>
              <a:chOff x="1249046" y="3286879"/>
              <a:chExt cx="3338459" cy="718919"/>
            </a:xfrm>
          </p:grpSpPr>
          <p:sp>
            <p:nvSpPr>
              <p:cNvPr id="77" name="TextBox 109"/>
              <p:cNvSpPr txBox="1">
                <a:spLocks noChangeArrowheads="1"/>
              </p:cNvSpPr>
              <p:nvPr/>
            </p:nvSpPr>
            <p:spPr bwMode="auto">
              <a:xfrm>
                <a:off x="1435171" y="3286879"/>
                <a:ext cx="31523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1600" dirty="0">
                    <a:solidFill>
                      <a:srgbClr val="960000"/>
                    </a:solidFill>
                    <a:latin typeface="微软雅黑" panose="020B0503020204020204" pitchFamily="34" charset="-122"/>
                    <a:ea typeface="微软雅黑" panose="020B0503020204020204" pitchFamily="34" charset="-122"/>
                  </a:rPr>
                  <a:t>点击添加文本 </a:t>
                </a:r>
                <a:r>
                  <a:rPr lang="en-US" altLang="zh-CN" sz="1600" dirty="0">
                    <a:solidFill>
                      <a:srgbClr val="960000"/>
                    </a:solidFill>
                    <a:latin typeface="Arial" panose="020B0604020202020204" pitchFamily="34" charset="0"/>
                    <a:ea typeface="DFHSGothic-W5" panose="020B0509000000000000" pitchFamily="49" charset="-128"/>
                  </a:rPr>
                  <a:t>Click to add text</a:t>
                </a:r>
                <a:endParaRPr lang="zh-CN" altLang="en-US" sz="1600" b="1" dirty="0">
                  <a:solidFill>
                    <a:srgbClr val="960000"/>
                  </a:solidFill>
                  <a:latin typeface="DFHSGothic-W5" panose="020B0509000000000000" pitchFamily="49" charset="-128"/>
                  <a:ea typeface="DFGHSGothic-W5" panose="020B0500000000000000" pitchFamily="50" charset="-128"/>
                </a:endParaRPr>
              </a:p>
            </p:txBody>
          </p:sp>
          <p:sp>
            <p:nvSpPr>
              <p:cNvPr id="78" name="矩形 76"/>
              <p:cNvSpPr>
                <a:spLocks noChangeArrowheads="1"/>
              </p:cNvSpPr>
              <p:nvPr/>
            </p:nvSpPr>
            <p:spPr bwMode="auto">
              <a:xfrm>
                <a:off x="1445133" y="3574129"/>
                <a:ext cx="3062608" cy="431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r>
                  <a:rPr lang="zh-CN" altLang="zh-CN" sz="1100">
                    <a:solidFill>
                      <a:srgbClr val="595959"/>
                    </a:solidFill>
                    <a:latin typeface="微软雅黑" panose="020B0503020204020204" pitchFamily="34" charset="-122"/>
                    <a:ea typeface="微软雅黑" panose="020B0503020204020204" pitchFamily="34" charset="-122"/>
                  </a:rPr>
                  <a:t>帮助您实现美观、精致、严谨、动感的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展示效果，让您的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创造卓越价值</a:t>
                </a:r>
                <a:endParaRPr lang="en-US" altLang="zh-CN" sz="1100">
                  <a:solidFill>
                    <a:srgbClr val="595959"/>
                  </a:solidFill>
                  <a:latin typeface="微软雅黑" panose="020B0503020204020204" pitchFamily="34" charset="-122"/>
                  <a:ea typeface="微软雅黑" panose="020B0503020204020204" pitchFamily="34" charset="-122"/>
                </a:endParaRPr>
              </a:p>
            </p:txBody>
          </p:sp>
          <p:grpSp>
            <p:nvGrpSpPr>
              <p:cNvPr id="79" name="组合 111"/>
              <p:cNvGrpSpPr/>
              <p:nvPr/>
            </p:nvGrpSpPr>
            <p:grpSpPr bwMode="auto">
              <a:xfrm>
                <a:off x="1249046" y="3377778"/>
                <a:ext cx="156756" cy="156756"/>
                <a:chOff x="5308985" y="532629"/>
                <a:chExt cx="156756" cy="156756"/>
              </a:xfrm>
            </p:grpSpPr>
            <p:sp>
              <p:nvSpPr>
                <p:cNvPr id="80" name="圆角矩形 79"/>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81" name="等腰三角形 80"/>
                <p:cNvSpPr/>
                <p:nvPr/>
              </p:nvSpPr>
              <p:spPr>
                <a:xfrm rot="5400000">
                  <a:off x="5360901" y="587483"/>
                  <a:ext cx="52371" cy="4652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8963" y="1018833"/>
            <a:ext cx="8123237" cy="3421063"/>
            <a:chOff x="588963" y="1018833"/>
            <a:chExt cx="8123237" cy="3421063"/>
          </a:xfrm>
        </p:grpSpPr>
        <p:grpSp>
          <p:nvGrpSpPr>
            <p:cNvPr id="3" name="组合 2"/>
            <p:cNvGrpSpPr/>
            <p:nvPr/>
          </p:nvGrpSpPr>
          <p:grpSpPr bwMode="auto">
            <a:xfrm>
              <a:off x="2168525" y="2725396"/>
              <a:ext cx="1503363" cy="1503362"/>
              <a:chOff x="2204611" y="2549785"/>
              <a:chExt cx="1503789" cy="1503788"/>
            </a:xfrm>
          </p:grpSpPr>
          <p:grpSp>
            <p:nvGrpSpPr>
              <p:cNvPr id="4" name="组合 7172"/>
              <p:cNvGrpSpPr/>
              <p:nvPr/>
            </p:nvGrpSpPr>
            <p:grpSpPr bwMode="auto">
              <a:xfrm>
                <a:off x="2204611" y="2549785"/>
                <a:ext cx="1503789" cy="1503788"/>
                <a:chOff x="2017777" y="1930520"/>
                <a:chExt cx="1048683" cy="1048683"/>
              </a:xfrm>
            </p:grpSpPr>
            <p:sp>
              <p:nvSpPr>
                <p:cNvPr id="7" name="泪滴形 6"/>
                <p:cNvSpPr/>
                <p:nvPr/>
              </p:nvSpPr>
              <p:spPr>
                <a:xfrm flipH="1">
                  <a:off x="2017777" y="1930520"/>
                  <a:ext cx="1048683" cy="1048683"/>
                </a:xfrm>
                <a:prstGeom prst="teardrop">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8" name="椭圆 7"/>
                <p:cNvSpPr/>
                <p:nvPr/>
              </p:nvSpPr>
              <p:spPr>
                <a:xfrm>
                  <a:off x="2064287" y="197038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sp>
            <p:nvSpPr>
              <p:cNvPr id="5" name="TextBox 10"/>
              <p:cNvSpPr txBox="1">
                <a:spLocks noChangeArrowheads="1"/>
              </p:cNvSpPr>
              <p:nvPr/>
            </p:nvSpPr>
            <p:spPr bwMode="auto">
              <a:xfrm>
                <a:off x="2482462" y="2579586"/>
                <a:ext cx="899708"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3600" dirty="0">
                    <a:solidFill>
                      <a:srgbClr val="FFFFFF"/>
                    </a:solidFill>
                    <a:latin typeface="Bebas"/>
                  </a:rPr>
                  <a:t>13%</a:t>
                </a:r>
                <a:endParaRPr lang="zh-CN" altLang="en-US" sz="3600" dirty="0">
                  <a:solidFill>
                    <a:srgbClr val="FFFFFF"/>
                  </a:solidFill>
                  <a:latin typeface="Bebas"/>
                </a:endParaRPr>
              </a:p>
            </p:txBody>
          </p:sp>
          <p:sp>
            <p:nvSpPr>
              <p:cNvPr id="6" name="TextBox 22"/>
              <p:cNvSpPr txBox="1">
                <a:spLocks noChangeArrowheads="1"/>
              </p:cNvSpPr>
              <p:nvPr/>
            </p:nvSpPr>
            <p:spPr bwMode="auto">
              <a:xfrm>
                <a:off x="2482462" y="3121632"/>
                <a:ext cx="12044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zh-CN" sz="1100">
                    <a:solidFill>
                      <a:srgbClr val="FFFFFF"/>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FFFFFF"/>
                    </a:solidFill>
                    <a:latin typeface="微软雅黑" panose="020B0503020204020204" pitchFamily="34" charset="-122"/>
                    <a:ea typeface="微软雅黑" panose="020B0503020204020204" pitchFamily="34" charset="-122"/>
                  </a:rPr>
                  <a:t>PPT</a:t>
                </a:r>
                <a:endParaRPr lang="en-US" altLang="zh-CN" sz="1100">
                  <a:solidFill>
                    <a:srgbClr val="FFFFFF"/>
                  </a:solidFill>
                  <a:latin typeface="微软雅黑" panose="020B0503020204020204" pitchFamily="34" charset="-122"/>
                  <a:ea typeface="微软雅黑" panose="020B0503020204020204" pitchFamily="34" charset="-122"/>
                </a:endParaRPr>
              </a:p>
              <a:p>
                <a:pPr defTabSz="685800"/>
                <a:r>
                  <a:rPr lang="zh-CN" altLang="zh-CN" sz="1100">
                    <a:solidFill>
                      <a:srgbClr val="FFFFFF"/>
                    </a:solidFill>
                    <a:latin typeface="微软雅黑" panose="020B0503020204020204" pitchFamily="34" charset="-122"/>
                    <a:ea typeface="微软雅黑" panose="020B0503020204020204" pitchFamily="34" charset="-122"/>
                  </a:rPr>
                  <a:t>设计机构</a:t>
                </a:r>
                <a:endParaRPr lang="zh-CN" altLang="en-US" sz="1100">
                  <a:solidFill>
                    <a:srgbClr val="FFFFFF"/>
                  </a:solidFill>
                  <a:latin typeface="Arial" panose="020B0604020202020204" pitchFamily="34" charset="0"/>
                  <a:cs typeface="Arial" panose="020B0604020202020204" pitchFamily="34" charset="0"/>
                </a:endParaRPr>
              </a:p>
            </p:txBody>
          </p:sp>
        </p:grpSp>
        <p:grpSp>
          <p:nvGrpSpPr>
            <p:cNvPr id="9" name="组合 8"/>
            <p:cNvGrpSpPr/>
            <p:nvPr/>
          </p:nvGrpSpPr>
          <p:grpSpPr bwMode="auto">
            <a:xfrm>
              <a:off x="588963" y="2725396"/>
              <a:ext cx="1503362" cy="1503362"/>
              <a:chOff x="624822" y="2549785"/>
              <a:chExt cx="1503789" cy="1503788"/>
            </a:xfrm>
          </p:grpSpPr>
          <p:grpSp>
            <p:nvGrpSpPr>
              <p:cNvPr id="10" name="组合 7173"/>
              <p:cNvGrpSpPr/>
              <p:nvPr/>
            </p:nvGrpSpPr>
            <p:grpSpPr bwMode="auto">
              <a:xfrm>
                <a:off x="624822" y="2549785"/>
                <a:ext cx="1503789" cy="1503788"/>
                <a:chOff x="916094" y="1930520"/>
                <a:chExt cx="1048683" cy="1048683"/>
              </a:xfrm>
            </p:grpSpPr>
            <p:sp>
              <p:nvSpPr>
                <p:cNvPr id="13" name="泪滴形 12"/>
                <p:cNvSpPr/>
                <p:nvPr/>
              </p:nvSpPr>
              <p:spPr>
                <a:xfrm>
                  <a:off x="916094" y="1930520"/>
                  <a:ext cx="1048683" cy="1048683"/>
                </a:xfrm>
                <a:prstGeom prst="teardrop">
                  <a:avLst/>
                </a:prstGeom>
                <a:solidFill>
                  <a:srgbClr val="006D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 name="椭圆 13"/>
                <p:cNvSpPr/>
                <p:nvPr/>
              </p:nvSpPr>
              <p:spPr>
                <a:xfrm>
                  <a:off x="1798671" y="197038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sp>
            <p:nvSpPr>
              <p:cNvPr id="11" name="TextBox 11"/>
              <p:cNvSpPr txBox="1">
                <a:spLocks noChangeArrowheads="1"/>
              </p:cNvSpPr>
              <p:nvPr/>
            </p:nvSpPr>
            <p:spPr bwMode="auto">
              <a:xfrm>
                <a:off x="857957" y="2579586"/>
                <a:ext cx="972087"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3600" dirty="0">
                    <a:solidFill>
                      <a:srgbClr val="FFFFFF"/>
                    </a:solidFill>
                    <a:latin typeface="Bebas"/>
                  </a:rPr>
                  <a:t>29%</a:t>
                </a:r>
                <a:endParaRPr lang="zh-CN" altLang="en-US" sz="3600" dirty="0">
                  <a:solidFill>
                    <a:srgbClr val="FFFFFF"/>
                  </a:solidFill>
                  <a:latin typeface="Bebas"/>
                </a:endParaRPr>
              </a:p>
            </p:txBody>
          </p:sp>
          <p:sp>
            <p:nvSpPr>
              <p:cNvPr id="12" name="TextBox 44"/>
              <p:cNvSpPr txBox="1">
                <a:spLocks noChangeArrowheads="1"/>
              </p:cNvSpPr>
              <p:nvPr/>
            </p:nvSpPr>
            <p:spPr bwMode="auto">
              <a:xfrm>
                <a:off x="857957" y="3121632"/>
                <a:ext cx="12044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zh-CN" sz="1100">
                    <a:solidFill>
                      <a:srgbClr val="FFFFFF"/>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FFFFFF"/>
                    </a:solidFill>
                    <a:latin typeface="微软雅黑" panose="020B0503020204020204" pitchFamily="34" charset="-122"/>
                    <a:ea typeface="微软雅黑" panose="020B0503020204020204" pitchFamily="34" charset="-122"/>
                  </a:rPr>
                  <a:t>PPT</a:t>
                </a:r>
                <a:endParaRPr lang="en-US" altLang="zh-CN" sz="1100">
                  <a:solidFill>
                    <a:srgbClr val="FFFFFF"/>
                  </a:solidFill>
                  <a:latin typeface="微软雅黑" panose="020B0503020204020204" pitchFamily="34" charset="-122"/>
                  <a:ea typeface="微软雅黑" panose="020B0503020204020204" pitchFamily="34" charset="-122"/>
                </a:endParaRPr>
              </a:p>
              <a:p>
                <a:pPr defTabSz="685800"/>
                <a:r>
                  <a:rPr lang="zh-CN" altLang="zh-CN" sz="1100">
                    <a:solidFill>
                      <a:srgbClr val="FFFFFF"/>
                    </a:solidFill>
                    <a:latin typeface="微软雅黑" panose="020B0503020204020204" pitchFamily="34" charset="-122"/>
                    <a:ea typeface="微软雅黑" panose="020B0503020204020204" pitchFamily="34" charset="-122"/>
                  </a:rPr>
                  <a:t>设计机构</a:t>
                </a:r>
                <a:endParaRPr lang="zh-CN" altLang="en-US" sz="1100">
                  <a:solidFill>
                    <a:srgbClr val="FFFFFF"/>
                  </a:solidFill>
                  <a:latin typeface="Arial" panose="020B0604020202020204" pitchFamily="34" charset="0"/>
                  <a:cs typeface="Arial" panose="020B0604020202020204" pitchFamily="34" charset="0"/>
                </a:endParaRPr>
              </a:p>
            </p:txBody>
          </p:sp>
        </p:grpSp>
        <p:grpSp>
          <p:nvGrpSpPr>
            <p:cNvPr id="15" name="组合 14"/>
            <p:cNvGrpSpPr/>
            <p:nvPr/>
          </p:nvGrpSpPr>
          <p:grpSpPr bwMode="auto">
            <a:xfrm>
              <a:off x="588964" y="1114083"/>
              <a:ext cx="1503362" cy="1503363"/>
              <a:chOff x="624823" y="938110"/>
              <a:chExt cx="1503789" cy="1503788"/>
            </a:xfrm>
          </p:grpSpPr>
          <p:grpSp>
            <p:nvGrpSpPr>
              <p:cNvPr id="16" name="组合 7174"/>
              <p:cNvGrpSpPr/>
              <p:nvPr/>
            </p:nvGrpSpPr>
            <p:grpSpPr bwMode="auto">
              <a:xfrm>
                <a:off x="624823" y="938110"/>
                <a:ext cx="1503789" cy="1503788"/>
                <a:chOff x="916095" y="806601"/>
                <a:chExt cx="1048683" cy="1048683"/>
              </a:xfrm>
            </p:grpSpPr>
            <p:sp>
              <p:nvSpPr>
                <p:cNvPr id="19" name="泪滴形 18"/>
                <p:cNvSpPr/>
                <p:nvPr/>
              </p:nvSpPr>
              <p:spPr>
                <a:xfrm rot="5400000">
                  <a:off x="916095" y="806601"/>
                  <a:ext cx="1048683" cy="1048683"/>
                </a:xfrm>
                <a:prstGeom prst="teardrop">
                  <a:avLst/>
                </a:prstGeom>
                <a:solidFill>
                  <a:srgbClr val="E34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0" name="椭圆 19"/>
                <p:cNvSpPr/>
                <p:nvPr/>
              </p:nvSpPr>
              <p:spPr>
                <a:xfrm>
                  <a:off x="1798671" y="167367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sp>
            <p:nvSpPr>
              <p:cNvPr id="17" name="TextBox 3"/>
              <p:cNvSpPr txBox="1">
                <a:spLocks noChangeArrowheads="1"/>
              </p:cNvSpPr>
              <p:nvPr/>
            </p:nvSpPr>
            <p:spPr bwMode="auto">
              <a:xfrm>
                <a:off x="857957" y="1000444"/>
                <a:ext cx="963815"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3600">
                    <a:solidFill>
                      <a:srgbClr val="FFFFFF"/>
                    </a:solidFill>
                    <a:latin typeface="Bebas"/>
                  </a:rPr>
                  <a:t>37%</a:t>
                </a:r>
                <a:endParaRPr lang="zh-CN" altLang="en-US" sz="3600">
                  <a:solidFill>
                    <a:srgbClr val="FFFFFF"/>
                  </a:solidFill>
                  <a:latin typeface="Bebas"/>
                </a:endParaRPr>
              </a:p>
            </p:txBody>
          </p:sp>
          <p:sp>
            <p:nvSpPr>
              <p:cNvPr id="18" name="TextBox 45"/>
              <p:cNvSpPr txBox="1">
                <a:spLocks noChangeArrowheads="1"/>
              </p:cNvSpPr>
              <p:nvPr/>
            </p:nvSpPr>
            <p:spPr bwMode="auto">
              <a:xfrm>
                <a:off x="871204" y="1551497"/>
                <a:ext cx="12044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zh-CN" sz="1100">
                    <a:solidFill>
                      <a:srgbClr val="FFFFFF"/>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FFFFFF"/>
                    </a:solidFill>
                    <a:latin typeface="微软雅黑" panose="020B0503020204020204" pitchFamily="34" charset="-122"/>
                    <a:ea typeface="微软雅黑" panose="020B0503020204020204" pitchFamily="34" charset="-122"/>
                  </a:rPr>
                  <a:t>PPT</a:t>
                </a:r>
                <a:endParaRPr lang="en-US" altLang="zh-CN" sz="1100">
                  <a:solidFill>
                    <a:srgbClr val="FFFFFF"/>
                  </a:solidFill>
                  <a:latin typeface="微软雅黑" panose="020B0503020204020204" pitchFamily="34" charset="-122"/>
                  <a:ea typeface="微软雅黑" panose="020B0503020204020204" pitchFamily="34" charset="-122"/>
                </a:endParaRPr>
              </a:p>
              <a:p>
                <a:pPr defTabSz="685800"/>
                <a:r>
                  <a:rPr lang="zh-CN" altLang="zh-CN" sz="1100">
                    <a:solidFill>
                      <a:srgbClr val="FFFFFF"/>
                    </a:solidFill>
                    <a:latin typeface="微软雅黑" panose="020B0503020204020204" pitchFamily="34" charset="-122"/>
                    <a:ea typeface="微软雅黑" panose="020B0503020204020204" pitchFamily="34" charset="-122"/>
                  </a:rPr>
                  <a:t>设计机构</a:t>
                </a:r>
                <a:endParaRPr lang="zh-CN" altLang="en-US" sz="1100">
                  <a:solidFill>
                    <a:srgbClr val="FFFFFF"/>
                  </a:solidFill>
                  <a:latin typeface="Arial" panose="020B0604020202020204" pitchFamily="34" charset="0"/>
                  <a:cs typeface="Arial" panose="020B0604020202020204" pitchFamily="34" charset="0"/>
                </a:endParaRPr>
              </a:p>
            </p:txBody>
          </p:sp>
        </p:grpSp>
        <p:grpSp>
          <p:nvGrpSpPr>
            <p:cNvPr id="21" name="组合 20"/>
            <p:cNvGrpSpPr/>
            <p:nvPr/>
          </p:nvGrpSpPr>
          <p:grpSpPr bwMode="auto">
            <a:xfrm>
              <a:off x="2168525" y="1114083"/>
              <a:ext cx="1503363" cy="1503363"/>
              <a:chOff x="2204611" y="938110"/>
              <a:chExt cx="1503789" cy="1503788"/>
            </a:xfrm>
          </p:grpSpPr>
          <p:grpSp>
            <p:nvGrpSpPr>
              <p:cNvPr id="22" name="组合 7171"/>
              <p:cNvGrpSpPr/>
              <p:nvPr/>
            </p:nvGrpSpPr>
            <p:grpSpPr bwMode="auto">
              <a:xfrm>
                <a:off x="2204611" y="938110"/>
                <a:ext cx="1503789" cy="1503788"/>
                <a:chOff x="2017777" y="806601"/>
                <a:chExt cx="1048683" cy="1048683"/>
              </a:xfrm>
            </p:grpSpPr>
            <p:sp>
              <p:nvSpPr>
                <p:cNvPr id="25" name="泪滴形 24"/>
                <p:cNvSpPr/>
                <p:nvPr/>
              </p:nvSpPr>
              <p:spPr>
                <a:xfrm rot="16200000" flipH="1">
                  <a:off x="2017777" y="806601"/>
                  <a:ext cx="1048683" cy="1048683"/>
                </a:xfrm>
                <a:prstGeom prst="teardrop">
                  <a:avLst/>
                </a:prstGeom>
                <a:solidFill>
                  <a:srgbClr val="E5B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6" name="椭圆 25"/>
                <p:cNvSpPr/>
                <p:nvPr/>
              </p:nvSpPr>
              <p:spPr>
                <a:xfrm>
                  <a:off x="2066501" y="1673675"/>
                  <a:ext cx="130670" cy="1306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sp>
            <p:nvSpPr>
              <p:cNvPr id="23" name="TextBox 9"/>
              <p:cNvSpPr txBox="1">
                <a:spLocks noChangeArrowheads="1"/>
              </p:cNvSpPr>
              <p:nvPr/>
            </p:nvSpPr>
            <p:spPr bwMode="auto">
              <a:xfrm>
                <a:off x="2482462" y="1000444"/>
                <a:ext cx="894881" cy="63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3600">
                    <a:solidFill>
                      <a:srgbClr val="FFFFFF"/>
                    </a:solidFill>
                    <a:latin typeface="Bebas"/>
                  </a:rPr>
                  <a:t>21%</a:t>
                </a:r>
                <a:endParaRPr lang="zh-CN" altLang="en-US" sz="3600">
                  <a:solidFill>
                    <a:srgbClr val="FFFFFF"/>
                  </a:solidFill>
                  <a:latin typeface="Bebas"/>
                </a:endParaRPr>
              </a:p>
            </p:txBody>
          </p:sp>
          <p:sp>
            <p:nvSpPr>
              <p:cNvPr id="24" name="TextBox 49"/>
              <p:cNvSpPr txBox="1">
                <a:spLocks noChangeArrowheads="1"/>
              </p:cNvSpPr>
              <p:nvPr/>
            </p:nvSpPr>
            <p:spPr bwMode="auto">
              <a:xfrm>
                <a:off x="2482462" y="1551497"/>
                <a:ext cx="12044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zh-CN" sz="1100">
                    <a:solidFill>
                      <a:srgbClr val="FFFFFF"/>
                    </a:solidFill>
                    <a:latin typeface="微软雅黑" panose="020B0503020204020204" pitchFamily="34" charset="-122"/>
                    <a:ea typeface="微软雅黑" panose="020B0503020204020204" pitchFamily="34" charset="-122"/>
                  </a:rPr>
                  <a:t>上海锐普广告</a:t>
                </a:r>
                <a:endParaRPr lang="en-US" altLang="zh-CN" sz="1100">
                  <a:solidFill>
                    <a:srgbClr val="FFFFFF"/>
                  </a:solidFill>
                  <a:latin typeface="微软雅黑" panose="020B0503020204020204" pitchFamily="34" charset="-122"/>
                  <a:ea typeface="微软雅黑" panose="020B0503020204020204" pitchFamily="34" charset="-122"/>
                </a:endParaRPr>
              </a:p>
              <a:p>
                <a:pPr defTabSz="685800"/>
                <a:r>
                  <a:rPr lang="zh-CN" altLang="zh-CN" sz="1100">
                    <a:solidFill>
                      <a:srgbClr val="FFFFFF"/>
                    </a:solidFill>
                    <a:latin typeface="微软雅黑" panose="020B0503020204020204" pitchFamily="34" charset="-122"/>
                    <a:ea typeface="微软雅黑" panose="020B0503020204020204" pitchFamily="34" charset="-122"/>
                  </a:rPr>
                  <a:t>有限公司是中国第一家精品</a:t>
                </a:r>
                <a:r>
                  <a:rPr lang="en-US" altLang="zh-CN" sz="1100">
                    <a:solidFill>
                      <a:srgbClr val="FFFFFF"/>
                    </a:solidFill>
                    <a:latin typeface="微软雅黑" panose="020B0503020204020204" pitchFamily="34" charset="-122"/>
                    <a:ea typeface="微软雅黑" panose="020B0503020204020204" pitchFamily="34" charset="-122"/>
                  </a:rPr>
                  <a:t>PPT</a:t>
                </a:r>
                <a:endParaRPr lang="en-US" altLang="zh-CN" sz="1100">
                  <a:solidFill>
                    <a:srgbClr val="FFFFFF"/>
                  </a:solidFill>
                  <a:latin typeface="微软雅黑" panose="020B0503020204020204" pitchFamily="34" charset="-122"/>
                  <a:ea typeface="微软雅黑" panose="020B0503020204020204" pitchFamily="34" charset="-122"/>
                </a:endParaRPr>
              </a:p>
              <a:p>
                <a:pPr defTabSz="685800"/>
                <a:r>
                  <a:rPr lang="zh-CN" altLang="zh-CN" sz="1100">
                    <a:solidFill>
                      <a:srgbClr val="FFFFFF"/>
                    </a:solidFill>
                    <a:latin typeface="微软雅黑" panose="020B0503020204020204" pitchFamily="34" charset="-122"/>
                    <a:ea typeface="微软雅黑" panose="020B0503020204020204" pitchFamily="34" charset="-122"/>
                  </a:rPr>
                  <a:t>设计机构</a:t>
                </a:r>
                <a:endParaRPr lang="zh-CN" altLang="en-US" sz="1100">
                  <a:solidFill>
                    <a:srgbClr val="FFFFFF"/>
                  </a:solidFill>
                  <a:latin typeface="Arial" panose="020B0604020202020204" pitchFamily="34" charset="0"/>
                  <a:cs typeface="Arial" panose="020B0604020202020204" pitchFamily="34" charset="0"/>
                </a:endParaRPr>
              </a:p>
            </p:txBody>
          </p:sp>
        </p:grpSp>
        <p:grpSp>
          <p:nvGrpSpPr>
            <p:cNvPr id="27" name="组合 26"/>
            <p:cNvGrpSpPr/>
            <p:nvPr/>
          </p:nvGrpSpPr>
          <p:grpSpPr bwMode="auto">
            <a:xfrm>
              <a:off x="4586288" y="2603158"/>
              <a:ext cx="4125912" cy="1836738"/>
              <a:chOff x="1249046" y="3286879"/>
              <a:chExt cx="4316910" cy="1836046"/>
            </a:xfrm>
          </p:grpSpPr>
          <p:sp>
            <p:nvSpPr>
              <p:cNvPr id="28" name="TextBox 18"/>
              <p:cNvSpPr txBox="1">
                <a:spLocks noChangeArrowheads="1"/>
              </p:cNvSpPr>
              <p:nvPr/>
            </p:nvSpPr>
            <p:spPr bwMode="auto">
              <a:xfrm>
                <a:off x="1435171" y="3286879"/>
                <a:ext cx="27497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1600" b="1" dirty="0">
                    <a:solidFill>
                      <a:prstClr val="black"/>
                    </a:solidFill>
                    <a:latin typeface="微软雅黑" panose="020B0503020204020204" pitchFamily="34" charset="-122"/>
                    <a:ea typeface="微软雅黑" panose="020B0503020204020204" pitchFamily="34" charset="-122"/>
                  </a:rPr>
                  <a:t>点击添加标题 </a:t>
                </a:r>
                <a:r>
                  <a:rPr lang="en-US" altLang="zh-CN" sz="1200" dirty="0">
                    <a:solidFill>
                      <a:prstClr val="black"/>
                    </a:solidFill>
                    <a:latin typeface="Arial" panose="020B0604020202020204" pitchFamily="34" charset="0"/>
                    <a:ea typeface="DFHSGothic-W5" panose="020B0509000000000000" pitchFamily="49" charset="-128"/>
                  </a:rPr>
                  <a:t>Click to add text</a:t>
                </a:r>
                <a:endParaRPr lang="zh-CN" altLang="en-US" sz="1200" b="1" dirty="0">
                  <a:solidFill>
                    <a:prstClr val="black"/>
                  </a:solidFill>
                  <a:latin typeface="DFHSGothic-W5" panose="020B0509000000000000" pitchFamily="49" charset="-128"/>
                  <a:ea typeface="DFGHSGothic-W5" panose="020B0500000000000000" pitchFamily="50" charset="-128"/>
                </a:endParaRPr>
              </a:p>
            </p:txBody>
          </p:sp>
          <p:sp>
            <p:nvSpPr>
              <p:cNvPr id="29" name="矩形 28"/>
              <p:cNvSpPr>
                <a:spLocks noChangeArrowheads="1"/>
              </p:cNvSpPr>
              <p:nvPr/>
            </p:nvSpPr>
            <p:spPr bwMode="auto">
              <a:xfrm>
                <a:off x="1445043" y="3602673"/>
                <a:ext cx="4120913" cy="1520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a:lnSpc>
                    <a:spcPct val="120000"/>
                  </a:lnSpc>
                </a:pPr>
                <a:r>
                  <a:rPr lang="zh-CN" altLang="zh-CN" sz="1100">
                    <a:solidFill>
                      <a:srgbClr val="595959"/>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设计机构。拥有国内顶尖的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制作技术、顶级的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展示效果，让您的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创造卓越价值</a:t>
                </a:r>
                <a:endParaRPr lang="en-US" altLang="zh-CN" sz="1100">
                  <a:solidFill>
                    <a:srgbClr val="595959"/>
                  </a:solidFill>
                  <a:latin typeface="微软雅黑" panose="020B0503020204020204" pitchFamily="34" charset="-122"/>
                  <a:ea typeface="微软雅黑" panose="020B0503020204020204" pitchFamily="34" charset="-122"/>
                </a:endParaRPr>
              </a:p>
              <a:p>
                <a:pPr algn="just" defTabSz="685800"/>
                <a:r>
                  <a:rPr lang="en-US" altLang="zh-CN" sz="800">
                    <a:solidFill>
                      <a:srgbClr val="7F7F7F"/>
                    </a:solidFill>
                    <a:latin typeface="Arial" panose="020B0604020202020204" pitchFamily="34" charset="0"/>
                  </a:rPr>
                  <a:t>RAPIDPPT, the leader of professional PPT designer in China. 5years of making professional PPT, 500 case studies for the classical PPT, make sure you will be satisfied. ……RAPIDPPT differs from the traditional production model, and create a new PPT experience.</a:t>
                </a:r>
                <a:endParaRPr lang="en-US" altLang="zh-CN" sz="800">
                  <a:solidFill>
                    <a:srgbClr val="7F7F7F"/>
                  </a:solidFill>
                  <a:latin typeface="Arial" panose="020B0604020202020204" pitchFamily="34" charset="0"/>
                </a:endParaRPr>
              </a:p>
              <a:p>
                <a:pPr algn="just" defTabSz="685800"/>
                <a:endParaRPr lang="en-US" altLang="zh-CN" sz="800">
                  <a:solidFill>
                    <a:srgbClr val="7F7F7F"/>
                  </a:solidFill>
                  <a:latin typeface="Arial" panose="020B0604020202020204" pitchFamily="34" charset="0"/>
                  <a:cs typeface="Arial" panose="020B0604020202020204" pitchFamily="34" charset="0"/>
                </a:endParaRPr>
              </a:p>
            </p:txBody>
          </p:sp>
          <p:grpSp>
            <p:nvGrpSpPr>
              <p:cNvPr id="30" name="组合 67"/>
              <p:cNvGrpSpPr/>
              <p:nvPr/>
            </p:nvGrpSpPr>
            <p:grpSpPr bwMode="auto">
              <a:xfrm>
                <a:off x="1249046" y="3377778"/>
                <a:ext cx="156756" cy="156756"/>
                <a:chOff x="5308985" y="532629"/>
                <a:chExt cx="156756" cy="156756"/>
              </a:xfrm>
            </p:grpSpPr>
            <p:sp>
              <p:nvSpPr>
                <p:cNvPr id="31" name="圆角矩形 30"/>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2" name="等腰三角形 31"/>
                <p:cNvSpPr/>
                <p:nvPr/>
              </p:nvSpPr>
              <p:spPr>
                <a:xfrm rot="5400000">
                  <a:off x="5360867" y="587482"/>
                  <a:ext cx="52368" cy="46508"/>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grpSp>
          <p:nvGrpSpPr>
            <p:cNvPr id="33" name="组合 32"/>
            <p:cNvGrpSpPr/>
            <p:nvPr/>
          </p:nvGrpSpPr>
          <p:grpSpPr bwMode="auto">
            <a:xfrm>
              <a:off x="4313238" y="1018833"/>
              <a:ext cx="3190875" cy="1408113"/>
              <a:chOff x="4932040" y="1203598"/>
              <a:chExt cx="3190780" cy="1406819"/>
            </a:xfrm>
          </p:grpSpPr>
          <p:grpSp>
            <p:nvGrpSpPr>
              <p:cNvPr id="34" name="组合 51"/>
              <p:cNvGrpSpPr/>
              <p:nvPr/>
            </p:nvGrpSpPr>
            <p:grpSpPr bwMode="auto">
              <a:xfrm>
                <a:off x="4932040" y="1268355"/>
                <a:ext cx="2721818" cy="1287072"/>
                <a:chOff x="4524802" y="729588"/>
                <a:chExt cx="2721818" cy="1521353"/>
              </a:xfrm>
            </p:grpSpPr>
            <p:sp>
              <p:nvSpPr>
                <p:cNvPr id="40" name="矩形 39"/>
                <p:cNvSpPr/>
                <p:nvPr/>
              </p:nvSpPr>
              <p:spPr>
                <a:xfrm>
                  <a:off x="5148670" y="1076735"/>
                  <a:ext cx="2098613" cy="202472"/>
                </a:xfrm>
                <a:prstGeom prst="rect">
                  <a:avLst/>
                </a:prstGeom>
                <a:solidFill>
                  <a:srgbClr val="E5B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1" name="矩形 40"/>
                <p:cNvSpPr/>
                <p:nvPr/>
              </p:nvSpPr>
              <p:spPr>
                <a:xfrm>
                  <a:off x="6109080" y="1386068"/>
                  <a:ext cx="1138203" cy="202472"/>
                </a:xfrm>
                <a:prstGeom prst="rect">
                  <a:avLst/>
                </a:prstGeom>
                <a:solidFill>
                  <a:srgbClr val="006D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2" name="矩形 41"/>
                <p:cNvSpPr/>
                <p:nvPr/>
              </p:nvSpPr>
              <p:spPr>
                <a:xfrm>
                  <a:off x="6397996" y="1693526"/>
                  <a:ext cx="849287" cy="204346"/>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3" name="矩形 42"/>
                <p:cNvSpPr/>
                <p:nvPr/>
              </p:nvSpPr>
              <p:spPr>
                <a:xfrm>
                  <a:off x="6974241" y="2045977"/>
                  <a:ext cx="273042" cy="20434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4" name="矩形 43"/>
                <p:cNvSpPr/>
                <p:nvPr/>
              </p:nvSpPr>
              <p:spPr>
                <a:xfrm>
                  <a:off x="4524802" y="729908"/>
                  <a:ext cx="2722481" cy="204346"/>
                </a:xfrm>
                <a:prstGeom prst="rect">
                  <a:avLst/>
                </a:prstGeom>
                <a:solidFill>
                  <a:srgbClr val="E34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sp>
            <p:nvSpPr>
              <p:cNvPr id="35" name="TextBox 52"/>
              <p:cNvSpPr txBox="1">
                <a:spLocks noChangeArrowheads="1"/>
              </p:cNvSpPr>
              <p:nvPr/>
            </p:nvSpPr>
            <p:spPr bwMode="auto">
              <a:xfrm>
                <a:off x="7631980" y="1203598"/>
                <a:ext cx="4908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200">
                    <a:solidFill>
                      <a:srgbClr val="000000"/>
                    </a:solidFill>
                    <a:latin typeface="Arial" panose="020B0604020202020204" pitchFamily="34" charset="0"/>
                    <a:cs typeface="Arial" panose="020B0604020202020204" pitchFamily="34" charset="0"/>
                  </a:rPr>
                  <a:t>42%</a:t>
                </a:r>
                <a:endParaRPr lang="zh-CN" altLang="en-US" sz="1200">
                  <a:solidFill>
                    <a:srgbClr val="000000"/>
                  </a:solidFill>
                  <a:latin typeface="Arial" panose="020B0604020202020204" pitchFamily="34" charset="0"/>
                  <a:cs typeface="Arial" panose="020B0604020202020204" pitchFamily="34" charset="0"/>
                </a:endParaRPr>
              </a:p>
            </p:txBody>
          </p:sp>
          <p:sp>
            <p:nvSpPr>
              <p:cNvPr id="36" name="TextBox 53"/>
              <p:cNvSpPr txBox="1">
                <a:spLocks noChangeArrowheads="1"/>
              </p:cNvSpPr>
              <p:nvPr/>
            </p:nvSpPr>
            <p:spPr bwMode="auto">
              <a:xfrm>
                <a:off x="7631980" y="1486053"/>
                <a:ext cx="4908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200">
                    <a:solidFill>
                      <a:srgbClr val="000000"/>
                    </a:solidFill>
                    <a:latin typeface="Arial" panose="020B0604020202020204" pitchFamily="34" charset="0"/>
                    <a:cs typeface="Arial" panose="020B0604020202020204" pitchFamily="34" charset="0"/>
                  </a:rPr>
                  <a:t>31%</a:t>
                </a:r>
                <a:endParaRPr lang="zh-CN" altLang="en-US" sz="1200">
                  <a:solidFill>
                    <a:srgbClr val="000000"/>
                  </a:solidFill>
                  <a:latin typeface="Arial" panose="020B0604020202020204" pitchFamily="34" charset="0"/>
                  <a:cs typeface="Arial" panose="020B0604020202020204" pitchFamily="34" charset="0"/>
                </a:endParaRPr>
              </a:p>
            </p:txBody>
          </p:sp>
          <p:sp>
            <p:nvSpPr>
              <p:cNvPr id="37" name="TextBox 54"/>
              <p:cNvSpPr txBox="1">
                <a:spLocks noChangeArrowheads="1"/>
              </p:cNvSpPr>
              <p:nvPr/>
            </p:nvSpPr>
            <p:spPr bwMode="auto">
              <a:xfrm>
                <a:off x="7631980" y="1768508"/>
                <a:ext cx="4908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200">
                    <a:solidFill>
                      <a:srgbClr val="000000"/>
                    </a:solidFill>
                    <a:latin typeface="Arial" panose="020B0604020202020204" pitchFamily="34" charset="0"/>
                    <a:cs typeface="Arial" panose="020B0604020202020204" pitchFamily="34" charset="0"/>
                  </a:rPr>
                  <a:t>15%</a:t>
                </a:r>
                <a:endParaRPr lang="zh-CN" altLang="en-US" sz="1200">
                  <a:solidFill>
                    <a:srgbClr val="000000"/>
                  </a:solidFill>
                  <a:latin typeface="Arial" panose="020B0604020202020204" pitchFamily="34" charset="0"/>
                  <a:cs typeface="Arial" panose="020B0604020202020204" pitchFamily="34" charset="0"/>
                </a:endParaRPr>
              </a:p>
            </p:txBody>
          </p:sp>
          <p:sp>
            <p:nvSpPr>
              <p:cNvPr id="38" name="TextBox 55"/>
              <p:cNvSpPr txBox="1">
                <a:spLocks noChangeArrowheads="1"/>
              </p:cNvSpPr>
              <p:nvPr/>
            </p:nvSpPr>
            <p:spPr bwMode="auto">
              <a:xfrm>
                <a:off x="7631980" y="2050963"/>
                <a:ext cx="4058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200">
                    <a:solidFill>
                      <a:srgbClr val="000000"/>
                    </a:solidFill>
                    <a:latin typeface="Arial" panose="020B0604020202020204" pitchFamily="34" charset="0"/>
                    <a:cs typeface="Arial" panose="020B0604020202020204" pitchFamily="34" charset="0"/>
                  </a:rPr>
                  <a:t>9%</a:t>
                </a:r>
                <a:endParaRPr lang="zh-CN" altLang="en-US" sz="1200">
                  <a:solidFill>
                    <a:srgbClr val="000000"/>
                  </a:solidFill>
                  <a:latin typeface="Arial" panose="020B0604020202020204" pitchFamily="34" charset="0"/>
                  <a:cs typeface="Arial" panose="020B0604020202020204" pitchFamily="34" charset="0"/>
                </a:endParaRPr>
              </a:p>
            </p:txBody>
          </p:sp>
          <p:sp>
            <p:nvSpPr>
              <p:cNvPr id="39" name="TextBox 56"/>
              <p:cNvSpPr txBox="1">
                <a:spLocks noChangeArrowheads="1"/>
              </p:cNvSpPr>
              <p:nvPr/>
            </p:nvSpPr>
            <p:spPr bwMode="auto">
              <a:xfrm>
                <a:off x="7631980" y="2333418"/>
                <a:ext cx="4058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200">
                    <a:solidFill>
                      <a:srgbClr val="000000"/>
                    </a:solidFill>
                    <a:latin typeface="Arial" panose="020B0604020202020204" pitchFamily="34" charset="0"/>
                    <a:cs typeface="Arial" panose="020B0604020202020204" pitchFamily="34" charset="0"/>
                  </a:rPr>
                  <a:t>3%</a:t>
                </a:r>
                <a:endParaRPr lang="zh-CN" altLang="en-US" sz="1200">
                  <a:solidFill>
                    <a:srgbClr val="000000"/>
                  </a:solidFill>
                  <a:latin typeface="Arial" panose="020B0604020202020204" pitchFamily="34" charset="0"/>
                  <a:cs typeface="Arial" panose="020B0604020202020204" pitchFamily="34" charset="0"/>
                </a:endParaRPr>
              </a:p>
            </p:txBody>
          </p:sp>
        </p:grpSp>
        <p:grpSp>
          <p:nvGrpSpPr>
            <p:cNvPr id="45" name="组合 44"/>
            <p:cNvGrpSpPr/>
            <p:nvPr/>
          </p:nvGrpSpPr>
          <p:grpSpPr bwMode="auto">
            <a:xfrm>
              <a:off x="7448550" y="1018833"/>
              <a:ext cx="1262063" cy="1430338"/>
              <a:chOff x="7485104" y="987574"/>
              <a:chExt cx="1261884" cy="1430271"/>
            </a:xfrm>
          </p:grpSpPr>
          <p:sp>
            <p:nvSpPr>
              <p:cNvPr id="46" name="矩形 45"/>
              <p:cNvSpPr>
                <a:spLocks noChangeArrowheads="1"/>
              </p:cNvSpPr>
              <p:nvPr/>
            </p:nvSpPr>
            <p:spPr bwMode="auto">
              <a:xfrm>
                <a:off x="7485104" y="987574"/>
                <a:ext cx="1261884" cy="30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1400">
                    <a:solidFill>
                      <a:srgbClr val="7F7F7F"/>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400" b="1">
                  <a:solidFill>
                    <a:srgbClr val="7F7F7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7" name="矩形 46"/>
              <p:cNvSpPr>
                <a:spLocks noChangeArrowheads="1"/>
              </p:cNvSpPr>
              <p:nvPr/>
            </p:nvSpPr>
            <p:spPr bwMode="auto">
              <a:xfrm>
                <a:off x="7485104" y="1362206"/>
                <a:ext cx="1261884" cy="30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1400">
                    <a:solidFill>
                      <a:srgbClr val="7F7F7F"/>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400" b="1">
                  <a:solidFill>
                    <a:srgbClr val="7F7F7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矩形 47"/>
              <p:cNvSpPr>
                <a:spLocks noChangeArrowheads="1"/>
              </p:cNvSpPr>
              <p:nvPr/>
            </p:nvSpPr>
            <p:spPr bwMode="auto">
              <a:xfrm>
                <a:off x="7485104" y="1735252"/>
                <a:ext cx="1261884" cy="30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1400">
                    <a:solidFill>
                      <a:srgbClr val="7F7F7F"/>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400" b="1">
                  <a:solidFill>
                    <a:srgbClr val="7F7F7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矩形 48"/>
              <p:cNvSpPr>
                <a:spLocks noChangeArrowheads="1"/>
              </p:cNvSpPr>
              <p:nvPr/>
            </p:nvSpPr>
            <p:spPr bwMode="auto">
              <a:xfrm>
                <a:off x="7485104" y="2109884"/>
                <a:ext cx="1261884" cy="30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1400">
                    <a:solidFill>
                      <a:srgbClr val="7F7F7F"/>
                    </a:solidFill>
                    <a:latin typeface="微软雅黑" panose="020B0503020204020204" pitchFamily="34" charset="-122"/>
                    <a:ea typeface="微软雅黑" panose="020B0503020204020204" pitchFamily="34" charset="-122"/>
                    <a:cs typeface="Arial" panose="020B0604020202020204" pitchFamily="34" charset="0"/>
                  </a:rPr>
                  <a:t>点击添加文字</a:t>
                </a:r>
                <a:endParaRPr lang="en-US" altLang="zh-CN" sz="1400" b="1">
                  <a:solidFill>
                    <a:srgbClr val="7F7F7F"/>
                  </a:solidFill>
                  <a:latin typeface="微软雅黑" panose="020B0503020204020204" pitchFamily="34" charset="-122"/>
                  <a:ea typeface="微软雅黑" panose="020B0503020204020204" pitchFamily="34" charset="-122"/>
                  <a:cs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39813" y="1338263"/>
            <a:ext cx="7204075" cy="2730500"/>
            <a:chOff x="1039813" y="1338263"/>
            <a:chExt cx="7204075" cy="2730500"/>
          </a:xfrm>
        </p:grpSpPr>
        <p:grpSp>
          <p:nvGrpSpPr>
            <p:cNvPr id="3" name="组合 2"/>
            <p:cNvGrpSpPr/>
            <p:nvPr/>
          </p:nvGrpSpPr>
          <p:grpSpPr bwMode="auto">
            <a:xfrm>
              <a:off x="2603500" y="1398588"/>
              <a:ext cx="4103688" cy="2392362"/>
              <a:chOff x="3011497" y="1532571"/>
              <a:chExt cx="3852128" cy="2232248"/>
            </a:xfrm>
          </p:grpSpPr>
          <p:cxnSp>
            <p:nvCxnSpPr>
              <p:cNvPr id="4" name="直接连接符 3"/>
              <p:cNvCxnSpPr/>
              <p:nvPr/>
            </p:nvCxnSpPr>
            <p:spPr>
              <a:xfrm>
                <a:off x="3011497"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3974156"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938306"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900966"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863625"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9" name="任意多边形 8"/>
            <p:cNvSpPr/>
            <p:nvPr/>
          </p:nvSpPr>
          <p:spPr>
            <a:xfrm>
              <a:off x="1603375" y="1636713"/>
              <a:ext cx="5114925" cy="1644650"/>
            </a:xfrm>
            <a:custGeom>
              <a:avLst/>
              <a:gdLst>
                <a:gd name="connsiteX0" fmla="*/ 0 w 4823460"/>
                <a:gd name="connsiteY0" fmla="*/ 1348740 h 1531620"/>
                <a:gd name="connsiteX1" fmla="*/ 22860 w 4823460"/>
                <a:gd name="connsiteY1" fmla="*/ 1028700 h 1531620"/>
                <a:gd name="connsiteX2" fmla="*/ 967740 w 4823460"/>
                <a:gd name="connsiteY2" fmla="*/ 464820 h 1531620"/>
                <a:gd name="connsiteX3" fmla="*/ 1440180 w 4823460"/>
                <a:gd name="connsiteY3" fmla="*/ 685800 h 1531620"/>
                <a:gd name="connsiteX4" fmla="*/ 1927860 w 4823460"/>
                <a:gd name="connsiteY4" fmla="*/ 563880 h 1531620"/>
                <a:gd name="connsiteX5" fmla="*/ 2385060 w 4823460"/>
                <a:gd name="connsiteY5" fmla="*/ 922020 h 1531620"/>
                <a:gd name="connsiteX6" fmla="*/ 2895600 w 4823460"/>
                <a:gd name="connsiteY6" fmla="*/ 1013460 h 1531620"/>
                <a:gd name="connsiteX7" fmla="*/ 3329940 w 4823460"/>
                <a:gd name="connsiteY7" fmla="*/ 762000 h 1531620"/>
                <a:gd name="connsiteX8" fmla="*/ 3848100 w 4823460"/>
                <a:gd name="connsiteY8" fmla="*/ 243840 h 1531620"/>
                <a:gd name="connsiteX9" fmla="*/ 4320540 w 4823460"/>
                <a:gd name="connsiteY9" fmla="*/ 617220 h 1531620"/>
                <a:gd name="connsiteX10" fmla="*/ 4823460 w 4823460"/>
                <a:gd name="connsiteY10" fmla="*/ 0 h 1531620"/>
                <a:gd name="connsiteX11" fmla="*/ 4800600 w 4823460"/>
                <a:gd name="connsiteY11" fmla="*/ 1493520 h 1531620"/>
                <a:gd name="connsiteX12" fmla="*/ 4320540 w 4823460"/>
                <a:gd name="connsiteY12" fmla="*/ 1371600 h 1531620"/>
                <a:gd name="connsiteX13" fmla="*/ 3848100 w 4823460"/>
                <a:gd name="connsiteY13" fmla="*/ 1531620 h 1531620"/>
                <a:gd name="connsiteX14" fmla="*/ 3337560 w 4823460"/>
                <a:gd name="connsiteY14" fmla="*/ 1409700 h 1531620"/>
                <a:gd name="connsiteX15" fmla="*/ 2887980 w 4823460"/>
                <a:gd name="connsiteY15" fmla="*/ 1356360 h 1531620"/>
                <a:gd name="connsiteX16" fmla="*/ 2385060 w 4823460"/>
                <a:gd name="connsiteY16" fmla="*/ 1455420 h 1531620"/>
                <a:gd name="connsiteX17" fmla="*/ 1920240 w 4823460"/>
                <a:gd name="connsiteY17" fmla="*/ 1478280 h 1531620"/>
                <a:gd name="connsiteX18" fmla="*/ 1440180 w 4823460"/>
                <a:gd name="connsiteY18" fmla="*/ 1341120 h 1531620"/>
                <a:gd name="connsiteX19" fmla="*/ 944880 w 4823460"/>
                <a:gd name="connsiteY19" fmla="*/ 1264920 h 1531620"/>
                <a:gd name="connsiteX20" fmla="*/ 0 w 4823460"/>
                <a:gd name="connsiteY20" fmla="*/ 1348740 h 1531620"/>
                <a:gd name="connsiteX0-1" fmla="*/ 7620 w 4800600"/>
                <a:gd name="connsiteY0-2" fmla="*/ 1348740 h 1531620"/>
                <a:gd name="connsiteX1-3" fmla="*/ 0 w 4800600"/>
                <a:gd name="connsiteY1-4" fmla="*/ 1028700 h 1531620"/>
                <a:gd name="connsiteX2-5" fmla="*/ 944880 w 4800600"/>
                <a:gd name="connsiteY2-6" fmla="*/ 464820 h 1531620"/>
                <a:gd name="connsiteX3-7" fmla="*/ 1417320 w 4800600"/>
                <a:gd name="connsiteY3-8" fmla="*/ 685800 h 1531620"/>
                <a:gd name="connsiteX4-9" fmla="*/ 1905000 w 4800600"/>
                <a:gd name="connsiteY4-10" fmla="*/ 563880 h 1531620"/>
                <a:gd name="connsiteX5-11" fmla="*/ 2362200 w 4800600"/>
                <a:gd name="connsiteY5-12" fmla="*/ 922020 h 1531620"/>
                <a:gd name="connsiteX6-13" fmla="*/ 2872740 w 4800600"/>
                <a:gd name="connsiteY6-14" fmla="*/ 1013460 h 1531620"/>
                <a:gd name="connsiteX7-15" fmla="*/ 3307080 w 4800600"/>
                <a:gd name="connsiteY7-16" fmla="*/ 762000 h 1531620"/>
                <a:gd name="connsiteX8-17" fmla="*/ 3825240 w 4800600"/>
                <a:gd name="connsiteY8-18" fmla="*/ 243840 h 1531620"/>
                <a:gd name="connsiteX9-19" fmla="*/ 4297680 w 4800600"/>
                <a:gd name="connsiteY9-20" fmla="*/ 617220 h 1531620"/>
                <a:gd name="connsiteX10-21" fmla="*/ 4800600 w 4800600"/>
                <a:gd name="connsiteY10-22" fmla="*/ 0 h 1531620"/>
                <a:gd name="connsiteX11-23" fmla="*/ 4777740 w 4800600"/>
                <a:gd name="connsiteY11-24" fmla="*/ 1493520 h 1531620"/>
                <a:gd name="connsiteX12-25" fmla="*/ 4297680 w 4800600"/>
                <a:gd name="connsiteY12-26" fmla="*/ 1371600 h 1531620"/>
                <a:gd name="connsiteX13-27" fmla="*/ 3825240 w 4800600"/>
                <a:gd name="connsiteY13-28" fmla="*/ 1531620 h 1531620"/>
                <a:gd name="connsiteX14-29" fmla="*/ 3314700 w 4800600"/>
                <a:gd name="connsiteY14-30" fmla="*/ 1409700 h 1531620"/>
                <a:gd name="connsiteX15-31" fmla="*/ 2865120 w 4800600"/>
                <a:gd name="connsiteY15-32" fmla="*/ 1356360 h 1531620"/>
                <a:gd name="connsiteX16-33" fmla="*/ 2362200 w 4800600"/>
                <a:gd name="connsiteY16-34" fmla="*/ 1455420 h 1531620"/>
                <a:gd name="connsiteX17-35" fmla="*/ 1897380 w 4800600"/>
                <a:gd name="connsiteY17-36" fmla="*/ 1478280 h 1531620"/>
                <a:gd name="connsiteX18-37" fmla="*/ 1417320 w 4800600"/>
                <a:gd name="connsiteY18-38" fmla="*/ 1341120 h 1531620"/>
                <a:gd name="connsiteX19-39" fmla="*/ 922020 w 4800600"/>
                <a:gd name="connsiteY19-40" fmla="*/ 1264920 h 1531620"/>
                <a:gd name="connsiteX20-41" fmla="*/ 7620 w 4800600"/>
                <a:gd name="connsiteY20-42" fmla="*/ 1348740 h 1531620"/>
                <a:gd name="connsiteX0-43" fmla="*/ 7620 w 4800600"/>
                <a:gd name="connsiteY0-44" fmla="*/ 1348740 h 1531620"/>
                <a:gd name="connsiteX1-45" fmla="*/ 0 w 4800600"/>
                <a:gd name="connsiteY1-46" fmla="*/ 1028700 h 1531620"/>
                <a:gd name="connsiteX2-47" fmla="*/ 944880 w 4800600"/>
                <a:gd name="connsiteY2-48" fmla="*/ 464820 h 1531620"/>
                <a:gd name="connsiteX3-49" fmla="*/ 1417320 w 4800600"/>
                <a:gd name="connsiteY3-50" fmla="*/ 685800 h 1531620"/>
                <a:gd name="connsiteX4-51" fmla="*/ 1905000 w 4800600"/>
                <a:gd name="connsiteY4-52" fmla="*/ 563880 h 1531620"/>
                <a:gd name="connsiteX5-53" fmla="*/ 2362200 w 4800600"/>
                <a:gd name="connsiteY5-54" fmla="*/ 922020 h 1531620"/>
                <a:gd name="connsiteX6-55" fmla="*/ 2870359 w 4800600"/>
                <a:gd name="connsiteY6-56" fmla="*/ 1042035 h 1531620"/>
                <a:gd name="connsiteX7-57" fmla="*/ 3307080 w 4800600"/>
                <a:gd name="connsiteY7-58" fmla="*/ 762000 h 1531620"/>
                <a:gd name="connsiteX8-59" fmla="*/ 3825240 w 4800600"/>
                <a:gd name="connsiteY8-60" fmla="*/ 243840 h 1531620"/>
                <a:gd name="connsiteX9-61" fmla="*/ 4297680 w 4800600"/>
                <a:gd name="connsiteY9-62" fmla="*/ 617220 h 1531620"/>
                <a:gd name="connsiteX10-63" fmla="*/ 4800600 w 4800600"/>
                <a:gd name="connsiteY10-64" fmla="*/ 0 h 1531620"/>
                <a:gd name="connsiteX11-65" fmla="*/ 4777740 w 4800600"/>
                <a:gd name="connsiteY11-66" fmla="*/ 1493520 h 1531620"/>
                <a:gd name="connsiteX12-67" fmla="*/ 4297680 w 4800600"/>
                <a:gd name="connsiteY12-68" fmla="*/ 1371600 h 1531620"/>
                <a:gd name="connsiteX13-69" fmla="*/ 3825240 w 4800600"/>
                <a:gd name="connsiteY13-70" fmla="*/ 1531620 h 1531620"/>
                <a:gd name="connsiteX14-71" fmla="*/ 3314700 w 4800600"/>
                <a:gd name="connsiteY14-72" fmla="*/ 1409700 h 1531620"/>
                <a:gd name="connsiteX15-73" fmla="*/ 2865120 w 4800600"/>
                <a:gd name="connsiteY15-74" fmla="*/ 1356360 h 1531620"/>
                <a:gd name="connsiteX16-75" fmla="*/ 2362200 w 4800600"/>
                <a:gd name="connsiteY16-76" fmla="*/ 1455420 h 1531620"/>
                <a:gd name="connsiteX17-77" fmla="*/ 1897380 w 4800600"/>
                <a:gd name="connsiteY17-78" fmla="*/ 1478280 h 1531620"/>
                <a:gd name="connsiteX18-79" fmla="*/ 1417320 w 4800600"/>
                <a:gd name="connsiteY18-80" fmla="*/ 1341120 h 1531620"/>
                <a:gd name="connsiteX19-81" fmla="*/ 922020 w 4800600"/>
                <a:gd name="connsiteY19-82" fmla="*/ 1264920 h 1531620"/>
                <a:gd name="connsiteX20-83" fmla="*/ 7620 w 4800600"/>
                <a:gd name="connsiteY20-84" fmla="*/ 1348740 h 1531620"/>
                <a:gd name="connsiteX0-85" fmla="*/ 7620 w 4800600"/>
                <a:gd name="connsiteY0-86" fmla="*/ 1348740 h 1531620"/>
                <a:gd name="connsiteX1-87" fmla="*/ 0 w 4800600"/>
                <a:gd name="connsiteY1-88" fmla="*/ 1028700 h 1531620"/>
                <a:gd name="connsiteX2-89" fmla="*/ 944880 w 4800600"/>
                <a:gd name="connsiteY2-90" fmla="*/ 464820 h 1531620"/>
                <a:gd name="connsiteX3-91" fmla="*/ 1417320 w 4800600"/>
                <a:gd name="connsiteY3-92" fmla="*/ 685800 h 1531620"/>
                <a:gd name="connsiteX4-93" fmla="*/ 1905000 w 4800600"/>
                <a:gd name="connsiteY4-94" fmla="*/ 563880 h 1531620"/>
                <a:gd name="connsiteX5-95" fmla="*/ 2386012 w 4800600"/>
                <a:gd name="connsiteY5-96" fmla="*/ 931545 h 1531620"/>
                <a:gd name="connsiteX6-97" fmla="*/ 2870359 w 4800600"/>
                <a:gd name="connsiteY6-98" fmla="*/ 1042035 h 1531620"/>
                <a:gd name="connsiteX7-99" fmla="*/ 3307080 w 4800600"/>
                <a:gd name="connsiteY7-100" fmla="*/ 762000 h 1531620"/>
                <a:gd name="connsiteX8-101" fmla="*/ 3825240 w 4800600"/>
                <a:gd name="connsiteY8-102" fmla="*/ 243840 h 1531620"/>
                <a:gd name="connsiteX9-103" fmla="*/ 4297680 w 4800600"/>
                <a:gd name="connsiteY9-104" fmla="*/ 617220 h 1531620"/>
                <a:gd name="connsiteX10-105" fmla="*/ 4800600 w 4800600"/>
                <a:gd name="connsiteY10-106" fmla="*/ 0 h 1531620"/>
                <a:gd name="connsiteX11-107" fmla="*/ 4777740 w 4800600"/>
                <a:gd name="connsiteY11-108" fmla="*/ 1493520 h 1531620"/>
                <a:gd name="connsiteX12-109" fmla="*/ 4297680 w 4800600"/>
                <a:gd name="connsiteY12-110" fmla="*/ 1371600 h 1531620"/>
                <a:gd name="connsiteX13-111" fmla="*/ 3825240 w 4800600"/>
                <a:gd name="connsiteY13-112" fmla="*/ 1531620 h 1531620"/>
                <a:gd name="connsiteX14-113" fmla="*/ 3314700 w 4800600"/>
                <a:gd name="connsiteY14-114" fmla="*/ 1409700 h 1531620"/>
                <a:gd name="connsiteX15-115" fmla="*/ 2865120 w 4800600"/>
                <a:gd name="connsiteY15-116" fmla="*/ 1356360 h 1531620"/>
                <a:gd name="connsiteX16-117" fmla="*/ 2362200 w 4800600"/>
                <a:gd name="connsiteY16-118" fmla="*/ 1455420 h 1531620"/>
                <a:gd name="connsiteX17-119" fmla="*/ 1897380 w 4800600"/>
                <a:gd name="connsiteY17-120" fmla="*/ 1478280 h 1531620"/>
                <a:gd name="connsiteX18-121" fmla="*/ 1417320 w 4800600"/>
                <a:gd name="connsiteY18-122" fmla="*/ 1341120 h 1531620"/>
                <a:gd name="connsiteX19-123" fmla="*/ 922020 w 4800600"/>
                <a:gd name="connsiteY19-124" fmla="*/ 1264920 h 1531620"/>
                <a:gd name="connsiteX20-125" fmla="*/ 7620 w 4800600"/>
                <a:gd name="connsiteY20-126" fmla="*/ 1348740 h 1531620"/>
                <a:gd name="connsiteX0-127" fmla="*/ 7620 w 4800600"/>
                <a:gd name="connsiteY0-128" fmla="*/ 1348740 h 1531620"/>
                <a:gd name="connsiteX1-129" fmla="*/ 0 w 4800600"/>
                <a:gd name="connsiteY1-130" fmla="*/ 1028700 h 1531620"/>
                <a:gd name="connsiteX2-131" fmla="*/ 944880 w 4800600"/>
                <a:gd name="connsiteY2-132" fmla="*/ 464820 h 1531620"/>
                <a:gd name="connsiteX3-133" fmla="*/ 1417320 w 4800600"/>
                <a:gd name="connsiteY3-134" fmla="*/ 685800 h 1531620"/>
                <a:gd name="connsiteX4-135" fmla="*/ 1905000 w 4800600"/>
                <a:gd name="connsiteY4-136" fmla="*/ 563880 h 1531620"/>
                <a:gd name="connsiteX5-137" fmla="*/ 2369343 w 4800600"/>
                <a:gd name="connsiteY5-138" fmla="*/ 941070 h 1531620"/>
                <a:gd name="connsiteX6-139" fmla="*/ 2870359 w 4800600"/>
                <a:gd name="connsiteY6-140" fmla="*/ 1042035 h 1531620"/>
                <a:gd name="connsiteX7-141" fmla="*/ 3307080 w 4800600"/>
                <a:gd name="connsiteY7-142" fmla="*/ 762000 h 1531620"/>
                <a:gd name="connsiteX8-143" fmla="*/ 3825240 w 4800600"/>
                <a:gd name="connsiteY8-144" fmla="*/ 243840 h 1531620"/>
                <a:gd name="connsiteX9-145" fmla="*/ 4297680 w 4800600"/>
                <a:gd name="connsiteY9-146" fmla="*/ 617220 h 1531620"/>
                <a:gd name="connsiteX10-147" fmla="*/ 4800600 w 4800600"/>
                <a:gd name="connsiteY10-148" fmla="*/ 0 h 1531620"/>
                <a:gd name="connsiteX11-149" fmla="*/ 4777740 w 4800600"/>
                <a:gd name="connsiteY11-150" fmla="*/ 1493520 h 1531620"/>
                <a:gd name="connsiteX12-151" fmla="*/ 4297680 w 4800600"/>
                <a:gd name="connsiteY12-152" fmla="*/ 1371600 h 1531620"/>
                <a:gd name="connsiteX13-153" fmla="*/ 3825240 w 4800600"/>
                <a:gd name="connsiteY13-154" fmla="*/ 1531620 h 1531620"/>
                <a:gd name="connsiteX14-155" fmla="*/ 3314700 w 4800600"/>
                <a:gd name="connsiteY14-156" fmla="*/ 1409700 h 1531620"/>
                <a:gd name="connsiteX15-157" fmla="*/ 2865120 w 4800600"/>
                <a:gd name="connsiteY15-158" fmla="*/ 1356360 h 1531620"/>
                <a:gd name="connsiteX16-159" fmla="*/ 2362200 w 4800600"/>
                <a:gd name="connsiteY16-160" fmla="*/ 1455420 h 1531620"/>
                <a:gd name="connsiteX17-161" fmla="*/ 1897380 w 4800600"/>
                <a:gd name="connsiteY17-162" fmla="*/ 1478280 h 1531620"/>
                <a:gd name="connsiteX18-163" fmla="*/ 1417320 w 4800600"/>
                <a:gd name="connsiteY18-164" fmla="*/ 1341120 h 1531620"/>
                <a:gd name="connsiteX19-165" fmla="*/ 922020 w 4800600"/>
                <a:gd name="connsiteY19-166" fmla="*/ 1264920 h 1531620"/>
                <a:gd name="connsiteX20-167" fmla="*/ 7620 w 4800600"/>
                <a:gd name="connsiteY20-168" fmla="*/ 1348740 h 1531620"/>
                <a:gd name="connsiteX0-169" fmla="*/ 7620 w 4800600"/>
                <a:gd name="connsiteY0-170" fmla="*/ 1348740 h 1531620"/>
                <a:gd name="connsiteX1-171" fmla="*/ 0 w 4800600"/>
                <a:gd name="connsiteY1-172" fmla="*/ 1028700 h 1531620"/>
                <a:gd name="connsiteX2-173" fmla="*/ 944880 w 4800600"/>
                <a:gd name="connsiteY2-174" fmla="*/ 464820 h 1531620"/>
                <a:gd name="connsiteX3-175" fmla="*/ 1407795 w 4800600"/>
                <a:gd name="connsiteY3-176" fmla="*/ 711993 h 1531620"/>
                <a:gd name="connsiteX4-177" fmla="*/ 1905000 w 4800600"/>
                <a:gd name="connsiteY4-178" fmla="*/ 563880 h 1531620"/>
                <a:gd name="connsiteX5-179" fmla="*/ 2369343 w 4800600"/>
                <a:gd name="connsiteY5-180" fmla="*/ 941070 h 1531620"/>
                <a:gd name="connsiteX6-181" fmla="*/ 2870359 w 4800600"/>
                <a:gd name="connsiteY6-182" fmla="*/ 1042035 h 1531620"/>
                <a:gd name="connsiteX7-183" fmla="*/ 3307080 w 4800600"/>
                <a:gd name="connsiteY7-184" fmla="*/ 762000 h 1531620"/>
                <a:gd name="connsiteX8-185" fmla="*/ 3825240 w 4800600"/>
                <a:gd name="connsiteY8-186" fmla="*/ 243840 h 1531620"/>
                <a:gd name="connsiteX9-187" fmla="*/ 4297680 w 4800600"/>
                <a:gd name="connsiteY9-188" fmla="*/ 617220 h 1531620"/>
                <a:gd name="connsiteX10-189" fmla="*/ 4800600 w 4800600"/>
                <a:gd name="connsiteY10-190" fmla="*/ 0 h 1531620"/>
                <a:gd name="connsiteX11-191" fmla="*/ 4777740 w 4800600"/>
                <a:gd name="connsiteY11-192" fmla="*/ 1493520 h 1531620"/>
                <a:gd name="connsiteX12-193" fmla="*/ 4297680 w 4800600"/>
                <a:gd name="connsiteY12-194" fmla="*/ 1371600 h 1531620"/>
                <a:gd name="connsiteX13-195" fmla="*/ 3825240 w 4800600"/>
                <a:gd name="connsiteY13-196" fmla="*/ 1531620 h 1531620"/>
                <a:gd name="connsiteX14-197" fmla="*/ 3314700 w 4800600"/>
                <a:gd name="connsiteY14-198" fmla="*/ 1409700 h 1531620"/>
                <a:gd name="connsiteX15-199" fmla="*/ 2865120 w 4800600"/>
                <a:gd name="connsiteY15-200" fmla="*/ 1356360 h 1531620"/>
                <a:gd name="connsiteX16-201" fmla="*/ 2362200 w 4800600"/>
                <a:gd name="connsiteY16-202" fmla="*/ 1455420 h 1531620"/>
                <a:gd name="connsiteX17-203" fmla="*/ 1897380 w 4800600"/>
                <a:gd name="connsiteY17-204" fmla="*/ 1478280 h 1531620"/>
                <a:gd name="connsiteX18-205" fmla="*/ 1417320 w 4800600"/>
                <a:gd name="connsiteY18-206" fmla="*/ 1341120 h 1531620"/>
                <a:gd name="connsiteX19-207" fmla="*/ 922020 w 4800600"/>
                <a:gd name="connsiteY19-208" fmla="*/ 1264920 h 1531620"/>
                <a:gd name="connsiteX20-209" fmla="*/ 7620 w 4800600"/>
                <a:gd name="connsiteY20-210" fmla="*/ 1348740 h 1531620"/>
                <a:gd name="connsiteX0-211" fmla="*/ 7620 w 4800600"/>
                <a:gd name="connsiteY0-212" fmla="*/ 1348740 h 1531620"/>
                <a:gd name="connsiteX1-213" fmla="*/ 0 w 4800600"/>
                <a:gd name="connsiteY1-214" fmla="*/ 1028700 h 1531620"/>
                <a:gd name="connsiteX2-215" fmla="*/ 925830 w 4800600"/>
                <a:gd name="connsiteY2-216" fmla="*/ 474345 h 1531620"/>
                <a:gd name="connsiteX3-217" fmla="*/ 1407795 w 4800600"/>
                <a:gd name="connsiteY3-218" fmla="*/ 711993 h 1531620"/>
                <a:gd name="connsiteX4-219" fmla="*/ 1905000 w 4800600"/>
                <a:gd name="connsiteY4-220" fmla="*/ 563880 h 1531620"/>
                <a:gd name="connsiteX5-221" fmla="*/ 2369343 w 4800600"/>
                <a:gd name="connsiteY5-222" fmla="*/ 941070 h 1531620"/>
                <a:gd name="connsiteX6-223" fmla="*/ 2870359 w 4800600"/>
                <a:gd name="connsiteY6-224" fmla="*/ 1042035 h 1531620"/>
                <a:gd name="connsiteX7-225" fmla="*/ 3307080 w 4800600"/>
                <a:gd name="connsiteY7-226" fmla="*/ 762000 h 1531620"/>
                <a:gd name="connsiteX8-227" fmla="*/ 3825240 w 4800600"/>
                <a:gd name="connsiteY8-228" fmla="*/ 243840 h 1531620"/>
                <a:gd name="connsiteX9-229" fmla="*/ 4297680 w 4800600"/>
                <a:gd name="connsiteY9-230" fmla="*/ 617220 h 1531620"/>
                <a:gd name="connsiteX10-231" fmla="*/ 4800600 w 4800600"/>
                <a:gd name="connsiteY10-232" fmla="*/ 0 h 1531620"/>
                <a:gd name="connsiteX11-233" fmla="*/ 4777740 w 4800600"/>
                <a:gd name="connsiteY11-234" fmla="*/ 1493520 h 1531620"/>
                <a:gd name="connsiteX12-235" fmla="*/ 4297680 w 4800600"/>
                <a:gd name="connsiteY12-236" fmla="*/ 1371600 h 1531620"/>
                <a:gd name="connsiteX13-237" fmla="*/ 3825240 w 4800600"/>
                <a:gd name="connsiteY13-238" fmla="*/ 1531620 h 1531620"/>
                <a:gd name="connsiteX14-239" fmla="*/ 3314700 w 4800600"/>
                <a:gd name="connsiteY14-240" fmla="*/ 1409700 h 1531620"/>
                <a:gd name="connsiteX15-241" fmla="*/ 2865120 w 4800600"/>
                <a:gd name="connsiteY15-242" fmla="*/ 1356360 h 1531620"/>
                <a:gd name="connsiteX16-243" fmla="*/ 2362200 w 4800600"/>
                <a:gd name="connsiteY16-244" fmla="*/ 1455420 h 1531620"/>
                <a:gd name="connsiteX17-245" fmla="*/ 1897380 w 4800600"/>
                <a:gd name="connsiteY17-246" fmla="*/ 1478280 h 1531620"/>
                <a:gd name="connsiteX18-247" fmla="*/ 1417320 w 4800600"/>
                <a:gd name="connsiteY18-248" fmla="*/ 1341120 h 1531620"/>
                <a:gd name="connsiteX19-249" fmla="*/ 922020 w 4800600"/>
                <a:gd name="connsiteY19-250" fmla="*/ 1264920 h 1531620"/>
                <a:gd name="connsiteX20-251" fmla="*/ 7620 w 4800600"/>
                <a:gd name="connsiteY20-252" fmla="*/ 1348740 h 1531620"/>
                <a:gd name="connsiteX0-253" fmla="*/ 7620 w 4800600"/>
                <a:gd name="connsiteY0-254" fmla="*/ 1348740 h 1531620"/>
                <a:gd name="connsiteX1-255" fmla="*/ 0 w 4800600"/>
                <a:gd name="connsiteY1-256" fmla="*/ 1028700 h 1531620"/>
                <a:gd name="connsiteX2-257" fmla="*/ 925830 w 4800600"/>
                <a:gd name="connsiteY2-258" fmla="*/ 474345 h 1531620"/>
                <a:gd name="connsiteX3-259" fmla="*/ 1407795 w 4800600"/>
                <a:gd name="connsiteY3-260" fmla="*/ 711993 h 1531620"/>
                <a:gd name="connsiteX4-261" fmla="*/ 1905000 w 4800600"/>
                <a:gd name="connsiteY4-262" fmla="*/ 563880 h 1531620"/>
                <a:gd name="connsiteX5-263" fmla="*/ 2369343 w 4800600"/>
                <a:gd name="connsiteY5-264" fmla="*/ 941070 h 1531620"/>
                <a:gd name="connsiteX6-265" fmla="*/ 2870359 w 4800600"/>
                <a:gd name="connsiteY6-266" fmla="*/ 1042035 h 1531620"/>
                <a:gd name="connsiteX7-267" fmla="*/ 3307080 w 4800600"/>
                <a:gd name="connsiteY7-268" fmla="*/ 762000 h 1531620"/>
                <a:gd name="connsiteX8-269" fmla="*/ 3825240 w 4800600"/>
                <a:gd name="connsiteY8-270" fmla="*/ 243840 h 1531620"/>
                <a:gd name="connsiteX9-271" fmla="*/ 4297680 w 4800600"/>
                <a:gd name="connsiteY9-272" fmla="*/ 617220 h 1531620"/>
                <a:gd name="connsiteX10-273" fmla="*/ 4800600 w 4800600"/>
                <a:gd name="connsiteY10-274" fmla="*/ 0 h 1531620"/>
                <a:gd name="connsiteX11-275" fmla="*/ 4777740 w 4800600"/>
                <a:gd name="connsiteY11-276" fmla="*/ 1493520 h 1531620"/>
                <a:gd name="connsiteX12-277" fmla="*/ 4297680 w 4800600"/>
                <a:gd name="connsiteY12-278" fmla="*/ 1371600 h 1531620"/>
                <a:gd name="connsiteX13-279" fmla="*/ 3825240 w 4800600"/>
                <a:gd name="connsiteY13-280" fmla="*/ 1531620 h 1531620"/>
                <a:gd name="connsiteX14-281" fmla="*/ 3314700 w 4800600"/>
                <a:gd name="connsiteY14-282" fmla="*/ 1409700 h 1531620"/>
                <a:gd name="connsiteX15-283" fmla="*/ 2865120 w 4800600"/>
                <a:gd name="connsiteY15-284" fmla="*/ 1356360 h 1531620"/>
                <a:gd name="connsiteX16-285" fmla="*/ 2362200 w 4800600"/>
                <a:gd name="connsiteY16-286" fmla="*/ 1455420 h 1531620"/>
                <a:gd name="connsiteX17-287" fmla="*/ 1897380 w 4800600"/>
                <a:gd name="connsiteY17-288" fmla="*/ 1478280 h 1531620"/>
                <a:gd name="connsiteX18-289" fmla="*/ 1417320 w 4800600"/>
                <a:gd name="connsiteY18-290" fmla="*/ 1341120 h 1531620"/>
                <a:gd name="connsiteX19-291" fmla="*/ 938689 w 4800600"/>
                <a:gd name="connsiteY19-292" fmla="*/ 1272063 h 1531620"/>
                <a:gd name="connsiteX20-293" fmla="*/ 7620 w 4800600"/>
                <a:gd name="connsiteY20-294" fmla="*/ 1348740 h 1531620"/>
                <a:gd name="connsiteX0-295" fmla="*/ 7620 w 4800600"/>
                <a:gd name="connsiteY0-296" fmla="*/ 1348740 h 1543527"/>
                <a:gd name="connsiteX1-297" fmla="*/ 0 w 4800600"/>
                <a:gd name="connsiteY1-298" fmla="*/ 1028700 h 1543527"/>
                <a:gd name="connsiteX2-299" fmla="*/ 925830 w 4800600"/>
                <a:gd name="connsiteY2-300" fmla="*/ 474345 h 1543527"/>
                <a:gd name="connsiteX3-301" fmla="*/ 1407795 w 4800600"/>
                <a:gd name="connsiteY3-302" fmla="*/ 711993 h 1543527"/>
                <a:gd name="connsiteX4-303" fmla="*/ 1905000 w 4800600"/>
                <a:gd name="connsiteY4-304" fmla="*/ 563880 h 1543527"/>
                <a:gd name="connsiteX5-305" fmla="*/ 2369343 w 4800600"/>
                <a:gd name="connsiteY5-306" fmla="*/ 941070 h 1543527"/>
                <a:gd name="connsiteX6-307" fmla="*/ 2870359 w 4800600"/>
                <a:gd name="connsiteY6-308" fmla="*/ 1042035 h 1543527"/>
                <a:gd name="connsiteX7-309" fmla="*/ 3307080 w 4800600"/>
                <a:gd name="connsiteY7-310" fmla="*/ 762000 h 1543527"/>
                <a:gd name="connsiteX8-311" fmla="*/ 3825240 w 4800600"/>
                <a:gd name="connsiteY8-312" fmla="*/ 243840 h 1543527"/>
                <a:gd name="connsiteX9-313" fmla="*/ 4297680 w 4800600"/>
                <a:gd name="connsiteY9-314" fmla="*/ 617220 h 1543527"/>
                <a:gd name="connsiteX10-315" fmla="*/ 4800600 w 4800600"/>
                <a:gd name="connsiteY10-316" fmla="*/ 0 h 1543527"/>
                <a:gd name="connsiteX11-317" fmla="*/ 4777740 w 4800600"/>
                <a:gd name="connsiteY11-318" fmla="*/ 1493520 h 1543527"/>
                <a:gd name="connsiteX12-319" fmla="*/ 4297680 w 4800600"/>
                <a:gd name="connsiteY12-320" fmla="*/ 1371600 h 1543527"/>
                <a:gd name="connsiteX13-321" fmla="*/ 3830003 w 4800600"/>
                <a:gd name="connsiteY13-322" fmla="*/ 1543527 h 1543527"/>
                <a:gd name="connsiteX14-323" fmla="*/ 3314700 w 4800600"/>
                <a:gd name="connsiteY14-324" fmla="*/ 1409700 h 1543527"/>
                <a:gd name="connsiteX15-325" fmla="*/ 2865120 w 4800600"/>
                <a:gd name="connsiteY15-326" fmla="*/ 1356360 h 1543527"/>
                <a:gd name="connsiteX16-327" fmla="*/ 2362200 w 4800600"/>
                <a:gd name="connsiteY16-328" fmla="*/ 1455420 h 1543527"/>
                <a:gd name="connsiteX17-329" fmla="*/ 1897380 w 4800600"/>
                <a:gd name="connsiteY17-330" fmla="*/ 1478280 h 1543527"/>
                <a:gd name="connsiteX18-331" fmla="*/ 1417320 w 4800600"/>
                <a:gd name="connsiteY18-332" fmla="*/ 1341120 h 1543527"/>
                <a:gd name="connsiteX19-333" fmla="*/ 938689 w 4800600"/>
                <a:gd name="connsiteY19-334" fmla="*/ 1272063 h 1543527"/>
                <a:gd name="connsiteX20-335" fmla="*/ 7620 w 4800600"/>
                <a:gd name="connsiteY20-336" fmla="*/ 1348740 h 1543527"/>
                <a:gd name="connsiteX0-337" fmla="*/ 7620 w 4800600"/>
                <a:gd name="connsiteY0-338" fmla="*/ 1348740 h 1543527"/>
                <a:gd name="connsiteX1-339" fmla="*/ 0 w 4800600"/>
                <a:gd name="connsiteY1-340" fmla="*/ 1028700 h 1543527"/>
                <a:gd name="connsiteX2-341" fmla="*/ 925830 w 4800600"/>
                <a:gd name="connsiteY2-342" fmla="*/ 474345 h 1543527"/>
                <a:gd name="connsiteX3-343" fmla="*/ 1407795 w 4800600"/>
                <a:gd name="connsiteY3-344" fmla="*/ 711993 h 1543527"/>
                <a:gd name="connsiteX4-345" fmla="*/ 1905000 w 4800600"/>
                <a:gd name="connsiteY4-346" fmla="*/ 563880 h 1543527"/>
                <a:gd name="connsiteX5-347" fmla="*/ 2369343 w 4800600"/>
                <a:gd name="connsiteY5-348" fmla="*/ 941070 h 1543527"/>
                <a:gd name="connsiteX6-349" fmla="*/ 2870359 w 4800600"/>
                <a:gd name="connsiteY6-350" fmla="*/ 1042035 h 1543527"/>
                <a:gd name="connsiteX7-351" fmla="*/ 3307080 w 4800600"/>
                <a:gd name="connsiteY7-352" fmla="*/ 762000 h 1543527"/>
                <a:gd name="connsiteX8-353" fmla="*/ 3813334 w 4800600"/>
                <a:gd name="connsiteY8-354" fmla="*/ 274796 h 1543527"/>
                <a:gd name="connsiteX9-355" fmla="*/ 4297680 w 4800600"/>
                <a:gd name="connsiteY9-356" fmla="*/ 617220 h 1543527"/>
                <a:gd name="connsiteX10-357" fmla="*/ 4800600 w 4800600"/>
                <a:gd name="connsiteY10-358" fmla="*/ 0 h 1543527"/>
                <a:gd name="connsiteX11-359" fmla="*/ 4777740 w 4800600"/>
                <a:gd name="connsiteY11-360" fmla="*/ 1493520 h 1543527"/>
                <a:gd name="connsiteX12-361" fmla="*/ 4297680 w 4800600"/>
                <a:gd name="connsiteY12-362" fmla="*/ 1371600 h 1543527"/>
                <a:gd name="connsiteX13-363" fmla="*/ 3830003 w 4800600"/>
                <a:gd name="connsiteY13-364" fmla="*/ 1543527 h 1543527"/>
                <a:gd name="connsiteX14-365" fmla="*/ 3314700 w 4800600"/>
                <a:gd name="connsiteY14-366" fmla="*/ 1409700 h 1543527"/>
                <a:gd name="connsiteX15-367" fmla="*/ 2865120 w 4800600"/>
                <a:gd name="connsiteY15-368" fmla="*/ 1356360 h 1543527"/>
                <a:gd name="connsiteX16-369" fmla="*/ 2362200 w 4800600"/>
                <a:gd name="connsiteY16-370" fmla="*/ 1455420 h 1543527"/>
                <a:gd name="connsiteX17-371" fmla="*/ 1897380 w 4800600"/>
                <a:gd name="connsiteY17-372" fmla="*/ 1478280 h 1543527"/>
                <a:gd name="connsiteX18-373" fmla="*/ 1417320 w 4800600"/>
                <a:gd name="connsiteY18-374" fmla="*/ 1341120 h 1543527"/>
                <a:gd name="connsiteX19-375" fmla="*/ 938689 w 4800600"/>
                <a:gd name="connsiteY19-376" fmla="*/ 1272063 h 1543527"/>
                <a:gd name="connsiteX20-377" fmla="*/ 7620 w 4800600"/>
                <a:gd name="connsiteY20-378" fmla="*/ 1348740 h 1543527"/>
                <a:gd name="connsiteX0-379" fmla="*/ 7620 w 4800600"/>
                <a:gd name="connsiteY0-380" fmla="*/ 1348740 h 1543527"/>
                <a:gd name="connsiteX1-381" fmla="*/ 0 w 4800600"/>
                <a:gd name="connsiteY1-382" fmla="*/ 1028700 h 1543527"/>
                <a:gd name="connsiteX2-383" fmla="*/ 925830 w 4800600"/>
                <a:gd name="connsiteY2-384" fmla="*/ 474345 h 1543527"/>
                <a:gd name="connsiteX3-385" fmla="*/ 1407795 w 4800600"/>
                <a:gd name="connsiteY3-386" fmla="*/ 711993 h 1543527"/>
                <a:gd name="connsiteX4-387" fmla="*/ 1905000 w 4800600"/>
                <a:gd name="connsiteY4-388" fmla="*/ 563880 h 1543527"/>
                <a:gd name="connsiteX5-389" fmla="*/ 2369343 w 4800600"/>
                <a:gd name="connsiteY5-390" fmla="*/ 941070 h 1543527"/>
                <a:gd name="connsiteX6-391" fmla="*/ 2870359 w 4800600"/>
                <a:gd name="connsiteY6-392" fmla="*/ 1042035 h 1543527"/>
                <a:gd name="connsiteX7-393" fmla="*/ 3307080 w 4800600"/>
                <a:gd name="connsiteY7-394" fmla="*/ 762000 h 1543527"/>
                <a:gd name="connsiteX8-395" fmla="*/ 3808572 w 4800600"/>
                <a:gd name="connsiteY8-396" fmla="*/ 262889 h 1543527"/>
                <a:gd name="connsiteX9-397" fmla="*/ 4297680 w 4800600"/>
                <a:gd name="connsiteY9-398" fmla="*/ 617220 h 1543527"/>
                <a:gd name="connsiteX10-399" fmla="*/ 4800600 w 4800600"/>
                <a:gd name="connsiteY10-400" fmla="*/ 0 h 1543527"/>
                <a:gd name="connsiteX11-401" fmla="*/ 4777740 w 4800600"/>
                <a:gd name="connsiteY11-402" fmla="*/ 1493520 h 1543527"/>
                <a:gd name="connsiteX12-403" fmla="*/ 4297680 w 4800600"/>
                <a:gd name="connsiteY12-404" fmla="*/ 1371600 h 1543527"/>
                <a:gd name="connsiteX13-405" fmla="*/ 3830003 w 4800600"/>
                <a:gd name="connsiteY13-406" fmla="*/ 1543527 h 1543527"/>
                <a:gd name="connsiteX14-407" fmla="*/ 3314700 w 4800600"/>
                <a:gd name="connsiteY14-408" fmla="*/ 1409700 h 1543527"/>
                <a:gd name="connsiteX15-409" fmla="*/ 2865120 w 4800600"/>
                <a:gd name="connsiteY15-410" fmla="*/ 1356360 h 1543527"/>
                <a:gd name="connsiteX16-411" fmla="*/ 2362200 w 4800600"/>
                <a:gd name="connsiteY16-412" fmla="*/ 1455420 h 1543527"/>
                <a:gd name="connsiteX17-413" fmla="*/ 1897380 w 4800600"/>
                <a:gd name="connsiteY17-414" fmla="*/ 1478280 h 1543527"/>
                <a:gd name="connsiteX18-415" fmla="*/ 1417320 w 4800600"/>
                <a:gd name="connsiteY18-416" fmla="*/ 1341120 h 1543527"/>
                <a:gd name="connsiteX19-417" fmla="*/ 938689 w 4800600"/>
                <a:gd name="connsiteY19-418" fmla="*/ 1272063 h 1543527"/>
                <a:gd name="connsiteX20-419" fmla="*/ 7620 w 4800600"/>
                <a:gd name="connsiteY20-420" fmla="*/ 1348740 h 1543527"/>
                <a:gd name="connsiteX0-421" fmla="*/ 7620 w 4800600"/>
                <a:gd name="connsiteY0-422" fmla="*/ 1348740 h 1543527"/>
                <a:gd name="connsiteX1-423" fmla="*/ 0 w 4800600"/>
                <a:gd name="connsiteY1-424" fmla="*/ 1028700 h 1543527"/>
                <a:gd name="connsiteX2-425" fmla="*/ 925830 w 4800600"/>
                <a:gd name="connsiteY2-426" fmla="*/ 474345 h 1543527"/>
                <a:gd name="connsiteX3-427" fmla="*/ 1407795 w 4800600"/>
                <a:gd name="connsiteY3-428" fmla="*/ 711993 h 1543527"/>
                <a:gd name="connsiteX4-429" fmla="*/ 1905000 w 4800600"/>
                <a:gd name="connsiteY4-430" fmla="*/ 563880 h 1543527"/>
                <a:gd name="connsiteX5-431" fmla="*/ 2369343 w 4800600"/>
                <a:gd name="connsiteY5-432" fmla="*/ 941070 h 1543527"/>
                <a:gd name="connsiteX6-433" fmla="*/ 2870359 w 4800600"/>
                <a:gd name="connsiteY6-434" fmla="*/ 1042035 h 1543527"/>
                <a:gd name="connsiteX7-435" fmla="*/ 3328512 w 4800600"/>
                <a:gd name="connsiteY7-436" fmla="*/ 762000 h 1543527"/>
                <a:gd name="connsiteX8-437" fmla="*/ 3808572 w 4800600"/>
                <a:gd name="connsiteY8-438" fmla="*/ 262889 h 1543527"/>
                <a:gd name="connsiteX9-439" fmla="*/ 4297680 w 4800600"/>
                <a:gd name="connsiteY9-440" fmla="*/ 617220 h 1543527"/>
                <a:gd name="connsiteX10-441" fmla="*/ 4800600 w 4800600"/>
                <a:gd name="connsiteY10-442" fmla="*/ 0 h 1543527"/>
                <a:gd name="connsiteX11-443" fmla="*/ 4777740 w 4800600"/>
                <a:gd name="connsiteY11-444" fmla="*/ 1493520 h 1543527"/>
                <a:gd name="connsiteX12-445" fmla="*/ 4297680 w 4800600"/>
                <a:gd name="connsiteY12-446" fmla="*/ 1371600 h 1543527"/>
                <a:gd name="connsiteX13-447" fmla="*/ 3830003 w 4800600"/>
                <a:gd name="connsiteY13-448" fmla="*/ 1543527 h 1543527"/>
                <a:gd name="connsiteX14-449" fmla="*/ 3314700 w 4800600"/>
                <a:gd name="connsiteY14-450" fmla="*/ 1409700 h 1543527"/>
                <a:gd name="connsiteX15-451" fmla="*/ 2865120 w 4800600"/>
                <a:gd name="connsiteY15-452" fmla="*/ 1356360 h 1543527"/>
                <a:gd name="connsiteX16-453" fmla="*/ 2362200 w 4800600"/>
                <a:gd name="connsiteY16-454" fmla="*/ 1455420 h 1543527"/>
                <a:gd name="connsiteX17-455" fmla="*/ 1897380 w 4800600"/>
                <a:gd name="connsiteY17-456" fmla="*/ 1478280 h 1543527"/>
                <a:gd name="connsiteX18-457" fmla="*/ 1417320 w 4800600"/>
                <a:gd name="connsiteY18-458" fmla="*/ 1341120 h 1543527"/>
                <a:gd name="connsiteX19-459" fmla="*/ 938689 w 4800600"/>
                <a:gd name="connsiteY19-460" fmla="*/ 1272063 h 1543527"/>
                <a:gd name="connsiteX20-461" fmla="*/ 7620 w 4800600"/>
                <a:gd name="connsiteY20-462" fmla="*/ 1348740 h 1543527"/>
                <a:gd name="connsiteX0-463" fmla="*/ 7620 w 4800600"/>
                <a:gd name="connsiteY0-464" fmla="*/ 1348740 h 1543527"/>
                <a:gd name="connsiteX1-465" fmla="*/ 0 w 4800600"/>
                <a:gd name="connsiteY1-466" fmla="*/ 1028700 h 1543527"/>
                <a:gd name="connsiteX2-467" fmla="*/ 925830 w 4800600"/>
                <a:gd name="connsiteY2-468" fmla="*/ 474345 h 1543527"/>
                <a:gd name="connsiteX3-469" fmla="*/ 1407795 w 4800600"/>
                <a:gd name="connsiteY3-470" fmla="*/ 711993 h 1543527"/>
                <a:gd name="connsiteX4-471" fmla="*/ 1905000 w 4800600"/>
                <a:gd name="connsiteY4-472" fmla="*/ 563880 h 1543527"/>
                <a:gd name="connsiteX5-473" fmla="*/ 2369343 w 4800600"/>
                <a:gd name="connsiteY5-474" fmla="*/ 941070 h 1543527"/>
                <a:gd name="connsiteX6-475" fmla="*/ 2870359 w 4800600"/>
                <a:gd name="connsiteY6-476" fmla="*/ 1042035 h 1543527"/>
                <a:gd name="connsiteX7-477" fmla="*/ 3328512 w 4800600"/>
                <a:gd name="connsiteY7-478" fmla="*/ 762000 h 1543527"/>
                <a:gd name="connsiteX8-479" fmla="*/ 3808572 w 4800600"/>
                <a:gd name="connsiteY8-480" fmla="*/ 262889 h 1543527"/>
                <a:gd name="connsiteX9-481" fmla="*/ 4297680 w 4800600"/>
                <a:gd name="connsiteY9-482" fmla="*/ 617220 h 1543527"/>
                <a:gd name="connsiteX10-483" fmla="*/ 4800600 w 4800600"/>
                <a:gd name="connsiteY10-484" fmla="*/ 0 h 1543527"/>
                <a:gd name="connsiteX11-485" fmla="*/ 4789659 w 4800600"/>
                <a:gd name="connsiteY11-486" fmla="*/ 1499480 h 1543527"/>
                <a:gd name="connsiteX12-487" fmla="*/ 4297680 w 4800600"/>
                <a:gd name="connsiteY12-488" fmla="*/ 1371600 h 1543527"/>
                <a:gd name="connsiteX13-489" fmla="*/ 3830003 w 4800600"/>
                <a:gd name="connsiteY13-490" fmla="*/ 1543527 h 1543527"/>
                <a:gd name="connsiteX14-491" fmla="*/ 3314700 w 4800600"/>
                <a:gd name="connsiteY14-492" fmla="*/ 1409700 h 1543527"/>
                <a:gd name="connsiteX15-493" fmla="*/ 2865120 w 4800600"/>
                <a:gd name="connsiteY15-494" fmla="*/ 1356360 h 1543527"/>
                <a:gd name="connsiteX16-495" fmla="*/ 2362200 w 4800600"/>
                <a:gd name="connsiteY16-496" fmla="*/ 1455420 h 1543527"/>
                <a:gd name="connsiteX17-497" fmla="*/ 1897380 w 4800600"/>
                <a:gd name="connsiteY17-498" fmla="*/ 1478280 h 1543527"/>
                <a:gd name="connsiteX18-499" fmla="*/ 1417320 w 4800600"/>
                <a:gd name="connsiteY18-500" fmla="*/ 1341120 h 1543527"/>
                <a:gd name="connsiteX19-501" fmla="*/ 938689 w 4800600"/>
                <a:gd name="connsiteY19-502" fmla="*/ 1272063 h 1543527"/>
                <a:gd name="connsiteX20-503" fmla="*/ 7620 w 4800600"/>
                <a:gd name="connsiteY20-504" fmla="*/ 1348740 h 154352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4800600" h="1543527">
                  <a:moveTo>
                    <a:pt x="7620" y="1348740"/>
                  </a:moveTo>
                  <a:lnTo>
                    <a:pt x="0" y="1028700"/>
                  </a:lnTo>
                  <a:lnTo>
                    <a:pt x="925830" y="474345"/>
                  </a:lnTo>
                  <a:lnTo>
                    <a:pt x="1407795" y="711993"/>
                  </a:lnTo>
                  <a:lnTo>
                    <a:pt x="1905000" y="563880"/>
                  </a:lnTo>
                  <a:lnTo>
                    <a:pt x="2369343" y="941070"/>
                  </a:lnTo>
                  <a:lnTo>
                    <a:pt x="2870359" y="1042035"/>
                  </a:lnTo>
                  <a:lnTo>
                    <a:pt x="3328512" y="762000"/>
                  </a:lnTo>
                  <a:lnTo>
                    <a:pt x="3808572" y="262889"/>
                  </a:lnTo>
                  <a:lnTo>
                    <a:pt x="4297680" y="617220"/>
                  </a:lnTo>
                  <a:lnTo>
                    <a:pt x="4800600" y="0"/>
                  </a:lnTo>
                  <a:lnTo>
                    <a:pt x="4789659" y="1499480"/>
                  </a:lnTo>
                  <a:lnTo>
                    <a:pt x="4297680" y="1371600"/>
                  </a:lnTo>
                  <a:lnTo>
                    <a:pt x="3830003" y="1543527"/>
                  </a:lnTo>
                  <a:lnTo>
                    <a:pt x="3314700" y="1409700"/>
                  </a:lnTo>
                  <a:lnTo>
                    <a:pt x="2865120" y="1356360"/>
                  </a:lnTo>
                  <a:lnTo>
                    <a:pt x="2362200" y="1455420"/>
                  </a:lnTo>
                  <a:lnTo>
                    <a:pt x="1897380" y="1478280"/>
                  </a:lnTo>
                  <a:lnTo>
                    <a:pt x="1417320" y="1341120"/>
                  </a:lnTo>
                  <a:lnTo>
                    <a:pt x="938689" y="1272063"/>
                  </a:lnTo>
                  <a:lnTo>
                    <a:pt x="7620" y="134874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0" name="任意多边形 9"/>
            <p:cNvSpPr/>
            <p:nvPr/>
          </p:nvSpPr>
          <p:spPr>
            <a:xfrm>
              <a:off x="1576388" y="1655763"/>
              <a:ext cx="5121275" cy="1104900"/>
            </a:xfrm>
            <a:custGeom>
              <a:avLst/>
              <a:gdLst>
                <a:gd name="connsiteX0" fmla="*/ 0 w 4806175"/>
                <a:gd name="connsiteY0" fmla="*/ 1037064 h 1037064"/>
                <a:gd name="connsiteX1" fmla="*/ 947854 w 4806175"/>
                <a:gd name="connsiteY1" fmla="*/ 457200 h 1037064"/>
                <a:gd name="connsiteX2" fmla="*/ 1438507 w 4806175"/>
                <a:gd name="connsiteY2" fmla="*/ 691376 h 1037064"/>
                <a:gd name="connsiteX3" fmla="*/ 1929161 w 4806175"/>
                <a:gd name="connsiteY3" fmla="*/ 546410 h 1037064"/>
                <a:gd name="connsiteX4" fmla="*/ 2419814 w 4806175"/>
                <a:gd name="connsiteY4" fmla="*/ 936703 h 1037064"/>
                <a:gd name="connsiteX5" fmla="*/ 2877014 w 4806175"/>
                <a:gd name="connsiteY5" fmla="*/ 1014761 h 1037064"/>
                <a:gd name="connsiteX6" fmla="*/ 3367668 w 4806175"/>
                <a:gd name="connsiteY6" fmla="*/ 735981 h 1037064"/>
                <a:gd name="connsiteX7" fmla="*/ 3824868 w 4806175"/>
                <a:gd name="connsiteY7" fmla="*/ 256478 h 1037064"/>
                <a:gd name="connsiteX8" fmla="*/ 4237463 w 4806175"/>
                <a:gd name="connsiteY8" fmla="*/ 702527 h 1037064"/>
                <a:gd name="connsiteX9" fmla="*/ 4806175 w 4806175"/>
                <a:gd name="connsiteY9" fmla="*/ 0 h 1037064"/>
                <a:gd name="connsiteX0-1" fmla="*/ 0 w 4806175"/>
                <a:gd name="connsiteY0-2" fmla="*/ 1037064 h 1037064"/>
                <a:gd name="connsiteX1-3" fmla="*/ 947854 w 4806175"/>
                <a:gd name="connsiteY1-4" fmla="*/ 457200 h 1037064"/>
                <a:gd name="connsiteX2-5" fmla="*/ 1438507 w 4806175"/>
                <a:gd name="connsiteY2-6" fmla="*/ 691376 h 1037064"/>
                <a:gd name="connsiteX3-7" fmla="*/ 1929161 w 4806175"/>
                <a:gd name="connsiteY3-8" fmla="*/ 546410 h 1037064"/>
                <a:gd name="connsiteX4-9" fmla="*/ 2419814 w 4806175"/>
                <a:gd name="connsiteY4-10" fmla="*/ 936703 h 1037064"/>
                <a:gd name="connsiteX5-11" fmla="*/ 2877014 w 4806175"/>
                <a:gd name="connsiteY5-12" fmla="*/ 1014761 h 1037064"/>
                <a:gd name="connsiteX6-13" fmla="*/ 3367668 w 4806175"/>
                <a:gd name="connsiteY6-14" fmla="*/ 735981 h 1037064"/>
                <a:gd name="connsiteX7-15" fmla="*/ 3824868 w 4806175"/>
                <a:gd name="connsiteY7-16" fmla="*/ 256478 h 1037064"/>
                <a:gd name="connsiteX8-17" fmla="*/ 4337475 w 4806175"/>
                <a:gd name="connsiteY8-18" fmla="*/ 597752 h 1037064"/>
                <a:gd name="connsiteX9-19" fmla="*/ 4806175 w 4806175"/>
                <a:gd name="connsiteY9-20" fmla="*/ 0 h 103706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4806175" h="1037064">
                  <a:moveTo>
                    <a:pt x="0" y="1037064"/>
                  </a:moveTo>
                  <a:lnTo>
                    <a:pt x="947854" y="457200"/>
                  </a:lnTo>
                  <a:lnTo>
                    <a:pt x="1438507" y="691376"/>
                  </a:lnTo>
                  <a:lnTo>
                    <a:pt x="1929161" y="546410"/>
                  </a:lnTo>
                  <a:lnTo>
                    <a:pt x="2419814" y="936703"/>
                  </a:lnTo>
                  <a:lnTo>
                    <a:pt x="2877014" y="1014761"/>
                  </a:lnTo>
                  <a:lnTo>
                    <a:pt x="3367668" y="735981"/>
                  </a:lnTo>
                  <a:lnTo>
                    <a:pt x="3824868" y="256478"/>
                  </a:lnTo>
                  <a:lnTo>
                    <a:pt x="4337475" y="597752"/>
                  </a:lnTo>
                  <a:lnTo>
                    <a:pt x="4806175" y="0"/>
                  </a:lnTo>
                </a:path>
              </a:pathLst>
            </a:custGeom>
            <a:noFill/>
            <a:ln w="19050">
              <a:solidFill>
                <a:srgbClr val="F04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1" name="任意多边形 10"/>
            <p:cNvSpPr/>
            <p:nvPr/>
          </p:nvSpPr>
          <p:spPr>
            <a:xfrm>
              <a:off x="1587500" y="2998788"/>
              <a:ext cx="5073650" cy="285750"/>
            </a:xfrm>
            <a:custGeom>
              <a:avLst/>
              <a:gdLst>
                <a:gd name="connsiteX0" fmla="*/ 0 w 4761571"/>
                <a:gd name="connsiteY0" fmla="*/ 66908 h 267629"/>
                <a:gd name="connsiteX1" fmla="*/ 925551 w 4761571"/>
                <a:gd name="connsiteY1" fmla="*/ 0 h 267629"/>
                <a:gd name="connsiteX2" fmla="*/ 1416205 w 4761571"/>
                <a:gd name="connsiteY2" fmla="*/ 66908 h 267629"/>
                <a:gd name="connsiteX3" fmla="*/ 1895707 w 4761571"/>
                <a:gd name="connsiteY3" fmla="*/ 200722 h 267629"/>
                <a:gd name="connsiteX4" fmla="*/ 2386361 w 4761571"/>
                <a:gd name="connsiteY4" fmla="*/ 178420 h 267629"/>
                <a:gd name="connsiteX5" fmla="*/ 2865863 w 4761571"/>
                <a:gd name="connsiteY5" fmla="*/ 66908 h 267629"/>
                <a:gd name="connsiteX6" fmla="*/ 3345366 w 4761571"/>
                <a:gd name="connsiteY6" fmla="*/ 144966 h 267629"/>
                <a:gd name="connsiteX7" fmla="*/ 3836020 w 4761571"/>
                <a:gd name="connsiteY7" fmla="*/ 267629 h 267629"/>
                <a:gd name="connsiteX8" fmla="*/ 4304371 w 4761571"/>
                <a:gd name="connsiteY8" fmla="*/ 100361 h 267629"/>
                <a:gd name="connsiteX9" fmla="*/ 4761571 w 4761571"/>
                <a:gd name="connsiteY9" fmla="*/ 211873 h 26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1571" h="267629">
                  <a:moveTo>
                    <a:pt x="0" y="66908"/>
                  </a:moveTo>
                  <a:lnTo>
                    <a:pt x="925551" y="0"/>
                  </a:lnTo>
                  <a:lnTo>
                    <a:pt x="1416205" y="66908"/>
                  </a:lnTo>
                  <a:lnTo>
                    <a:pt x="1895707" y="200722"/>
                  </a:lnTo>
                  <a:lnTo>
                    <a:pt x="2386361" y="178420"/>
                  </a:lnTo>
                  <a:lnTo>
                    <a:pt x="2865863" y="66908"/>
                  </a:lnTo>
                  <a:lnTo>
                    <a:pt x="3345366" y="144966"/>
                  </a:lnTo>
                  <a:lnTo>
                    <a:pt x="3836020" y="267629"/>
                  </a:lnTo>
                  <a:lnTo>
                    <a:pt x="4304371" y="100361"/>
                  </a:lnTo>
                  <a:lnTo>
                    <a:pt x="4761571" y="211873"/>
                  </a:lnTo>
                </a:path>
              </a:pathLst>
            </a:cu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nvGrpSpPr>
            <p:cNvPr id="12" name="组合 11"/>
            <p:cNvGrpSpPr/>
            <p:nvPr/>
          </p:nvGrpSpPr>
          <p:grpSpPr bwMode="auto">
            <a:xfrm>
              <a:off x="2508250" y="2068513"/>
              <a:ext cx="169863" cy="169862"/>
              <a:chOff x="2801434" y="2821296"/>
              <a:chExt cx="195766" cy="195766"/>
            </a:xfrm>
          </p:grpSpPr>
          <p:sp>
            <p:nvSpPr>
              <p:cNvPr id="13" name="椭圆 12"/>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4" name="椭圆 13"/>
              <p:cNvSpPr/>
              <p:nvPr/>
            </p:nvSpPr>
            <p:spPr>
              <a:xfrm>
                <a:off x="2849003" y="2868865"/>
                <a:ext cx="100628" cy="100627"/>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15" name="组合 14"/>
            <p:cNvGrpSpPr/>
            <p:nvPr/>
          </p:nvGrpSpPr>
          <p:grpSpPr bwMode="auto">
            <a:xfrm>
              <a:off x="2508250" y="2897188"/>
              <a:ext cx="169863" cy="169862"/>
              <a:chOff x="2801434" y="2821296"/>
              <a:chExt cx="195766" cy="195766"/>
            </a:xfrm>
          </p:grpSpPr>
          <p:sp>
            <p:nvSpPr>
              <p:cNvPr id="16" name="椭圆 15"/>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7" name="椭圆 16"/>
              <p:cNvSpPr/>
              <p:nvPr/>
            </p:nvSpPr>
            <p:spPr>
              <a:xfrm>
                <a:off x="2849003" y="2868865"/>
                <a:ext cx="100628" cy="100627"/>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18" name="组合 17"/>
            <p:cNvGrpSpPr/>
            <p:nvPr/>
          </p:nvGrpSpPr>
          <p:grpSpPr bwMode="auto">
            <a:xfrm>
              <a:off x="3016250" y="2984500"/>
              <a:ext cx="168275" cy="169863"/>
              <a:chOff x="2801434" y="2821296"/>
              <a:chExt cx="195766" cy="195766"/>
            </a:xfrm>
          </p:grpSpPr>
          <p:sp>
            <p:nvSpPr>
              <p:cNvPr id="19" name="椭圆 18"/>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0" name="椭圆 19"/>
              <p:cNvSpPr/>
              <p:nvPr/>
            </p:nvSpPr>
            <p:spPr>
              <a:xfrm>
                <a:off x="2849452" y="2868865"/>
                <a:ext cx="99730" cy="100628"/>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21" name="组合 20"/>
            <p:cNvGrpSpPr/>
            <p:nvPr/>
          </p:nvGrpSpPr>
          <p:grpSpPr bwMode="auto">
            <a:xfrm>
              <a:off x="3016250" y="2293938"/>
              <a:ext cx="168275" cy="169862"/>
              <a:chOff x="2801434" y="2821296"/>
              <a:chExt cx="195766" cy="195766"/>
            </a:xfrm>
          </p:grpSpPr>
          <p:sp>
            <p:nvSpPr>
              <p:cNvPr id="22" name="椭圆 21"/>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3" name="椭圆 22"/>
              <p:cNvSpPr/>
              <p:nvPr/>
            </p:nvSpPr>
            <p:spPr>
              <a:xfrm>
                <a:off x="2849452" y="2868865"/>
                <a:ext cx="99730" cy="100627"/>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24" name="组合 23"/>
            <p:cNvGrpSpPr/>
            <p:nvPr/>
          </p:nvGrpSpPr>
          <p:grpSpPr bwMode="auto">
            <a:xfrm>
              <a:off x="3544888" y="2149475"/>
              <a:ext cx="169862" cy="169863"/>
              <a:chOff x="2801434" y="2821296"/>
              <a:chExt cx="195766" cy="195766"/>
            </a:xfrm>
          </p:grpSpPr>
          <p:sp>
            <p:nvSpPr>
              <p:cNvPr id="25" name="椭圆 24"/>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6" name="椭圆 25"/>
              <p:cNvSpPr/>
              <p:nvPr/>
            </p:nvSpPr>
            <p:spPr>
              <a:xfrm>
                <a:off x="2849003" y="2868865"/>
                <a:ext cx="100627" cy="10062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27" name="组合 26"/>
            <p:cNvGrpSpPr/>
            <p:nvPr/>
          </p:nvGrpSpPr>
          <p:grpSpPr bwMode="auto">
            <a:xfrm>
              <a:off x="3544888" y="3119438"/>
              <a:ext cx="169862" cy="169862"/>
              <a:chOff x="2801434" y="2821296"/>
              <a:chExt cx="195766" cy="195766"/>
            </a:xfrm>
          </p:grpSpPr>
          <p:sp>
            <p:nvSpPr>
              <p:cNvPr id="28" name="椭圆 27"/>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29" name="椭圆 28"/>
              <p:cNvSpPr/>
              <p:nvPr/>
            </p:nvSpPr>
            <p:spPr>
              <a:xfrm>
                <a:off x="2849003" y="2868865"/>
                <a:ext cx="100627" cy="100627"/>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30" name="组合 29"/>
            <p:cNvGrpSpPr/>
            <p:nvPr/>
          </p:nvGrpSpPr>
          <p:grpSpPr bwMode="auto">
            <a:xfrm>
              <a:off x="4040188" y="3109913"/>
              <a:ext cx="169862" cy="169862"/>
              <a:chOff x="2801434" y="2821296"/>
              <a:chExt cx="195766" cy="195766"/>
            </a:xfrm>
          </p:grpSpPr>
          <p:sp>
            <p:nvSpPr>
              <p:cNvPr id="31" name="椭圆 30"/>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2" name="椭圆 31"/>
              <p:cNvSpPr/>
              <p:nvPr/>
            </p:nvSpPr>
            <p:spPr>
              <a:xfrm>
                <a:off x="2849003" y="2868865"/>
                <a:ext cx="100627" cy="100627"/>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33" name="组合 32"/>
            <p:cNvGrpSpPr/>
            <p:nvPr/>
          </p:nvGrpSpPr>
          <p:grpSpPr bwMode="auto">
            <a:xfrm>
              <a:off x="4040188" y="2527300"/>
              <a:ext cx="169862" cy="169863"/>
              <a:chOff x="2801434" y="2821296"/>
              <a:chExt cx="195766" cy="195766"/>
            </a:xfrm>
          </p:grpSpPr>
          <p:sp>
            <p:nvSpPr>
              <p:cNvPr id="34" name="椭圆 33"/>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5" name="椭圆 34"/>
              <p:cNvSpPr/>
              <p:nvPr/>
            </p:nvSpPr>
            <p:spPr>
              <a:xfrm>
                <a:off x="2849003" y="2868865"/>
                <a:ext cx="100627" cy="10062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36" name="组合 35"/>
            <p:cNvGrpSpPr/>
            <p:nvPr/>
          </p:nvGrpSpPr>
          <p:grpSpPr bwMode="auto">
            <a:xfrm>
              <a:off x="4570413" y="2651125"/>
              <a:ext cx="169862" cy="169863"/>
              <a:chOff x="2801434" y="2821296"/>
              <a:chExt cx="195766" cy="195766"/>
            </a:xfrm>
          </p:grpSpPr>
          <p:sp>
            <p:nvSpPr>
              <p:cNvPr id="37" name="椭圆 36"/>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8" name="椭圆 37"/>
              <p:cNvSpPr/>
              <p:nvPr/>
            </p:nvSpPr>
            <p:spPr>
              <a:xfrm>
                <a:off x="2849003" y="2868865"/>
                <a:ext cx="100627" cy="10062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39" name="组合 38"/>
            <p:cNvGrpSpPr/>
            <p:nvPr/>
          </p:nvGrpSpPr>
          <p:grpSpPr bwMode="auto">
            <a:xfrm>
              <a:off x="4570413" y="2990850"/>
              <a:ext cx="169862" cy="169863"/>
              <a:chOff x="2801434" y="2821296"/>
              <a:chExt cx="195766" cy="195766"/>
            </a:xfrm>
          </p:grpSpPr>
          <p:sp>
            <p:nvSpPr>
              <p:cNvPr id="40" name="椭圆 39"/>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1" name="椭圆 40"/>
              <p:cNvSpPr/>
              <p:nvPr/>
            </p:nvSpPr>
            <p:spPr>
              <a:xfrm>
                <a:off x="2849003" y="2868865"/>
                <a:ext cx="100627" cy="100628"/>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42" name="组合 41"/>
            <p:cNvGrpSpPr/>
            <p:nvPr/>
          </p:nvGrpSpPr>
          <p:grpSpPr bwMode="auto">
            <a:xfrm>
              <a:off x="5057775" y="3067050"/>
              <a:ext cx="169863" cy="169863"/>
              <a:chOff x="2801434" y="2821296"/>
              <a:chExt cx="195766" cy="195766"/>
            </a:xfrm>
          </p:grpSpPr>
          <p:sp>
            <p:nvSpPr>
              <p:cNvPr id="43" name="椭圆 42"/>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4" name="椭圆 43"/>
              <p:cNvSpPr/>
              <p:nvPr/>
            </p:nvSpPr>
            <p:spPr>
              <a:xfrm>
                <a:off x="2849003" y="2868865"/>
                <a:ext cx="100628" cy="100628"/>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45" name="组合 44"/>
            <p:cNvGrpSpPr/>
            <p:nvPr/>
          </p:nvGrpSpPr>
          <p:grpSpPr bwMode="auto">
            <a:xfrm>
              <a:off x="5057775" y="2357438"/>
              <a:ext cx="169863" cy="168275"/>
              <a:chOff x="2801434" y="2821296"/>
              <a:chExt cx="195766" cy="195766"/>
            </a:xfrm>
          </p:grpSpPr>
          <p:sp>
            <p:nvSpPr>
              <p:cNvPr id="46" name="椭圆 45"/>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7" name="椭圆 46"/>
              <p:cNvSpPr/>
              <p:nvPr/>
            </p:nvSpPr>
            <p:spPr>
              <a:xfrm>
                <a:off x="2849003" y="2869314"/>
                <a:ext cx="100628" cy="99730"/>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48" name="组合 47"/>
            <p:cNvGrpSpPr/>
            <p:nvPr/>
          </p:nvGrpSpPr>
          <p:grpSpPr bwMode="auto">
            <a:xfrm>
              <a:off x="5595938" y="1828800"/>
              <a:ext cx="169862" cy="169863"/>
              <a:chOff x="2801434" y="2821296"/>
              <a:chExt cx="195766" cy="195766"/>
            </a:xfrm>
          </p:grpSpPr>
          <p:sp>
            <p:nvSpPr>
              <p:cNvPr id="49" name="椭圆 48"/>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50" name="椭圆 49"/>
              <p:cNvSpPr/>
              <p:nvPr/>
            </p:nvSpPr>
            <p:spPr>
              <a:xfrm>
                <a:off x="2849003" y="2868865"/>
                <a:ext cx="100627" cy="10062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51" name="组合 50"/>
            <p:cNvGrpSpPr/>
            <p:nvPr/>
          </p:nvGrpSpPr>
          <p:grpSpPr bwMode="auto">
            <a:xfrm>
              <a:off x="6097588" y="3021013"/>
              <a:ext cx="169862" cy="169862"/>
              <a:chOff x="2801434" y="2821296"/>
              <a:chExt cx="195766" cy="195766"/>
            </a:xfrm>
          </p:grpSpPr>
          <p:sp>
            <p:nvSpPr>
              <p:cNvPr id="52" name="椭圆 51"/>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53" name="椭圆 52"/>
              <p:cNvSpPr/>
              <p:nvPr/>
            </p:nvSpPr>
            <p:spPr>
              <a:xfrm>
                <a:off x="2849003" y="2868865"/>
                <a:ext cx="100627" cy="100627"/>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54" name="组合 53"/>
            <p:cNvGrpSpPr/>
            <p:nvPr/>
          </p:nvGrpSpPr>
          <p:grpSpPr bwMode="auto">
            <a:xfrm>
              <a:off x="6097588" y="2209800"/>
              <a:ext cx="169862" cy="169863"/>
              <a:chOff x="2801434" y="2821296"/>
              <a:chExt cx="195766" cy="195766"/>
            </a:xfrm>
          </p:grpSpPr>
          <p:sp>
            <p:nvSpPr>
              <p:cNvPr id="55" name="椭圆 54"/>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56" name="椭圆 55"/>
              <p:cNvSpPr/>
              <p:nvPr/>
            </p:nvSpPr>
            <p:spPr>
              <a:xfrm>
                <a:off x="2849003" y="2868865"/>
                <a:ext cx="100627" cy="10062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57" name="组合 56"/>
            <p:cNvGrpSpPr/>
            <p:nvPr/>
          </p:nvGrpSpPr>
          <p:grpSpPr bwMode="auto">
            <a:xfrm>
              <a:off x="6610350" y="3143250"/>
              <a:ext cx="169863" cy="169863"/>
              <a:chOff x="2801434" y="2821296"/>
              <a:chExt cx="195766" cy="195766"/>
            </a:xfrm>
          </p:grpSpPr>
          <p:sp>
            <p:nvSpPr>
              <p:cNvPr id="58" name="椭圆 57"/>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59" name="椭圆 58"/>
              <p:cNvSpPr/>
              <p:nvPr/>
            </p:nvSpPr>
            <p:spPr>
              <a:xfrm>
                <a:off x="2849003" y="2868865"/>
                <a:ext cx="100628" cy="100628"/>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60" name="组合 59"/>
            <p:cNvGrpSpPr/>
            <p:nvPr/>
          </p:nvGrpSpPr>
          <p:grpSpPr bwMode="auto">
            <a:xfrm>
              <a:off x="6630988" y="1574800"/>
              <a:ext cx="169862" cy="169863"/>
              <a:chOff x="2801434" y="2821296"/>
              <a:chExt cx="195766" cy="195766"/>
            </a:xfrm>
          </p:grpSpPr>
          <p:sp>
            <p:nvSpPr>
              <p:cNvPr id="61" name="椭圆 60"/>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62" name="椭圆 61"/>
              <p:cNvSpPr/>
              <p:nvPr/>
            </p:nvSpPr>
            <p:spPr>
              <a:xfrm>
                <a:off x="2849003" y="2868865"/>
                <a:ext cx="100627" cy="10062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63" name="组合 62"/>
            <p:cNvGrpSpPr/>
            <p:nvPr/>
          </p:nvGrpSpPr>
          <p:grpSpPr bwMode="auto">
            <a:xfrm>
              <a:off x="5595938" y="3189288"/>
              <a:ext cx="169862" cy="169862"/>
              <a:chOff x="2801434" y="2821296"/>
              <a:chExt cx="195766" cy="195766"/>
            </a:xfrm>
          </p:grpSpPr>
          <p:sp>
            <p:nvSpPr>
              <p:cNvPr id="64" name="椭圆 63"/>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65" name="椭圆 64"/>
              <p:cNvSpPr/>
              <p:nvPr/>
            </p:nvSpPr>
            <p:spPr>
              <a:xfrm>
                <a:off x="2849003" y="2868865"/>
                <a:ext cx="100627" cy="100627"/>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66" name="组合 65"/>
            <p:cNvGrpSpPr/>
            <p:nvPr/>
          </p:nvGrpSpPr>
          <p:grpSpPr bwMode="auto">
            <a:xfrm>
              <a:off x="1603375" y="3790950"/>
              <a:ext cx="5607050" cy="277813"/>
              <a:chOff x="1485265" y="3124223"/>
              <a:chExt cx="5607015" cy="278864"/>
            </a:xfrm>
          </p:grpSpPr>
          <p:cxnSp>
            <p:nvCxnSpPr>
              <p:cNvPr id="67" name="直接连接符 66"/>
              <p:cNvCxnSpPr/>
              <p:nvPr/>
            </p:nvCxnSpPr>
            <p:spPr>
              <a:xfrm>
                <a:off x="1485265" y="3124223"/>
                <a:ext cx="560701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8" name="TextBox 139"/>
              <p:cNvSpPr txBox="1">
                <a:spLocks noChangeArrowheads="1"/>
              </p:cNvSpPr>
              <p:nvPr/>
            </p:nvSpPr>
            <p:spPr bwMode="auto">
              <a:xfrm>
                <a:off x="6314010" y="3156268"/>
                <a:ext cx="466791" cy="246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panose="020B0604020202020204" pitchFamily="34" charset="0"/>
                    <a:cs typeface="Arial" panose="020B0604020202020204" pitchFamily="34" charset="0"/>
                  </a:rPr>
                  <a:t>2014</a:t>
                </a:r>
                <a:endParaRPr lang="zh-CN" altLang="en-US" sz="1000">
                  <a:solidFill>
                    <a:srgbClr val="000000"/>
                  </a:solidFill>
                  <a:latin typeface="Arial" panose="020B0604020202020204" pitchFamily="34" charset="0"/>
                  <a:cs typeface="Arial" panose="020B0604020202020204" pitchFamily="34" charset="0"/>
                </a:endParaRPr>
              </a:p>
            </p:txBody>
          </p:sp>
          <p:sp>
            <p:nvSpPr>
              <p:cNvPr id="69" name="TextBox 141"/>
              <p:cNvSpPr txBox="1">
                <a:spLocks noChangeArrowheads="1"/>
              </p:cNvSpPr>
              <p:nvPr/>
            </p:nvSpPr>
            <p:spPr bwMode="auto">
              <a:xfrm>
                <a:off x="5298298" y="3156268"/>
                <a:ext cx="466791" cy="246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panose="020B0604020202020204" pitchFamily="34" charset="0"/>
                    <a:cs typeface="Arial" panose="020B0604020202020204" pitchFamily="34" charset="0"/>
                  </a:rPr>
                  <a:t>2013</a:t>
                </a:r>
                <a:endParaRPr lang="zh-CN" altLang="en-US" sz="1000">
                  <a:solidFill>
                    <a:srgbClr val="000000"/>
                  </a:solidFill>
                  <a:latin typeface="Arial" panose="020B0604020202020204" pitchFamily="34" charset="0"/>
                  <a:cs typeface="Arial" panose="020B0604020202020204" pitchFamily="34" charset="0"/>
                </a:endParaRPr>
              </a:p>
            </p:txBody>
          </p:sp>
          <p:sp>
            <p:nvSpPr>
              <p:cNvPr id="70" name="TextBox 142"/>
              <p:cNvSpPr txBox="1">
                <a:spLocks noChangeArrowheads="1"/>
              </p:cNvSpPr>
              <p:nvPr/>
            </p:nvSpPr>
            <p:spPr bwMode="auto">
              <a:xfrm>
                <a:off x="4282586" y="3156268"/>
                <a:ext cx="466791" cy="246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panose="020B0604020202020204" pitchFamily="34" charset="0"/>
                    <a:cs typeface="Arial" panose="020B0604020202020204" pitchFamily="34" charset="0"/>
                  </a:rPr>
                  <a:t>2012</a:t>
                </a:r>
                <a:endParaRPr lang="zh-CN" altLang="en-US" sz="1000">
                  <a:solidFill>
                    <a:srgbClr val="000000"/>
                  </a:solidFill>
                  <a:latin typeface="Arial" panose="020B0604020202020204" pitchFamily="34" charset="0"/>
                  <a:cs typeface="Arial" panose="020B0604020202020204" pitchFamily="34" charset="0"/>
                </a:endParaRPr>
              </a:p>
            </p:txBody>
          </p:sp>
          <p:sp>
            <p:nvSpPr>
              <p:cNvPr id="71" name="TextBox 143"/>
              <p:cNvSpPr txBox="1">
                <a:spLocks noChangeArrowheads="1"/>
              </p:cNvSpPr>
              <p:nvPr/>
            </p:nvSpPr>
            <p:spPr bwMode="auto">
              <a:xfrm>
                <a:off x="3266874" y="3156268"/>
                <a:ext cx="466791" cy="246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panose="020B0604020202020204" pitchFamily="34" charset="0"/>
                    <a:cs typeface="Arial" panose="020B0604020202020204" pitchFamily="34" charset="0"/>
                  </a:rPr>
                  <a:t>2011</a:t>
                </a:r>
                <a:endParaRPr lang="zh-CN" altLang="en-US" sz="1000">
                  <a:solidFill>
                    <a:srgbClr val="000000"/>
                  </a:solidFill>
                  <a:latin typeface="Arial" panose="020B0604020202020204" pitchFamily="34" charset="0"/>
                  <a:cs typeface="Arial" panose="020B0604020202020204" pitchFamily="34" charset="0"/>
                </a:endParaRPr>
              </a:p>
            </p:txBody>
          </p:sp>
          <p:sp>
            <p:nvSpPr>
              <p:cNvPr id="72" name="TextBox 144"/>
              <p:cNvSpPr txBox="1">
                <a:spLocks noChangeArrowheads="1"/>
              </p:cNvSpPr>
              <p:nvPr/>
            </p:nvSpPr>
            <p:spPr bwMode="auto">
              <a:xfrm>
                <a:off x="2251162" y="3156268"/>
                <a:ext cx="466791" cy="246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panose="020B0604020202020204" pitchFamily="34" charset="0"/>
                    <a:cs typeface="Arial" panose="020B0604020202020204" pitchFamily="34" charset="0"/>
                  </a:rPr>
                  <a:t>2010</a:t>
                </a:r>
                <a:endParaRPr lang="zh-CN" altLang="en-US" sz="1000">
                  <a:solidFill>
                    <a:srgbClr val="000000"/>
                  </a:solidFill>
                  <a:latin typeface="Arial" panose="020B0604020202020204" pitchFamily="34" charset="0"/>
                  <a:cs typeface="Arial" panose="020B0604020202020204" pitchFamily="34" charset="0"/>
                </a:endParaRPr>
              </a:p>
            </p:txBody>
          </p:sp>
        </p:grpSp>
        <p:grpSp>
          <p:nvGrpSpPr>
            <p:cNvPr id="73" name="组合 72"/>
            <p:cNvGrpSpPr/>
            <p:nvPr/>
          </p:nvGrpSpPr>
          <p:grpSpPr bwMode="auto">
            <a:xfrm>
              <a:off x="1039813" y="1370013"/>
              <a:ext cx="566737" cy="2465387"/>
              <a:chOff x="922185" y="703854"/>
              <a:chExt cx="567329" cy="2465909"/>
            </a:xfrm>
          </p:grpSpPr>
          <p:grpSp>
            <p:nvGrpSpPr>
              <p:cNvPr id="74" name="组合 169"/>
              <p:cNvGrpSpPr/>
              <p:nvPr/>
            </p:nvGrpSpPr>
            <p:grpSpPr bwMode="auto">
              <a:xfrm>
                <a:off x="1404931" y="828859"/>
                <a:ext cx="84583" cy="2289248"/>
                <a:chOff x="2343150" y="1272520"/>
                <a:chExt cx="133832" cy="2472166"/>
              </a:xfrm>
            </p:grpSpPr>
            <p:cxnSp>
              <p:nvCxnSpPr>
                <p:cNvPr id="87" name="直接连接符 86"/>
                <p:cNvCxnSpPr/>
                <p:nvPr/>
              </p:nvCxnSpPr>
              <p:spPr>
                <a:xfrm flipH="1">
                  <a:off x="2343717" y="3743885"/>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2343717" y="357927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2343717" y="3414660"/>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2343717" y="325004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2343717" y="3085436"/>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2343717" y="2920824"/>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2343717" y="275621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2343717" y="2589885"/>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2343717" y="242527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2343717" y="2260660"/>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2343717" y="209604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2343717" y="1931436"/>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2343717" y="1766824"/>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2343717" y="160221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2343717" y="1437600"/>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2343717" y="127298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75" name="直接连接符 74"/>
              <p:cNvCxnSpPr/>
              <p:nvPr/>
            </p:nvCxnSpPr>
            <p:spPr>
              <a:xfrm>
                <a:off x="1487925" y="981725"/>
                <a:ext cx="0" cy="2141991"/>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76" name="组合 148"/>
              <p:cNvGrpSpPr/>
              <p:nvPr/>
            </p:nvGrpSpPr>
            <p:grpSpPr bwMode="auto">
              <a:xfrm>
                <a:off x="922185" y="703854"/>
                <a:ext cx="510076" cy="2465909"/>
                <a:chOff x="1208709" y="1807829"/>
                <a:chExt cx="478706" cy="2314251"/>
              </a:xfrm>
            </p:grpSpPr>
            <p:sp>
              <p:nvSpPr>
                <p:cNvPr id="78" name="TextBox 33"/>
                <p:cNvSpPr txBox="1">
                  <a:spLocks noChangeArrowheads="1"/>
                </p:cNvSpPr>
                <p:nvPr/>
              </p:nvSpPr>
              <p:spPr bwMode="auto">
                <a:xfrm>
                  <a:off x="1208709" y="3891002"/>
                  <a:ext cx="346317"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0%</a:t>
                  </a:r>
                  <a:endParaRPr lang="zh-CN" altLang="en-US"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9" name="TextBox 34"/>
                <p:cNvSpPr txBox="1">
                  <a:spLocks noChangeArrowheads="1"/>
                </p:cNvSpPr>
                <p:nvPr/>
              </p:nvSpPr>
              <p:spPr bwMode="auto">
                <a:xfrm>
                  <a:off x="1208709" y="3632856"/>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20%</a:t>
                  </a:r>
                  <a:endParaRPr lang="zh-CN" altLang="en-US"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0" name="TextBox 35"/>
                <p:cNvSpPr txBox="1">
                  <a:spLocks noChangeArrowheads="1"/>
                </p:cNvSpPr>
                <p:nvPr/>
              </p:nvSpPr>
              <p:spPr bwMode="auto">
                <a:xfrm>
                  <a:off x="1208709" y="3374710"/>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40%</a:t>
                  </a:r>
                  <a:endParaRPr lang="zh-CN" altLang="en-US"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1" name="TextBox 36"/>
                <p:cNvSpPr txBox="1">
                  <a:spLocks noChangeArrowheads="1"/>
                </p:cNvSpPr>
                <p:nvPr/>
              </p:nvSpPr>
              <p:spPr bwMode="auto">
                <a:xfrm>
                  <a:off x="1208709" y="3116564"/>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60%</a:t>
                  </a:r>
                  <a:endParaRPr lang="zh-CN" altLang="en-US"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2" name="TextBox 37"/>
                <p:cNvSpPr txBox="1">
                  <a:spLocks noChangeArrowheads="1"/>
                </p:cNvSpPr>
                <p:nvPr/>
              </p:nvSpPr>
              <p:spPr bwMode="auto">
                <a:xfrm>
                  <a:off x="1208709" y="2858418"/>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80%</a:t>
                  </a:r>
                  <a:endParaRPr lang="zh-CN" altLang="en-US"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3" name="TextBox 38"/>
                <p:cNvSpPr txBox="1">
                  <a:spLocks noChangeArrowheads="1"/>
                </p:cNvSpPr>
                <p:nvPr/>
              </p:nvSpPr>
              <p:spPr bwMode="auto">
                <a:xfrm>
                  <a:off x="1208709" y="2600272"/>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100%</a:t>
                  </a:r>
                  <a:endParaRPr lang="zh-CN" altLang="en-US"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4" name="TextBox 39"/>
                <p:cNvSpPr txBox="1">
                  <a:spLocks noChangeArrowheads="1"/>
                </p:cNvSpPr>
                <p:nvPr/>
              </p:nvSpPr>
              <p:spPr bwMode="auto">
                <a:xfrm>
                  <a:off x="1208709" y="2342126"/>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120%</a:t>
                  </a:r>
                  <a:endParaRPr lang="zh-CN" altLang="en-US"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5" name="TextBox 40"/>
                <p:cNvSpPr txBox="1">
                  <a:spLocks noChangeArrowheads="1"/>
                </p:cNvSpPr>
                <p:nvPr/>
              </p:nvSpPr>
              <p:spPr bwMode="auto">
                <a:xfrm>
                  <a:off x="1208709" y="2083980"/>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140%</a:t>
                  </a:r>
                  <a:endParaRPr lang="zh-CN" altLang="en-US"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6" name="TextBox 40"/>
                <p:cNvSpPr txBox="1">
                  <a:spLocks noChangeArrowheads="1"/>
                </p:cNvSpPr>
                <p:nvPr/>
              </p:nvSpPr>
              <p:spPr bwMode="auto">
                <a:xfrm>
                  <a:off x="1208709" y="1807829"/>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en-US" altLang="zh-CN"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150%</a:t>
                  </a:r>
                  <a:endParaRPr lang="zh-CN" altLang="en-US" sz="100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cxnSp>
            <p:nvCxnSpPr>
              <p:cNvPr id="77" name="直接连接符 76"/>
              <p:cNvCxnSpPr/>
              <p:nvPr/>
            </p:nvCxnSpPr>
            <p:spPr>
              <a:xfrm>
                <a:off x="1487925" y="773719"/>
                <a:ext cx="0" cy="2045133"/>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03" name="组合 102"/>
            <p:cNvGrpSpPr/>
            <p:nvPr/>
          </p:nvGrpSpPr>
          <p:grpSpPr bwMode="auto">
            <a:xfrm>
              <a:off x="6702425" y="1727200"/>
              <a:ext cx="1541463" cy="1441450"/>
              <a:chOff x="6584231" y="1386453"/>
              <a:chExt cx="1542677" cy="1442302"/>
            </a:xfrm>
          </p:grpSpPr>
          <p:sp>
            <p:nvSpPr>
              <p:cNvPr id="104" name="椭圆形标注 129"/>
              <p:cNvSpPr/>
              <p:nvPr/>
            </p:nvSpPr>
            <p:spPr>
              <a:xfrm rot="1462463">
                <a:off x="6649370" y="1386453"/>
                <a:ext cx="1377446" cy="1442302"/>
              </a:xfrm>
              <a:custGeom>
                <a:avLst/>
                <a:gdLst/>
                <a:ahLst/>
                <a:cxnLst/>
                <a:rect l="l" t="t" r="r" b="b"/>
                <a:pathLst>
                  <a:path w="2114522" h="2214240">
                    <a:moveTo>
                      <a:pt x="621039" y="94471"/>
                    </a:moveTo>
                    <a:cubicBezTo>
                      <a:pt x="1152773" y="-146447"/>
                      <a:pt x="1779132" y="89305"/>
                      <a:pt x="2020050" y="621039"/>
                    </a:cubicBezTo>
                    <a:cubicBezTo>
                      <a:pt x="2260969" y="1152773"/>
                      <a:pt x="2025217" y="1779132"/>
                      <a:pt x="1493483" y="2020050"/>
                    </a:cubicBezTo>
                    <a:cubicBezTo>
                      <a:pt x="1267876" y="2122269"/>
                      <a:pt x="1025235" y="2138677"/>
                      <a:pt x="802423" y="2082291"/>
                    </a:cubicBezTo>
                    <a:cubicBezTo>
                      <a:pt x="769936" y="2164446"/>
                      <a:pt x="708871" y="2199548"/>
                      <a:pt x="629663" y="2214240"/>
                    </a:cubicBezTo>
                    <a:cubicBezTo>
                      <a:pt x="649277" y="2160744"/>
                      <a:pt x="661865" y="2096713"/>
                      <a:pt x="636644" y="2025661"/>
                    </a:cubicBezTo>
                    <a:cubicBezTo>
                      <a:pt x="404045" y="1926036"/>
                      <a:pt x="207122" y="1742116"/>
                      <a:pt x="94471" y="1493483"/>
                    </a:cubicBezTo>
                    <a:cubicBezTo>
                      <a:pt x="-146447" y="961749"/>
                      <a:pt x="89305" y="335390"/>
                      <a:pt x="621039" y="94471"/>
                    </a:cubicBezTo>
                    <a:close/>
                  </a:path>
                </a:pathLst>
              </a:custGeom>
              <a:solidFill>
                <a:srgbClr val="E34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05" name="矩形 131"/>
              <p:cNvSpPr>
                <a:spLocks noChangeArrowheads="1"/>
              </p:cNvSpPr>
              <p:nvPr/>
            </p:nvSpPr>
            <p:spPr bwMode="auto">
              <a:xfrm>
                <a:off x="6584231" y="1822548"/>
                <a:ext cx="15426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600" b="1">
                    <a:solidFill>
                      <a:srgbClr val="FFFFFF"/>
                    </a:solidFill>
                    <a:latin typeface="微软雅黑" panose="020B0503020204020204" pitchFamily="34" charset="-122"/>
                    <a:ea typeface="微软雅黑" panose="020B0503020204020204" pitchFamily="34" charset="-122"/>
                  </a:rPr>
                  <a:t>添加标题</a:t>
                </a:r>
                <a:endParaRPr lang="en-US" altLang="zh-CN" sz="1600" b="1">
                  <a:solidFill>
                    <a:srgbClr val="FFFFFF"/>
                  </a:solidFill>
                  <a:latin typeface="微软雅黑" panose="020B0503020204020204" pitchFamily="34" charset="-122"/>
                  <a:ea typeface="微软雅黑" panose="020B0503020204020204" pitchFamily="34" charset="-122"/>
                </a:endParaRPr>
              </a:p>
              <a:p>
                <a:pPr algn="ctr" defTabSz="685800"/>
                <a:r>
                  <a:rPr lang="en-US" altLang="ko-KR" sz="1200">
                    <a:solidFill>
                      <a:srgbClr val="FFFFFF"/>
                    </a:solidFill>
                    <a:latin typeface="Arial" panose="020B0604020202020204" pitchFamily="34" charset="0"/>
                    <a:ea typeface="微软雅黑" panose="020B0503020204020204" pitchFamily="34" charset="-122"/>
                  </a:rPr>
                  <a:t>ADD TITLE</a:t>
                </a:r>
                <a:endParaRPr lang="en-US" altLang="ko-KR" sz="1200">
                  <a:solidFill>
                    <a:srgbClr val="FFFFFF"/>
                  </a:solidFill>
                  <a:latin typeface="Arial" panose="020B0604020202020204" pitchFamily="34" charset="0"/>
                  <a:ea typeface="微软雅黑" panose="020B0503020204020204" pitchFamily="34" charset="-122"/>
                </a:endParaRPr>
              </a:p>
            </p:txBody>
          </p:sp>
        </p:grpSp>
        <p:grpSp>
          <p:nvGrpSpPr>
            <p:cNvPr id="106" name="组合 105"/>
            <p:cNvGrpSpPr/>
            <p:nvPr/>
          </p:nvGrpSpPr>
          <p:grpSpPr bwMode="auto">
            <a:xfrm>
              <a:off x="1790700" y="1338263"/>
              <a:ext cx="1077913" cy="371475"/>
              <a:chOff x="1673854" y="998499"/>
              <a:chExt cx="1077503" cy="371312"/>
            </a:xfrm>
          </p:grpSpPr>
          <p:grpSp>
            <p:nvGrpSpPr>
              <p:cNvPr id="107" name="组合 17"/>
              <p:cNvGrpSpPr/>
              <p:nvPr/>
            </p:nvGrpSpPr>
            <p:grpSpPr bwMode="auto">
              <a:xfrm>
                <a:off x="1673854" y="998499"/>
                <a:ext cx="1077503" cy="215444"/>
                <a:chOff x="1619672" y="975722"/>
                <a:chExt cx="1077503" cy="215444"/>
              </a:xfrm>
            </p:grpSpPr>
            <p:cxnSp>
              <p:nvCxnSpPr>
                <p:cNvPr id="111" name="直接连接符 110"/>
                <p:cNvCxnSpPr/>
                <p:nvPr/>
              </p:nvCxnSpPr>
              <p:spPr>
                <a:xfrm>
                  <a:off x="1619672" y="1085211"/>
                  <a:ext cx="139647" cy="0"/>
                </a:xfrm>
                <a:prstGeom prst="line">
                  <a:avLst/>
                </a:prstGeom>
                <a:noFill/>
                <a:ln w="19050">
                  <a:solidFill>
                    <a:srgbClr val="F04060"/>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112" name="TextBox 11"/>
                <p:cNvSpPr txBox="1">
                  <a:spLocks noChangeArrowheads="1"/>
                </p:cNvSpPr>
                <p:nvPr/>
              </p:nvSpPr>
              <p:spPr bwMode="auto">
                <a:xfrm>
                  <a:off x="1692669" y="975722"/>
                  <a:ext cx="1004506" cy="21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800">
                      <a:solidFill>
                        <a:srgbClr val="000000"/>
                      </a:solidFill>
                      <a:latin typeface="微软雅黑" panose="020B0503020204020204" pitchFamily="34" charset="-122"/>
                      <a:ea typeface="微软雅黑" panose="020B0503020204020204" pitchFamily="34" charset="-122"/>
                    </a:rPr>
                    <a:t>添加标题 </a:t>
                  </a:r>
                  <a:r>
                    <a:rPr lang="en-US" altLang="zh-CN" sz="800">
                      <a:solidFill>
                        <a:srgbClr val="7F7F7F"/>
                      </a:solidFill>
                      <a:latin typeface="Arial" panose="020B0604020202020204" pitchFamily="34" charset="0"/>
                      <a:ea typeface="微软雅黑" panose="020B0503020204020204" pitchFamily="34" charset="-122"/>
                    </a:rPr>
                    <a:t>Add text</a:t>
                  </a:r>
                  <a:endParaRPr lang="zh-CN" altLang="en-US" sz="800">
                    <a:solidFill>
                      <a:srgbClr val="7F7F7F"/>
                    </a:solidFill>
                    <a:latin typeface="Arial" panose="020B0604020202020204" pitchFamily="34" charset="0"/>
                    <a:ea typeface="微软雅黑" panose="020B0503020204020204" pitchFamily="34" charset="-122"/>
                  </a:endParaRPr>
                </a:p>
              </p:txBody>
            </p:sp>
          </p:grpSp>
          <p:grpSp>
            <p:nvGrpSpPr>
              <p:cNvPr id="108" name="组合 19"/>
              <p:cNvGrpSpPr/>
              <p:nvPr/>
            </p:nvGrpSpPr>
            <p:grpSpPr bwMode="auto">
              <a:xfrm>
                <a:off x="1673854" y="1154367"/>
                <a:ext cx="1077503" cy="215444"/>
                <a:chOff x="1619672" y="1294929"/>
                <a:chExt cx="1077503" cy="215444"/>
              </a:xfrm>
            </p:grpSpPr>
            <p:cxnSp>
              <p:nvCxnSpPr>
                <p:cNvPr id="109" name="直接连接符 108"/>
                <p:cNvCxnSpPr/>
                <p:nvPr/>
              </p:nvCxnSpPr>
              <p:spPr>
                <a:xfrm>
                  <a:off x="1619672" y="1416751"/>
                  <a:ext cx="139647" cy="0"/>
                </a:xfrm>
                <a:prstGeom prst="line">
                  <a:avLst/>
                </a:prstGeom>
                <a:noFill/>
                <a:ln w="19050">
                  <a:solidFill>
                    <a:srgbClr val="FFC000"/>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110" name="TextBox 130"/>
                <p:cNvSpPr txBox="1">
                  <a:spLocks noChangeArrowheads="1"/>
                </p:cNvSpPr>
                <p:nvPr/>
              </p:nvSpPr>
              <p:spPr bwMode="auto">
                <a:xfrm>
                  <a:off x="1692669" y="1294568"/>
                  <a:ext cx="1004506" cy="21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a:r>
                    <a:rPr lang="zh-CN" altLang="en-US" sz="800">
                      <a:solidFill>
                        <a:srgbClr val="000000"/>
                      </a:solidFill>
                      <a:latin typeface="微软雅黑" panose="020B0503020204020204" pitchFamily="34" charset="-122"/>
                      <a:ea typeface="微软雅黑" panose="020B0503020204020204" pitchFamily="34" charset="-122"/>
                    </a:rPr>
                    <a:t>添加标题 </a:t>
                  </a:r>
                  <a:r>
                    <a:rPr lang="en-US" altLang="zh-CN" sz="800">
                      <a:solidFill>
                        <a:srgbClr val="7F7F7F"/>
                      </a:solidFill>
                      <a:latin typeface="Arial" panose="020B0604020202020204" pitchFamily="34" charset="0"/>
                      <a:ea typeface="微软雅黑" panose="020B0503020204020204" pitchFamily="34" charset="-122"/>
                    </a:rPr>
                    <a:t>Add text</a:t>
                  </a:r>
                  <a:endParaRPr lang="zh-CN" altLang="en-US" sz="800">
                    <a:solidFill>
                      <a:srgbClr val="7F7F7F"/>
                    </a:solidFill>
                    <a:latin typeface="Arial" panose="020B0604020202020204" pitchFamily="34" charset="0"/>
                    <a:ea typeface="微软雅黑" panose="020B0503020204020204" pitchFamily="34" charset="-122"/>
                  </a:endParaRPr>
                </a:p>
              </p:txBody>
            </p:sp>
          </p:grpSp>
        </p:grpSp>
        <p:grpSp>
          <p:nvGrpSpPr>
            <p:cNvPr id="113" name="组合 112"/>
            <p:cNvGrpSpPr/>
            <p:nvPr/>
          </p:nvGrpSpPr>
          <p:grpSpPr bwMode="auto">
            <a:xfrm>
              <a:off x="1503363" y="2982913"/>
              <a:ext cx="169862" cy="169862"/>
              <a:chOff x="2801434" y="2821296"/>
              <a:chExt cx="195766" cy="195766"/>
            </a:xfrm>
          </p:grpSpPr>
          <p:sp>
            <p:nvSpPr>
              <p:cNvPr id="114" name="椭圆 113"/>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15" name="椭圆 114"/>
              <p:cNvSpPr/>
              <p:nvPr/>
            </p:nvSpPr>
            <p:spPr>
              <a:xfrm>
                <a:off x="2849003" y="2868865"/>
                <a:ext cx="100627" cy="100627"/>
              </a:xfrm>
              <a:prstGeom prst="ellipse">
                <a:avLst/>
              </a:prstGeom>
              <a:noFill/>
              <a:ln w="12700">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nvGrpSpPr>
            <p:cNvPr id="116" name="组合 115"/>
            <p:cNvGrpSpPr/>
            <p:nvPr/>
          </p:nvGrpSpPr>
          <p:grpSpPr bwMode="auto">
            <a:xfrm>
              <a:off x="1519238" y="2657475"/>
              <a:ext cx="168275" cy="169863"/>
              <a:chOff x="2801434" y="2821296"/>
              <a:chExt cx="195766" cy="195766"/>
            </a:xfrm>
          </p:grpSpPr>
          <p:sp>
            <p:nvSpPr>
              <p:cNvPr id="117" name="椭圆 116"/>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18" name="椭圆 117"/>
              <p:cNvSpPr/>
              <p:nvPr/>
            </p:nvSpPr>
            <p:spPr>
              <a:xfrm>
                <a:off x="2849452" y="2868865"/>
                <a:ext cx="99730" cy="100628"/>
              </a:xfrm>
              <a:prstGeom prst="ellips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58838" y="1117600"/>
            <a:ext cx="7426325" cy="2994025"/>
            <a:chOff x="858838" y="1117600"/>
            <a:chExt cx="7426325" cy="2994025"/>
          </a:xfrm>
        </p:grpSpPr>
        <p:grpSp>
          <p:nvGrpSpPr>
            <p:cNvPr id="3" name="组合 2"/>
            <p:cNvGrpSpPr/>
            <p:nvPr/>
          </p:nvGrpSpPr>
          <p:grpSpPr bwMode="auto">
            <a:xfrm>
              <a:off x="858838" y="1117600"/>
              <a:ext cx="2362200" cy="1403350"/>
              <a:chOff x="859068" y="1281202"/>
              <a:chExt cx="2362224" cy="1404848"/>
            </a:xfrm>
          </p:grpSpPr>
          <p:sp>
            <p:nvSpPr>
              <p:cNvPr id="4" name="矩形 68"/>
              <p:cNvSpPr>
                <a:spLocks noChangeArrowheads="1"/>
              </p:cNvSpPr>
              <p:nvPr/>
            </p:nvSpPr>
            <p:spPr bwMode="auto">
              <a:xfrm>
                <a:off x="859068" y="1854902"/>
                <a:ext cx="2339999" cy="83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spcBef>
                    <a:spcPct val="0"/>
                  </a:spcBef>
                  <a:buFontTx/>
                  <a:buNone/>
                </a:pPr>
                <a:r>
                  <a:rPr lang="zh-CN" altLang="en-US" sz="1200" dirty="0">
                    <a:solidFill>
                      <a:srgbClr val="595959"/>
                    </a:solidFill>
                    <a:latin typeface="微软雅黑" panose="020B0503020204020204" pitchFamily="34" charset="-122"/>
                    <a:ea typeface="微软雅黑" panose="020B0503020204020204" pitchFamily="34" charset="-122"/>
                  </a:rPr>
                  <a:t>锐普</a:t>
                </a:r>
                <a:r>
                  <a:rPr lang="en-US" altLang="zh-CN" sz="1200" dirty="0">
                    <a:solidFill>
                      <a:srgbClr val="595959"/>
                    </a:solidFill>
                    <a:latin typeface="微软雅黑" panose="020B0503020204020204" pitchFamily="34" charset="-122"/>
                    <a:ea typeface="微软雅黑" panose="020B0503020204020204" pitchFamily="34" charset="-122"/>
                  </a:rPr>
                  <a:t>PPT</a:t>
                </a:r>
                <a:r>
                  <a:rPr lang="zh-CN" altLang="en-US" sz="1200" dirty="0">
                    <a:solidFill>
                      <a:srgbClr val="595959"/>
                    </a:solidFill>
                    <a:latin typeface="微软雅黑" panose="020B0503020204020204" pitchFamily="34" charset="-122"/>
                    <a:ea typeface="微软雅黑" panose="020B0503020204020204" pitchFamily="34" charset="-122"/>
                  </a:rPr>
                  <a:t>，中国专业</a:t>
                </a:r>
                <a:r>
                  <a:rPr lang="en-US" altLang="zh-CN" sz="1200" dirty="0">
                    <a:solidFill>
                      <a:srgbClr val="595959"/>
                    </a:solidFill>
                    <a:latin typeface="微软雅黑" panose="020B0503020204020204" pitchFamily="34" charset="-122"/>
                    <a:ea typeface="微软雅黑" panose="020B0503020204020204" pitchFamily="34" charset="-122"/>
                  </a:rPr>
                  <a:t>PPT</a:t>
                </a:r>
                <a:r>
                  <a:rPr lang="zh-CN" altLang="en-US" sz="1200" dirty="0">
                    <a:solidFill>
                      <a:srgbClr val="595959"/>
                    </a:solidFill>
                    <a:latin typeface="微软雅黑" panose="020B0503020204020204" pitchFamily="34" charset="-122"/>
                    <a:ea typeface="微软雅黑" panose="020B0503020204020204" pitchFamily="34" charset="-122"/>
                  </a:rPr>
                  <a:t>设计领跑者。最强的</a:t>
                </a:r>
                <a:r>
                  <a:rPr lang="en-US" altLang="zh-CN" sz="1200" dirty="0">
                    <a:solidFill>
                      <a:srgbClr val="595959"/>
                    </a:solidFill>
                    <a:latin typeface="微软雅黑" panose="020B0503020204020204" pitchFamily="34" charset="-122"/>
                    <a:ea typeface="微软雅黑" panose="020B0503020204020204" pitchFamily="34" charset="-122"/>
                  </a:rPr>
                  <a:t>PPT</a:t>
                </a:r>
                <a:r>
                  <a:rPr lang="zh-CN" altLang="en-US" sz="1200" dirty="0">
                    <a:solidFill>
                      <a:srgbClr val="595959"/>
                    </a:solidFill>
                    <a:latin typeface="微软雅黑" panose="020B0503020204020204" pitchFamily="34" charset="-122"/>
                    <a:ea typeface="微软雅黑" panose="020B0503020204020204" pitchFamily="34" charset="-122"/>
                  </a:rPr>
                  <a:t>设计团队，最大的</a:t>
                </a:r>
                <a:r>
                  <a:rPr lang="en-US" altLang="zh-CN" sz="1200" dirty="0">
                    <a:solidFill>
                      <a:srgbClr val="595959"/>
                    </a:solidFill>
                    <a:latin typeface="微软雅黑" panose="020B0503020204020204" pitchFamily="34" charset="-122"/>
                    <a:ea typeface="微软雅黑" panose="020B0503020204020204" pitchFamily="34" charset="-122"/>
                  </a:rPr>
                  <a:t>PPT</a:t>
                </a:r>
                <a:r>
                  <a:rPr lang="zh-CN" altLang="en-US" sz="1200" dirty="0">
                    <a:solidFill>
                      <a:srgbClr val="595959"/>
                    </a:solidFill>
                    <a:latin typeface="微软雅黑" panose="020B0503020204020204" pitchFamily="34" charset="-122"/>
                    <a:ea typeface="微软雅黑" panose="020B0503020204020204" pitchFamily="34" charset="-122"/>
                  </a:rPr>
                  <a:t>素材商城，最火的</a:t>
                </a:r>
                <a:r>
                  <a:rPr lang="en-US" altLang="zh-CN" sz="1200" dirty="0">
                    <a:solidFill>
                      <a:srgbClr val="595959"/>
                    </a:solidFill>
                    <a:latin typeface="微软雅黑" panose="020B0503020204020204" pitchFamily="34" charset="-122"/>
                    <a:ea typeface="微软雅黑" panose="020B0503020204020204" pitchFamily="34" charset="-122"/>
                  </a:rPr>
                  <a:t>PPT</a:t>
                </a:r>
                <a:r>
                  <a:rPr lang="zh-CN" altLang="en-US" sz="1200" dirty="0">
                    <a:solidFill>
                      <a:srgbClr val="595959"/>
                    </a:solidFill>
                    <a:latin typeface="微软雅黑" panose="020B0503020204020204" pitchFamily="34" charset="-122"/>
                    <a:ea typeface="微软雅黑" panose="020B0503020204020204" pitchFamily="34" charset="-122"/>
                  </a:rPr>
                  <a:t>技术论坛。</a:t>
                </a:r>
                <a:endParaRPr lang="zh-CN" altLang="zh-CN" sz="1200" dirty="0">
                  <a:solidFill>
                    <a:srgbClr val="595959"/>
                  </a:solidFill>
                  <a:latin typeface="微软雅黑" panose="020B0503020204020204" pitchFamily="34" charset="-122"/>
                  <a:ea typeface="微软雅黑" panose="020B0503020204020204" pitchFamily="34" charset="-122"/>
                </a:endParaRPr>
              </a:p>
            </p:txBody>
          </p:sp>
          <p:grpSp>
            <p:nvGrpSpPr>
              <p:cNvPr id="5" name="组合 2083"/>
              <p:cNvGrpSpPr/>
              <p:nvPr/>
            </p:nvGrpSpPr>
            <p:grpSpPr bwMode="auto">
              <a:xfrm>
                <a:off x="881292" y="1281202"/>
                <a:ext cx="2340000" cy="498475"/>
                <a:chOff x="881292" y="1281202"/>
                <a:chExt cx="2340000" cy="498475"/>
              </a:xfrm>
            </p:grpSpPr>
            <p:sp>
              <p:nvSpPr>
                <p:cNvPr id="6" name="Rectangle 631"/>
                <p:cNvSpPr>
                  <a:spLocks noChangeArrowheads="1"/>
                </p:cNvSpPr>
                <p:nvPr/>
              </p:nvSpPr>
              <p:spPr bwMode="auto">
                <a:xfrm>
                  <a:off x="881293" y="1281202"/>
                  <a:ext cx="2339999" cy="499008"/>
                </a:xfrm>
                <a:prstGeom prst="rect">
                  <a:avLst/>
                </a:prstGeom>
                <a:solidFill>
                  <a:srgbClr val="006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7" name="TextBox 71"/>
                <p:cNvSpPr txBox="1">
                  <a:spLocks noChangeArrowheads="1"/>
                </p:cNvSpPr>
                <p:nvPr/>
              </p:nvSpPr>
              <p:spPr bwMode="auto">
                <a:xfrm>
                  <a:off x="1245809" y="1281969"/>
                  <a:ext cx="1934531" cy="30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400">
                      <a:solidFill>
                        <a:srgbClr val="FFFFFF"/>
                      </a:solidFill>
                      <a:latin typeface="微软雅黑" panose="020B0503020204020204" pitchFamily="34" charset="-122"/>
                      <a:ea typeface="微软雅黑" panose="020B0503020204020204" pitchFamily="34" charset="-122"/>
                    </a:rPr>
                    <a:t>点击添加文字</a:t>
                  </a:r>
                  <a:endParaRPr lang="zh-CN" altLang="en-US" sz="1400">
                    <a:solidFill>
                      <a:srgbClr val="FFFFFF"/>
                    </a:solidFill>
                    <a:latin typeface="微软雅黑" panose="020B0503020204020204" pitchFamily="34" charset="-122"/>
                    <a:ea typeface="微软雅黑" panose="020B0503020204020204" pitchFamily="34" charset="-122"/>
                  </a:endParaRPr>
                </a:p>
              </p:txBody>
            </p:sp>
            <p:sp>
              <p:nvSpPr>
                <p:cNvPr id="8" name="TextBox 72"/>
                <p:cNvSpPr txBox="1">
                  <a:spLocks noChangeArrowheads="1"/>
                </p:cNvSpPr>
                <p:nvPr/>
              </p:nvSpPr>
              <p:spPr bwMode="auto">
                <a:xfrm>
                  <a:off x="1277342" y="1529859"/>
                  <a:ext cx="1871465" cy="23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900">
                      <a:solidFill>
                        <a:srgbClr val="FFFFFF"/>
                      </a:solidFill>
                      <a:latin typeface="微软雅黑" panose="020B0503020204020204" pitchFamily="34" charset="-122"/>
                      <a:ea typeface="微软雅黑" panose="020B0503020204020204" pitchFamily="34" charset="-122"/>
                    </a:rPr>
                    <a:t>CLICK TO ADD TEXT</a:t>
                  </a:r>
                  <a:endParaRPr lang="zh-CN" altLang="en-US" sz="900">
                    <a:solidFill>
                      <a:srgbClr val="FFFFFF"/>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032936" y="1329413"/>
                  <a:ext cx="440732" cy="396076"/>
                  <a:chOff x="-3708400" y="831850"/>
                  <a:chExt cx="831849" cy="822325"/>
                </a:xfrm>
                <a:solidFill>
                  <a:schemeClr val="bg1"/>
                </a:solidFill>
              </p:grpSpPr>
              <p:sp>
                <p:nvSpPr>
                  <p:cNvPr id="10" name="Freeform 5"/>
                  <p:cNvSpPr/>
                  <p:nvPr/>
                </p:nvSpPr>
                <p:spPr bwMode="auto">
                  <a:xfrm>
                    <a:off x="-3173413" y="831850"/>
                    <a:ext cx="296862" cy="285750"/>
                  </a:xfrm>
                  <a:custGeom>
                    <a:avLst/>
                    <a:gdLst>
                      <a:gd name="T0" fmla="*/ 20 w 25"/>
                      <a:gd name="T1" fmla="*/ 22 h 24"/>
                      <a:gd name="T2" fmla="*/ 15 w 25"/>
                      <a:gd name="T3" fmla="*/ 10 h 24"/>
                      <a:gd name="T4" fmla="*/ 2 w 25"/>
                      <a:gd name="T5" fmla="*/ 4 h 24"/>
                      <a:gd name="T6" fmla="*/ 0 w 25"/>
                      <a:gd name="T7" fmla="*/ 2 h 24"/>
                      <a:gd name="T8" fmla="*/ 2 w 25"/>
                      <a:gd name="T9" fmla="*/ 0 h 24"/>
                      <a:gd name="T10" fmla="*/ 25 w 25"/>
                      <a:gd name="T11" fmla="*/ 22 h 24"/>
                      <a:gd name="T12" fmla="*/ 22 w 25"/>
                      <a:gd name="T13" fmla="*/ 24 h 24"/>
                      <a:gd name="T14" fmla="*/ 20 w 25"/>
                      <a:gd name="T15" fmla="*/ 2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4">
                        <a:moveTo>
                          <a:pt x="20" y="22"/>
                        </a:moveTo>
                        <a:cubicBezTo>
                          <a:pt x="20" y="17"/>
                          <a:pt x="18" y="13"/>
                          <a:pt x="15" y="10"/>
                        </a:cubicBezTo>
                        <a:cubicBezTo>
                          <a:pt x="12" y="6"/>
                          <a:pt x="7" y="4"/>
                          <a:pt x="2" y="4"/>
                        </a:cubicBezTo>
                        <a:cubicBezTo>
                          <a:pt x="1" y="4"/>
                          <a:pt x="0" y="3"/>
                          <a:pt x="0" y="2"/>
                        </a:cubicBezTo>
                        <a:cubicBezTo>
                          <a:pt x="0" y="1"/>
                          <a:pt x="1" y="0"/>
                          <a:pt x="2" y="0"/>
                        </a:cubicBezTo>
                        <a:cubicBezTo>
                          <a:pt x="15" y="0"/>
                          <a:pt x="25" y="10"/>
                          <a:pt x="25" y="22"/>
                        </a:cubicBezTo>
                        <a:cubicBezTo>
                          <a:pt x="25" y="23"/>
                          <a:pt x="24" y="24"/>
                          <a:pt x="22" y="24"/>
                        </a:cubicBezTo>
                        <a:cubicBezTo>
                          <a:pt x="21" y="24"/>
                          <a:pt x="20" y="23"/>
                          <a:pt x="2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1" name="Freeform 6"/>
                  <p:cNvSpPr/>
                  <p:nvPr/>
                </p:nvSpPr>
                <p:spPr bwMode="auto">
                  <a:xfrm>
                    <a:off x="-3173413" y="915988"/>
                    <a:ext cx="214312" cy="201613"/>
                  </a:xfrm>
                  <a:custGeom>
                    <a:avLst/>
                    <a:gdLst>
                      <a:gd name="T0" fmla="*/ 13 w 18"/>
                      <a:gd name="T1" fmla="*/ 15 h 17"/>
                      <a:gd name="T2" fmla="*/ 2 w 18"/>
                      <a:gd name="T3" fmla="*/ 4 h 17"/>
                      <a:gd name="T4" fmla="*/ 0 w 18"/>
                      <a:gd name="T5" fmla="*/ 2 h 17"/>
                      <a:gd name="T6" fmla="*/ 2 w 18"/>
                      <a:gd name="T7" fmla="*/ 0 h 17"/>
                      <a:gd name="T8" fmla="*/ 18 w 18"/>
                      <a:gd name="T9" fmla="*/ 15 h 17"/>
                      <a:gd name="T10" fmla="*/ 16 w 18"/>
                      <a:gd name="T11" fmla="*/ 17 h 17"/>
                      <a:gd name="T12" fmla="*/ 13 w 18"/>
                      <a:gd name="T13" fmla="*/ 15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3" y="15"/>
                        </a:moveTo>
                        <a:cubicBezTo>
                          <a:pt x="13" y="9"/>
                          <a:pt x="8" y="4"/>
                          <a:pt x="2" y="4"/>
                        </a:cubicBezTo>
                        <a:cubicBezTo>
                          <a:pt x="1" y="4"/>
                          <a:pt x="0" y="3"/>
                          <a:pt x="0" y="2"/>
                        </a:cubicBezTo>
                        <a:cubicBezTo>
                          <a:pt x="0" y="1"/>
                          <a:pt x="1" y="0"/>
                          <a:pt x="2" y="0"/>
                        </a:cubicBezTo>
                        <a:cubicBezTo>
                          <a:pt x="11" y="0"/>
                          <a:pt x="18" y="7"/>
                          <a:pt x="18" y="15"/>
                        </a:cubicBezTo>
                        <a:cubicBezTo>
                          <a:pt x="18" y="16"/>
                          <a:pt x="17" y="17"/>
                          <a:pt x="16" y="17"/>
                        </a:cubicBezTo>
                        <a:cubicBezTo>
                          <a:pt x="14" y="17"/>
                          <a:pt x="13" y="16"/>
                          <a:pt x="1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2" name="Freeform 7"/>
                  <p:cNvSpPr/>
                  <p:nvPr/>
                </p:nvSpPr>
                <p:spPr bwMode="auto">
                  <a:xfrm>
                    <a:off x="-3589338" y="1273175"/>
                    <a:ext cx="261937" cy="261938"/>
                  </a:xfrm>
                  <a:custGeom>
                    <a:avLst/>
                    <a:gdLst>
                      <a:gd name="T0" fmla="*/ 6 w 22"/>
                      <a:gd name="T1" fmla="*/ 1 h 22"/>
                      <a:gd name="T2" fmla="*/ 6 w 22"/>
                      <a:gd name="T3" fmla="*/ 0 h 22"/>
                      <a:gd name="T4" fmla="*/ 4 w 22"/>
                      <a:gd name="T5" fmla="*/ 2 h 22"/>
                      <a:gd name="T6" fmla="*/ 6 w 22"/>
                      <a:gd name="T7" fmla="*/ 16 h 22"/>
                      <a:gd name="T8" fmla="*/ 21 w 22"/>
                      <a:gd name="T9" fmla="*/ 19 h 22"/>
                      <a:gd name="T10" fmla="*/ 22 w 22"/>
                      <a:gd name="T11" fmla="*/ 17 h 22"/>
                      <a:gd name="T12" fmla="*/ 12 w 22"/>
                      <a:gd name="T13" fmla="*/ 10 h 22"/>
                      <a:gd name="T14" fmla="*/ 6 w 22"/>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6" y="1"/>
                        </a:moveTo>
                        <a:cubicBezTo>
                          <a:pt x="6" y="1"/>
                          <a:pt x="6" y="1"/>
                          <a:pt x="6" y="0"/>
                        </a:cubicBezTo>
                        <a:cubicBezTo>
                          <a:pt x="5" y="1"/>
                          <a:pt x="4" y="1"/>
                          <a:pt x="4" y="2"/>
                        </a:cubicBezTo>
                        <a:cubicBezTo>
                          <a:pt x="0" y="5"/>
                          <a:pt x="2" y="12"/>
                          <a:pt x="6" y="16"/>
                        </a:cubicBezTo>
                        <a:cubicBezTo>
                          <a:pt x="11" y="21"/>
                          <a:pt x="18" y="22"/>
                          <a:pt x="21" y="19"/>
                        </a:cubicBezTo>
                        <a:cubicBezTo>
                          <a:pt x="22" y="18"/>
                          <a:pt x="22" y="18"/>
                          <a:pt x="22" y="17"/>
                        </a:cubicBezTo>
                        <a:cubicBezTo>
                          <a:pt x="19" y="16"/>
                          <a:pt x="15" y="14"/>
                          <a:pt x="12" y="10"/>
                        </a:cubicBezTo>
                        <a:cubicBezTo>
                          <a:pt x="9" y="8"/>
                          <a:pt x="7" y="4"/>
                          <a:pt x="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3" name="Freeform 8"/>
                  <p:cNvSpPr/>
                  <p:nvPr/>
                </p:nvSpPr>
                <p:spPr bwMode="auto">
                  <a:xfrm>
                    <a:off x="-3316288" y="1106488"/>
                    <a:ext cx="155575" cy="153988"/>
                  </a:xfrm>
                  <a:custGeom>
                    <a:avLst/>
                    <a:gdLst>
                      <a:gd name="T0" fmla="*/ 12 w 13"/>
                      <a:gd name="T1" fmla="*/ 2 h 13"/>
                      <a:gd name="T2" fmla="*/ 11 w 13"/>
                      <a:gd name="T3" fmla="*/ 0 h 13"/>
                      <a:gd name="T4" fmla="*/ 8 w 13"/>
                      <a:gd name="T5" fmla="*/ 4 h 13"/>
                      <a:gd name="T6" fmla="*/ 1 w 13"/>
                      <a:gd name="T7" fmla="*/ 10 h 13"/>
                      <a:gd name="T8" fmla="*/ 1 w 13"/>
                      <a:gd name="T9" fmla="*/ 12 h 13"/>
                      <a:gd name="T10" fmla="*/ 2 w 13"/>
                      <a:gd name="T11" fmla="*/ 13 h 13"/>
                      <a:gd name="T12" fmla="*/ 3 w 13"/>
                      <a:gd name="T13" fmla="*/ 13 h 13"/>
                      <a:gd name="T14" fmla="*/ 10 w 13"/>
                      <a:gd name="T15" fmla="*/ 6 h 13"/>
                      <a:gd name="T16" fmla="*/ 13 w 13"/>
                      <a:gd name="T17" fmla="*/ 3 h 13"/>
                      <a:gd name="T18" fmla="*/ 12 w 13"/>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3">
                        <a:moveTo>
                          <a:pt x="12" y="2"/>
                        </a:moveTo>
                        <a:cubicBezTo>
                          <a:pt x="12" y="1"/>
                          <a:pt x="11" y="1"/>
                          <a:pt x="11" y="0"/>
                        </a:cubicBezTo>
                        <a:cubicBezTo>
                          <a:pt x="8" y="4"/>
                          <a:pt x="8" y="4"/>
                          <a:pt x="8" y="4"/>
                        </a:cubicBezTo>
                        <a:cubicBezTo>
                          <a:pt x="1" y="10"/>
                          <a:pt x="1" y="10"/>
                          <a:pt x="1" y="10"/>
                        </a:cubicBezTo>
                        <a:cubicBezTo>
                          <a:pt x="0" y="11"/>
                          <a:pt x="0" y="12"/>
                          <a:pt x="1" y="12"/>
                        </a:cubicBezTo>
                        <a:cubicBezTo>
                          <a:pt x="2" y="13"/>
                          <a:pt x="2" y="13"/>
                          <a:pt x="2" y="13"/>
                        </a:cubicBezTo>
                        <a:cubicBezTo>
                          <a:pt x="2" y="13"/>
                          <a:pt x="3" y="13"/>
                          <a:pt x="3" y="13"/>
                        </a:cubicBezTo>
                        <a:cubicBezTo>
                          <a:pt x="10" y="6"/>
                          <a:pt x="10" y="6"/>
                          <a:pt x="10" y="6"/>
                        </a:cubicBezTo>
                        <a:cubicBezTo>
                          <a:pt x="13" y="3"/>
                          <a:pt x="13" y="3"/>
                          <a:pt x="13" y="3"/>
                        </a:cubicBezTo>
                        <a:cubicBezTo>
                          <a:pt x="13" y="3"/>
                          <a:pt x="12" y="2"/>
                          <a:pt x="1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4" name="Freeform 9"/>
                  <p:cNvSpPr/>
                  <p:nvPr/>
                </p:nvSpPr>
                <p:spPr bwMode="auto">
                  <a:xfrm>
                    <a:off x="-3173413" y="1022350"/>
                    <a:ext cx="107950" cy="95250"/>
                  </a:xfrm>
                  <a:custGeom>
                    <a:avLst/>
                    <a:gdLst>
                      <a:gd name="T0" fmla="*/ 9 w 9"/>
                      <a:gd name="T1" fmla="*/ 4 h 8"/>
                      <a:gd name="T2" fmla="*/ 8 w 9"/>
                      <a:gd name="T3" fmla="*/ 1 h 8"/>
                      <a:gd name="T4" fmla="*/ 5 w 9"/>
                      <a:gd name="T5" fmla="*/ 0 h 8"/>
                      <a:gd name="T6" fmla="*/ 2 w 9"/>
                      <a:gd name="T7" fmla="*/ 1 h 8"/>
                      <a:gd name="T8" fmla="*/ 0 w 9"/>
                      <a:gd name="T9" fmla="*/ 4 h 8"/>
                      <a:gd name="T10" fmla="*/ 1 w 9"/>
                      <a:gd name="T11" fmla="*/ 6 h 8"/>
                      <a:gd name="T12" fmla="*/ 2 w 9"/>
                      <a:gd name="T13" fmla="*/ 7 h 8"/>
                      <a:gd name="T14" fmla="*/ 3 w 9"/>
                      <a:gd name="T15" fmla="*/ 8 h 8"/>
                      <a:gd name="T16" fmla="*/ 5 w 9"/>
                      <a:gd name="T17" fmla="*/ 8 h 8"/>
                      <a:gd name="T18" fmla="*/ 8 w 9"/>
                      <a:gd name="T19" fmla="*/ 7 h 8"/>
                      <a:gd name="T20" fmla="*/ 9 w 9"/>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8">
                        <a:moveTo>
                          <a:pt x="9" y="4"/>
                        </a:moveTo>
                        <a:cubicBezTo>
                          <a:pt x="9" y="3"/>
                          <a:pt x="8" y="2"/>
                          <a:pt x="8" y="1"/>
                        </a:cubicBezTo>
                        <a:cubicBezTo>
                          <a:pt x="7" y="0"/>
                          <a:pt x="6" y="0"/>
                          <a:pt x="5" y="0"/>
                        </a:cubicBezTo>
                        <a:cubicBezTo>
                          <a:pt x="3" y="0"/>
                          <a:pt x="2" y="0"/>
                          <a:pt x="2" y="1"/>
                        </a:cubicBezTo>
                        <a:cubicBezTo>
                          <a:pt x="1" y="2"/>
                          <a:pt x="0" y="3"/>
                          <a:pt x="0" y="4"/>
                        </a:cubicBezTo>
                        <a:cubicBezTo>
                          <a:pt x="0" y="5"/>
                          <a:pt x="0" y="5"/>
                          <a:pt x="1" y="6"/>
                        </a:cubicBezTo>
                        <a:cubicBezTo>
                          <a:pt x="1" y="6"/>
                          <a:pt x="1" y="7"/>
                          <a:pt x="2" y="7"/>
                        </a:cubicBezTo>
                        <a:cubicBezTo>
                          <a:pt x="2" y="8"/>
                          <a:pt x="3" y="8"/>
                          <a:pt x="3" y="8"/>
                        </a:cubicBezTo>
                        <a:cubicBezTo>
                          <a:pt x="4" y="8"/>
                          <a:pt x="4" y="8"/>
                          <a:pt x="5" y="8"/>
                        </a:cubicBezTo>
                        <a:cubicBezTo>
                          <a:pt x="6" y="8"/>
                          <a:pt x="7" y="8"/>
                          <a:pt x="8" y="7"/>
                        </a:cubicBezTo>
                        <a:cubicBezTo>
                          <a:pt x="8" y="6"/>
                          <a:pt x="9" y="5"/>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5" name="Freeform 10"/>
                  <p:cNvSpPr/>
                  <p:nvPr/>
                </p:nvSpPr>
                <p:spPr bwMode="auto">
                  <a:xfrm>
                    <a:off x="-3244850" y="1355725"/>
                    <a:ext cx="298450" cy="298450"/>
                  </a:xfrm>
                  <a:custGeom>
                    <a:avLst/>
                    <a:gdLst>
                      <a:gd name="T0" fmla="*/ 25 w 25"/>
                      <a:gd name="T1" fmla="*/ 14 h 25"/>
                      <a:gd name="T2" fmla="*/ 11 w 25"/>
                      <a:gd name="T3" fmla="*/ 0 h 25"/>
                      <a:gd name="T4" fmla="*/ 10 w 25"/>
                      <a:gd name="T5" fmla="*/ 2 h 25"/>
                      <a:gd name="T6" fmla="*/ 7 w 25"/>
                      <a:gd name="T7" fmla="*/ 8 h 25"/>
                      <a:gd name="T8" fmla="*/ 2 w 25"/>
                      <a:gd name="T9" fmla="*/ 11 h 25"/>
                      <a:gd name="T10" fmla="*/ 0 w 25"/>
                      <a:gd name="T11" fmla="*/ 11 h 25"/>
                      <a:gd name="T12" fmla="*/ 14 w 25"/>
                      <a:gd name="T13" fmla="*/ 25 h 25"/>
                      <a:gd name="T14" fmla="*/ 15 w 25"/>
                      <a:gd name="T15" fmla="*/ 25 h 25"/>
                      <a:gd name="T16" fmla="*/ 25 w 25"/>
                      <a:gd name="T17" fmla="*/ 15 h 25"/>
                      <a:gd name="T18" fmla="*/ 25 w 25"/>
                      <a:gd name="T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5">
                        <a:moveTo>
                          <a:pt x="25" y="14"/>
                        </a:moveTo>
                        <a:cubicBezTo>
                          <a:pt x="11" y="0"/>
                          <a:pt x="11" y="0"/>
                          <a:pt x="11" y="0"/>
                        </a:cubicBezTo>
                        <a:cubicBezTo>
                          <a:pt x="11" y="1"/>
                          <a:pt x="11" y="1"/>
                          <a:pt x="10" y="2"/>
                        </a:cubicBezTo>
                        <a:cubicBezTo>
                          <a:pt x="10" y="4"/>
                          <a:pt x="9" y="6"/>
                          <a:pt x="7" y="8"/>
                        </a:cubicBezTo>
                        <a:cubicBezTo>
                          <a:pt x="6" y="9"/>
                          <a:pt x="4" y="10"/>
                          <a:pt x="2" y="11"/>
                        </a:cubicBezTo>
                        <a:cubicBezTo>
                          <a:pt x="1" y="11"/>
                          <a:pt x="1" y="11"/>
                          <a:pt x="0" y="11"/>
                        </a:cubicBezTo>
                        <a:cubicBezTo>
                          <a:pt x="14" y="25"/>
                          <a:pt x="14" y="25"/>
                          <a:pt x="14" y="25"/>
                        </a:cubicBezTo>
                        <a:cubicBezTo>
                          <a:pt x="14" y="25"/>
                          <a:pt x="15" y="25"/>
                          <a:pt x="15" y="25"/>
                        </a:cubicBezTo>
                        <a:cubicBezTo>
                          <a:pt x="25" y="15"/>
                          <a:pt x="25" y="15"/>
                          <a:pt x="25" y="15"/>
                        </a:cubicBezTo>
                        <a:cubicBezTo>
                          <a:pt x="25" y="15"/>
                          <a:pt x="25" y="14"/>
                          <a:pt x="2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6" name="Freeform 11"/>
                  <p:cNvSpPr/>
                  <p:nvPr/>
                </p:nvSpPr>
                <p:spPr bwMode="auto">
                  <a:xfrm>
                    <a:off x="-3708400" y="892175"/>
                    <a:ext cx="309562" cy="296863"/>
                  </a:xfrm>
                  <a:custGeom>
                    <a:avLst/>
                    <a:gdLst>
                      <a:gd name="T0" fmla="*/ 18 w 26"/>
                      <a:gd name="T1" fmla="*/ 18 h 25"/>
                      <a:gd name="T2" fmla="*/ 23 w 26"/>
                      <a:gd name="T3" fmla="*/ 15 h 25"/>
                      <a:gd name="T4" fmla="*/ 26 w 26"/>
                      <a:gd name="T5" fmla="*/ 15 h 25"/>
                      <a:gd name="T6" fmla="*/ 12 w 26"/>
                      <a:gd name="T7" fmla="*/ 1 h 25"/>
                      <a:gd name="T8" fmla="*/ 10 w 26"/>
                      <a:gd name="T9" fmla="*/ 1 h 25"/>
                      <a:gd name="T10" fmla="*/ 1 w 26"/>
                      <a:gd name="T11" fmla="*/ 10 h 25"/>
                      <a:gd name="T12" fmla="*/ 1 w 26"/>
                      <a:gd name="T13" fmla="*/ 12 h 25"/>
                      <a:gd name="T14" fmla="*/ 15 w 26"/>
                      <a:gd name="T15" fmla="*/ 25 h 25"/>
                      <a:gd name="T16" fmla="*/ 15 w 26"/>
                      <a:gd name="T17" fmla="*/ 24 h 25"/>
                      <a:gd name="T18" fmla="*/ 18 w 26"/>
                      <a:gd name="T19"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
                        <a:moveTo>
                          <a:pt x="18" y="18"/>
                        </a:moveTo>
                        <a:cubicBezTo>
                          <a:pt x="19" y="17"/>
                          <a:pt x="21" y="16"/>
                          <a:pt x="23" y="15"/>
                        </a:cubicBezTo>
                        <a:cubicBezTo>
                          <a:pt x="24" y="15"/>
                          <a:pt x="25" y="15"/>
                          <a:pt x="26" y="15"/>
                        </a:cubicBezTo>
                        <a:cubicBezTo>
                          <a:pt x="12" y="1"/>
                          <a:pt x="12" y="1"/>
                          <a:pt x="12" y="1"/>
                        </a:cubicBezTo>
                        <a:cubicBezTo>
                          <a:pt x="11" y="0"/>
                          <a:pt x="11" y="0"/>
                          <a:pt x="10" y="1"/>
                        </a:cubicBezTo>
                        <a:cubicBezTo>
                          <a:pt x="1" y="10"/>
                          <a:pt x="1" y="10"/>
                          <a:pt x="1" y="10"/>
                        </a:cubicBezTo>
                        <a:cubicBezTo>
                          <a:pt x="0" y="11"/>
                          <a:pt x="0" y="11"/>
                          <a:pt x="1" y="12"/>
                        </a:cubicBezTo>
                        <a:cubicBezTo>
                          <a:pt x="15" y="25"/>
                          <a:pt x="15" y="25"/>
                          <a:pt x="15" y="25"/>
                        </a:cubicBezTo>
                        <a:cubicBezTo>
                          <a:pt x="15" y="25"/>
                          <a:pt x="15" y="24"/>
                          <a:pt x="15" y="24"/>
                        </a:cubicBezTo>
                        <a:cubicBezTo>
                          <a:pt x="15" y="22"/>
                          <a:pt x="16" y="20"/>
                          <a:pt x="1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17" name="Freeform 12"/>
                  <p:cNvSpPr/>
                  <p:nvPr/>
                </p:nvSpPr>
                <p:spPr bwMode="auto">
                  <a:xfrm>
                    <a:off x="-3505200" y="1106488"/>
                    <a:ext cx="355600" cy="344488"/>
                  </a:xfrm>
                  <a:custGeom>
                    <a:avLst/>
                    <a:gdLst>
                      <a:gd name="T0" fmla="*/ 30 w 30"/>
                      <a:gd name="T1" fmla="*/ 23 h 29"/>
                      <a:gd name="T2" fmla="*/ 30 w 30"/>
                      <a:gd name="T3" fmla="*/ 18 h 29"/>
                      <a:gd name="T4" fmla="*/ 30 w 30"/>
                      <a:gd name="T5" fmla="*/ 17 h 29"/>
                      <a:gd name="T6" fmla="*/ 26 w 30"/>
                      <a:gd name="T7" fmla="*/ 9 h 29"/>
                      <a:gd name="T8" fmla="*/ 23 w 30"/>
                      <a:gd name="T9" fmla="*/ 11 h 29"/>
                      <a:gd name="T10" fmla="*/ 19 w 30"/>
                      <a:gd name="T11" fmla="*/ 15 h 29"/>
                      <a:gd name="T12" fmla="*/ 15 w 30"/>
                      <a:gd name="T13" fmla="*/ 15 h 29"/>
                      <a:gd name="T14" fmla="*/ 14 w 30"/>
                      <a:gd name="T15" fmla="*/ 14 h 29"/>
                      <a:gd name="T16" fmla="*/ 14 w 30"/>
                      <a:gd name="T17" fmla="*/ 10 h 29"/>
                      <a:gd name="T18" fmla="*/ 18 w 30"/>
                      <a:gd name="T19" fmla="*/ 6 h 29"/>
                      <a:gd name="T20" fmla="*/ 21 w 30"/>
                      <a:gd name="T21" fmla="*/ 4 h 29"/>
                      <a:gd name="T22" fmla="*/ 15 w 30"/>
                      <a:gd name="T23" fmla="*/ 1 h 29"/>
                      <a:gd name="T24" fmla="*/ 12 w 30"/>
                      <a:gd name="T25" fmla="*/ 0 h 29"/>
                      <a:gd name="T26" fmla="*/ 7 w 30"/>
                      <a:gd name="T27" fmla="*/ 0 h 29"/>
                      <a:gd name="T28" fmla="*/ 3 w 30"/>
                      <a:gd name="T29" fmla="*/ 2 h 29"/>
                      <a:gd name="T30" fmla="*/ 1 w 30"/>
                      <a:gd name="T31" fmla="*/ 6 h 29"/>
                      <a:gd name="T32" fmla="*/ 0 w 30"/>
                      <a:gd name="T33" fmla="*/ 10 h 29"/>
                      <a:gd name="T34" fmla="*/ 0 w 30"/>
                      <a:gd name="T35" fmla="*/ 12 h 29"/>
                      <a:gd name="T36" fmla="*/ 1 w 30"/>
                      <a:gd name="T37" fmla="*/ 14 h 29"/>
                      <a:gd name="T38" fmla="*/ 7 w 30"/>
                      <a:gd name="T39" fmla="*/ 23 h 29"/>
                      <a:gd name="T40" fmla="*/ 7 w 30"/>
                      <a:gd name="T41" fmla="*/ 23 h 29"/>
                      <a:gd name="T42" fmla="*/ 15 w 30"/>
                      <a:gd name="T43" fmla="*/ 28 h 29"/>
                      <a:gd name="T44" fmla="*/ 16 w 30"/>
                      <a:gd name="T45" fmla="*/ 29 h 29"/>
                      <a:gd name="T46" fmla="*/ 19 w 30"/>
                      <a:gd name="T47" fmla="*/ 29 h 29"/>
                      <a:gd name="T48" fmla="*/ 23 w 30"/>
                      <a:gd name="T49" fmla="*/ 29 h 29"/>
                      <a:gd name="T50" fmla="*/ 27 w 30"/>
                      <a:gd name="T51" fmla="*/ 27 h 29"/>
                      <a:gd name="T52" fmla="*/ 30 w 30"/>
                      <a:gd name="T53"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 h="29">
                        <a:moveTo>
                          <a:pt x="30" y="23"/>
                        </a:moveTo>
                        <a:cubicBezTo>
                          <a:pt x="30" y="21"/>
                          <a:pt x="30" y="19"/>
                          <a:pt x="30" y="18"/>
                        </a:cubicBezTo>
                        <a:cubicBezTo>
                          <a:pt x="30" y="17"/>
                          <a:pt x="30" y="17"/>
                          <a:pt x="30" y="17"/>
                        </a:cubicBezTo>
                        <a:cubicBezTo>
                          <a:pt x="29" y="15"/>
                          <a:pt x="28" y="12"/>
                          <a:pt x="26" y="9"/>
                        </a:cubicBezTo>
                        <a:cubicBezTo>
                          <a:pt x="23" y="11"/>
                          <a:pt x="23" y="11"/>
                          <a:pt x="23" y="11"/>
                        </a:cubicBezTo>
                        <a:cubicBezTo>
                          <a:pt x="19" y="15"/>
                          <a:pt x="19" y="15"/>
                          <a:pt x="19" y="15"/>
                        </a:cubicBezTo>
                        <a:cubicBezTo>
                          <a:pt x="18" y="16"/>
                          <a:pt x="16" y="16"/>
                          <a:pt x="15" y="15"/>
                        </a:cubicBezTo>
                        <a:cubicBezTo>
                          <a:pt x="14" y="14"/>
                          <a:pt x="14" y="14"/>
                          <a:pt x="14" y="14"/>
                        </a:cubicBezTo>
                        <a:cubicBezTo>
                          <a:pt x="13" y="13"/>
                          <a:pt x="13" y="11"/>
                          <a:pt x="14" y="10"/>
                        </a:cubicBezTo>
                        <a:cubicBezTo>
                          <a:pt x="18" y="6"/>
                          <a:pt x="18" y="6"/>
                          <a:pt x="18" y="6"/>
                        </a:cubicBezTo>
                        <a:cubicBezTo>
                          <a:pt x="21" y="4"/>
                          <a:pt x="21" y="4"/>
                          <a:pt x="21" y="4"/>
                        </a:cubicBezTo>
                        <a:cubicBezTo>
                          <a:pt x="19" y="2"/>
                          <a:pt x="17" y="1"/>
                          <a:pt x="15" y="1"/>
                        </a:cubicBezTo>
                        <a:cubicBezTo>
                          <a:pt x="14" y="0"/>
                          <a:pt x="13" y="0"/>
                          <a:pt x="12" y="0"/>
                        </a:cubicBezTo>
                        <a:cubicBezTo>
                          <a:pt x="10" y="0"/>
                          <a:pt x="8" y="0"/>
                          <a:pt x="7" y="0"/>
                        </a:cubicBezTo>
                        <a:cubicBezTo>
                          <a:pt x="5" y="0"/>
                          <a:pt x="4" y="1"/>
                          <a:pt x="3" y="2"/>
                        </a:cubicBezTo>
                        <a:cubicBezTo>
                          <a:pt x="2" y="3"/>
                          <a:pt x="1" y="5"/>
                          <a:pt x="1" y="6"/>
                        </a:cubicBezTo>
                        <a:cubicBezTo>
                          <a:pt x="0" y="8"/>
                          <a:pt x="0" y="9"/>
                          <a:pt x="0" y="10"/>
                        </a:cubicBezTo>
                        <a:cubicBezTo>
                          <a:pt x="0" y="11"/>
                          <a:pt x="0" y="11"/>
                          <a:pt x="0" y="12"/>
                        </a:cubicBezTo>
                        <a:cubicBezTo>
                          <a:pt x="1" y="12"/>
                          <a:pt x="1" y="13"/>
                          <a:pt x="1" y="14"/>
                        </a:cubicBezTo>
                        <a:cubicBezTo>
                          <a:pt x="2" y="17"/>
                          <a:pt x="4" y="20"/>
                          <a:pt x="7" y="23"/>
                        </a:cubicBezTo>
                        <a:cubicBezTo>
                          <a:pt x="7" y="23"/>
                          <a:pt x="7" y="23"/>
                          <a:pt x="7" y="23"/>
                        </a:cubicBezTo>
                        <a:cubicBezTo>
                          <a:pt x="9" y="25"/>
                          <a:pt x="12" y="27"/>
                          <a:pt x="15" y="28"/>
                        </a:cubicBezTo>
                        <a:cubicBezTo>
                          <a:pt x="16" y="29"/>
                          <a:pt x="16" y="29"/>
                          <a:pt x="16" y="29"/>
                        </a:cubicBezTo>
                        <a:cubicBezTo>
                          <a:pt x="17" y="29"/>
                          <a:pt x="18" y="29"/>
                          <a:pt x="19" y="29"/>
                        </a:cubicBezTo>
                        <a:cubicBezTo>
                          <a:pt x="21" y="29"/>
                          <a:pt x="22" y="29"/>
                          <a:pt x="23" y="29"/>
                        </a:cubicBezTo>
                        <a:cubicBezTo>
                          <a:pt x="25" y="29"/>
                          <a:pt x="26" y="28"/>
                          <a:pt x="27" y="27"/>
                        </a:cubicBezTo>
                        <a:cubicBezTo>
                          <a:pt x="28" y="26"/>
                          <a:pt x="29" y="24"/>
                          <a:pt x="3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grpSp>
        <p:grpSp>
          <p:nvGrpSpPr>
            <p:cNvPr id="18" name="组合 17"/>
            <p:cNvGrpSpPr/>
            <p:nvPr/>
          </p:nvGrpSpPr>
          <p:grpSpPr bwMode="auto">
            <a:xfrm>
              <a:off x="3390900" y="1117600"/>
              <a:ext cx="2351088" cy="1403350"/>
              <a:chOff x="3391628" y="1281970"/>
              <a:chExt cx="2351111" cy="1404080"/>
            </a:xfrm>
          </p:grpSpPr>
          <p:sp>
            <p:nvSpPr>
              <p:cNvPr id="19" name="矩形 99"/>
              <p:cNvSpPr>
                <a:spLocks noChangeArrowheads="1"/>
              </p:cNvSpPr>
              <p:nvPr/>
            </p:nvSpPr>
            <p:spPr bwMode="auto">
              <a:xfrm>
                <a:off x="3391628" y="1855356"/>
                <a:ext cx="2339998" cy="830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spcBef>
                    <a:spcPct val="0"/>
                  </a:spcBef>
                  <a:buFontTx/>
                  <a:buNone/>
                </a:pPr>
                <a:r>
                  <a:rPr lang="zh-CN" altLang="en-US" sz="1200">
                    <a:solidFill>
                      <a:srgbClr val="595959"/>
                    </a:solidFill>
                    <a:latin typeface="微软雅黑" panose="020B0503020204020204" pitchFamily="34" charset="-122"/>
                    <a:ea typeface="微软雅黑" panose="020B0503020204020204" pitchFamily="34" charset="-122"/>
                  </a:rPr>
                  <a:t>锐普</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，中国专业</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设计领跑者。最强的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设计团队，最大的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素材商城，最火的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技术论坛。</a:t>
                </a:r>
                <a:endParaRPr lang="zh-CN" altLang="zh-CN" sz="1200">
                  <a:solidFill>
                    <a:srgbClr val="595959"/>
                  </a:solidFill>
                  <a:latin typeface="微软雅黑" panose="020B0503020204020204" pitchFamily="34" charset="-122"/>
                  <a:ea typeface="微软雅黑" panose="020B0503020204020204" pitchFamily="34" charset="-122"/>
                </a:endParaRPr>
              </a:p>
            </p:txBody>
          </p:sp>
          <p:grpSp>
            <p:nvGrpSpPr>
              <p:cNvPr id="20" name="组合 2082"/>
              <p:cNvGrpSpPr/>
              <p:nvPr/>
            </p:nvGrpSpPr>
            <p:grpSpPr bwMode="auto">
              <a:xfrm>
                <a:off x="3402741" y="1281970"/>
                <a:ext cx="2339998" cy="497147"/>
                <a:chOff x="3402741" y="1281970"/>
                <a:chExt cx="2339998" cy="497147"/>
              </a:xfrm>
            </p:grpSpPr>
            <p:sp>
              <p:nvSpPr>
                <p:cNvPr id="21" name="Rectangle 632"/>
                <p:cNvSpPr>
                  <a:spLocks noChangeArrowheads="1"/>
                </p:cNvSpPr>
                <p:nvPr/>
              </p:nvSpPr>
              <p:spPr bwMode="auto">
                <a:xfrm>
                  <a:off x="3402741" y="1281970"/>
                  <a:ext cx="2339998" cy="497146"/>
                </a:xfrm>
                <a:prstGeom prst="rect">
                  <a:avLst/>
                </a:prstGeom>
                <a:solidFill>
                  <a:srgbClr val="E5B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22" name="TextBox 102"/>
                <p:cNvSpPr txBox="1">
                  <a:spLocks noChangeArrowheads="1"/>
                </p:cNvSpPr>
                <p:nvPr/>
              </p:nvSpPr>
              <p:spPr bwMode="auto">
                <a:xfrm>
                  <a:off x="3752681" y="1289043"/>
                  <a:ext cx="1934531" cy="30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400" dirty="0">
                      <a:solidFill>
                        <a:prstClr val="white"/>
                      </a:solidFill>
                      <a:latin typeface="微软雅黑" panose="020B0503020204020204" pitchFamily="34" charset="-122"/>
                      <a:ea typeface="微软雅黑" panose="020B0503020204020204" pitchFamily="34" charset="-122"/>
                    </a:rPr>
                    <a:t>点击添加文字</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23" name="TextBox 103"/>
                <p:cNvSpPr txBox="1">
                  <a:spLocks noChangeArrowheads="1"/>
                </p:cNvSpPr>
                <p:nvPr/>
              </p:nvSpPr>
              <p:spPr bwMode="auto">
                <a:xfrm>
                  <a:off x="3784214" y="1526686"/>
                  <a:ext cx="1871465" cy="23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900">
                      <a:solidFill>
                        <a:prstClr val="white"/>
                      </a:solidFill>
                      <a:latin typeface="微软雅黑" panose="020B0503020204020204" pitchFamily="34" charset="-122"/>
                      <a:ea typeface="微软雅黑" panose="020B0503020204020204" pitchFamily="34" charset="-122"/>
                    </a:rPr>
                    <a:t>CLICK TO ADD TEXT</a:t>
                  </a:r>
                  <a:endParaRPr lang="zh-CN" altLang="en-US" sz="900">
                    <a:solidFill>
                      <a:prstClr val="white"/>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3533606" y="1306041"/>
                  <a:ext cx="438150" cy="424532"/>
                  <a:chOff x="-3878263" y="1112838"/>
                  <a:chExt cx="868363" cy="841375"/>
                </a:xfrm>
                <a:solidFill>
                  <a:schemeClr val="bg1"/>
                </a:solidFill>
              </p:grpSpPr>
              <p:sp>
                <p:nvSpPr>
                  <p:cNvPr id="25" name="Freeform 16"/>
                  <p:cNvSpPr/>
                  <p:nvPr/>
                </p:nvSpPr>
                <p:spPr bwMode="auto">
                  <a:xfrm>
                    <a:off x="-3519488" y="1627188"/>
                    <a:ext cx="150813" cy="327025"/>
                  </a:xfrm>
                  <a:custGeom>
                    <a:avLst/>
                    <a:gdLst>
                      <a:gd name="T0" fmla="*/ 40 w 40"/>
                      <a:gd name="T1" fmla="*/ 82 h 87"/>
                      <a:gd name="T2" fmla="*/ 33 w 40"/>
                      <a:gd name="T3" fmla="*/ 87 h 87"/>
                      <a:gd name="T4" fmla="*/ 7 w 40"/>
                      <a:gd name="T5" fmla="*/ 87 h 87"/>
                      <a:gd name="T6" fmla="*/ 0 w 40"/>
                      <a:gd name="T7" fmla="*/ 82 h 87"/>
                      <a:gd name="T8" fmla="*/ 14 w 40"/>
                      <a:gd name="T9" fmla="*/ 5 h 87"/>
                      <a:gd name="T10" fmla="*/ 21 w 40"/>
                      <a:gd name="T11" fmla="*/ 0 h 87"/>
                      <a:gd name="T12" fmla="*/ 19 w 40"/>
                      <a:gd name="T13" fmla="*/ 0 h 87"/>
                      <a:gd name="T14" fmla="*/ 26 w 40"/>
                      <a:gd name="T15" fmla="*/ 5 h 87"/>
                      <a:gd name="T16" fmla="*/ 40 w 40"/>
                      <a:gd name="T17" fmla="*/ 8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87">
                        <a:moveTo>
                          <a:pt x="40" y="82"/>
                        </a:moveTo>
                        <a:cubicBezTo>
                          <a:pt x="40" y="85"/>
                          <a:pt x="37" y="87"/>
                          <a:pt x="33" y="87"/>
                        </a:cubicBezTo>
                        <a:cubicBezTo>
                          <a:pt x="7" y="87"/>
                          <a:pt x="7" y="87"/>
                          <a:pt x="7" y="87"/>
                        </a:cubicBezTo>
                        <a:cubicBezTo>
                          <a:pt x="3" y="87"/>
                          <a:pt x="0" y="85"/>
                          <a:pt x="0" y="82"/>
                        </a:cubicBezTo>
                        <a:cubicBezTo>
                          <a:pt x="14" y="5"/>
                          <a:pt x="14" y="5"/>
                          <a:pt x="14" y="5"/>
                        </a:cubicBezTo>
                        <a:cubicBezTo>
                          <a:pt x="14" y="2"/>
                          <a:pt x="18" y="0"/>
                          <a:pt x="21" y="0"/>
                        </a:cubicBezTo>
                        <a:cubicBezTo>
                          <a:pt x="19" y="0"/>
                          <a:pt x="19" y="0"/>
                          <a:pt x="19" y="0"/>
                        </a:cubicBezTo>
                        <a:cubicBezTo>
                          <a:pt x="23" y="0"/>
                          <a:pt x="26" y="2"/>
                          <a:pt x="26" y="5"/>
                        </a:cubicBezTo>
                        <a:lnTo>
                          <a:pt x="40"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26" name="Oval 17"/>
                  <p:cNvSpPr>
                    <a:spLocks noChangeArrowheads="1"/>
                  </p:cNvSpPr>
                  <p:nvPr/>
                </p:nvSpPr>
                <p:spPr bwMode="auto">
                  <a:xfrm>
                    <a:off x="-3556000" y="1112838"/>
                    <a:ext cx="223838" cy="4397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27" name="Freeform 18"/>
                  <p:cNvSpPr/>
                  <p:nvPr/>
                </p:nvSpPr>
                <p:spPr bwMode="auto">
                  <a:xfrm>
                    <a:off x="-3878263" y="1538288"/>
                    <a:ext cx="430213" cy="349250"/>
                  </a:xfrm>
                  <a:custGeom>
                    <a:avLst/>
                    <a:gdLst>
                      <a:gd name="T0" fmla="*/ 40 w 115"/>
                      <a:gd name="T1" fmla="*/ 21 h 93"/>
                      <a:gd name="T2" fmla="*/ 106 w 115"/>
                      <a:gd name="T3" fmla="*/ 13 h 93"/>
                      <a:gd name="T4" fmla="*/ 75 w 115"/>
                      <a:gd name="T5" fmla="*/ 71 h 93"/>
                      <a:gd name="T6" fmla="*/ 10 w 115"/>
                      <a:gd name="T7" fmla="*/ 79 h 93"/>
                      <a:gd name="T8" fmla="*/ 40 w 115"/>
                      <a:gd name="T9" fmla="*/ 21 h 93"/>
                    </a:gdLst>
                    <a:ahLst/>
                    <a:cxnLst>
                      <a:cxn ang="0">
                        <a:pos x="T0" y="T1"/>
                      </a:cxn>
                      <a:cxn ang="0">
                        <a:pos x="T2" y="T3"/>
                      </a:cxn>
                      <a:cxn ang="0">
                        <a:pos x="T4" y="T5"/>
                      </a:cxn>
                      <a:cxn ang="0">
                        <a:pos x="T6" y="T7"/>
                      </a:cxn>
                      <a:cxn ang="0">
                        <a:pos x="T8" y="T9"/>
                      </a:cxn>
                    </a:cxnLst>
                    <a:rect l="0" t="0" r="r" b="b"/>
                    <a:pathLst>
                      <a:path w="115" h="93">
                        <a:moveTo>
                          <a:pt x="40" y="21"/>
                        </a:moveTo>
                        <a:cubicBezTo>
                          <a:pt x="67" y="3"/>
                          <a:pt x="96" y="0"/>
                          <a:pt x="106" y="13"/>
                        </a:cubicBezTo>
                        <a:cubicBezTo>
                          <a:pt x="115" y="27"/>
                          <a:pt x="101" y="53"/>
                          <a:pt x="75" y="71"/>
                        </a:cubicBezTo>
                        <a:cubicBezTo>
                          <a:pt x="48" y="90"/>
                          <a:pt x="19" y="93"/>
                          <a:pt x="10" y="79"/>
                        </a:cubicBezTo>
                        <a:cubicBezTo>
                          <a:pt x="0" y="66"/>
                          <a:pt x="14" y="40"/>
                          <a:pt x="4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28" name="Freeform 19"/>
                  <p:cNvSpPr/>
                  <p:nvPr/>
                </p:nvSpPr>
                <p:spPr bwMode="auto">
                  <a:xfrm>
                    <a:off x="-3440113" y="1538288"/>
                    <a:ext cx="430213" cy="349250"/>
                  </a:xfrm>
                  <a:custGeom>
                    <a:avLst/>
                    <a:gdLst>
                      <a:gd name="T0" fmla="*/ 75 w 115"/>
                      <a:gd name="T1" fmla="*/ 21 h 93"/>
                      <a:gd name="T2" fmla="*/ 10 w 115"/>
                      <a:gd name="T3" fmla="*/ 13 h 93"/>
                      <a:gd name="T4" fmla="*/ 41 w 115"/>
                      <a:gd name="T5" fmla="*/ 71 h 93"/>
                      <a:gd name="T6" fmla="*/ 106 w 115"/>
                      <a:gd name="T7" fmla="*/ 79 h 93"/>
                      <a:gd name="T8" fmla="*/ 75 w 115"/>
                      <a:gd name="T9" fmla="*/ 21 h 93"/>
                    </a:gdLst>
                    <a:ahLst/>
                    <a:cxnLst>
                      <a:cxn ang="0">
                        <a:pos x="T0" y="T1"/>
                      </a:cxn>
                      <a:cxn ang="0">
                        <a:pos x="T2" y="T3"/>
                      </a:cxn>
                      <a:cxn ang="0">
                        <a:pos x="T4" y="T5"/>
                      </a:cxn>
                      <a:cxn ang="0">
                        <a:pos x="T6" y="T7"/>
                      </a:cxn>
                      <a:cxn ang="0">
                        <a:pos x="T8" y="T9"/>
                      </a:cxn>
                    </a:cxnLst>
                    <a:rect l="0" t="0" r="r" b="b"/>
                    <a:pathLst>
                      <a:path w="115" h="93">
                        <a:moveTo>
                          <a:pt x="75" y="21"/>
                        </a:moveTo>
                        <a:cubicBezTo>
                          <a:pt x="49" y="3"/>
                          <a:pt x="19" y="0"/>
                          <a:pt x="10" y="13"/>
                        </a:cubicBezTo>
                        <a:cubicBezTo>
                          <a:pt x="0" y="27"/>
                          <a:pt x="14" y="53"/>
                          <a:pt x="41" y="71"/>
                        </a:cubicBezTo>
                        <a:cubicBezTo>
                          <a:pt x="67" y="90"/>
                          <a:pt x="96" y="93"/>
                          <a:pt x="106" y="79"/>
                        </a:cubicBezTo>
                        <a:cubicBezTo>
                          <a:pt x="115" y="66"/>
                          <a:pt x="102" y="40"/>
                          <a:pt x="7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29" name="Oval 20"/>
                  <p:cNvSpPr>
                    <a:spLocks noChangeArrowheads="1"/>
                  </p:cNvSpPr>
                  <p:nvPr/>
                </p:nvSpPr>
                <p:spPr bwMode="auto">
                  <a:xfrm>
                    <a:off x="-3522663" y="1514476"/>
                    <a:ext cx="160338" cy="1619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30" name="Freeform 21"/>
                  <p:cNvSpPr/>
                  <p:nvPr/>
                </p:nvSpPr>
                <p:spPr bwMode="auto">
                  <a:xfrm>
                    <a:off x="-3533775" y="1503363"/>
                    <a:ext cx="179388" cy="180975"/>
                  </a:xfrm>
                  <a:custGeom>
                    <a:avLst/>
                    <a:gdLst>
                      <a:gd name="T0" fmla="*/ 46 w 48"/>
                      <a:gd name="T1" fmla="*/ 24 h 48"/>
                      <a:gd name="T2" fmla="*/ 44 w 48"/>
                      <a:gd name="T3" fmla="*/ 24 h 48"/>
                      <a:gd name="T4" fmla="*/ 38 w 48"/>
                      <a:gd name="T5" fmla="*/ 38 h 48"/>
                      <a:gd name="T6" fmla="*/ 24 w 48"/>
                      <a:gd name="T7" fmla="*/ 44 h 48"/>
                      <a:gd name="T8" fmla="*/ 10 w 48"/>
                      <a:gd name="T9" fmla="*/ 38 h 48"/>
                      <a:gd name="T10" fmla="*/ 5 w 48"/>
                      <a:gd name="T11" fmla="*/ 24 h 48"/>
                      <a:gd name="T12" fmla="*/ 10 w 48"/>
                      <a:gd name="T13" fmla="*/ 10 h 48"/>
                      <a:gd name="T14" fmla="*/ 24 w 48"/>
                      <a:gd name="T15" fmla="*/ 5 h 48"/>
                      <a:gd name="T16" fmla="*/ 38 w 48"/>
                      <a:gd name="T17" fmla="*/ 10 h 48"/>
                      <a:gd name="T18" fmla="*/ 44 w 48"/>
                      <a:gd name="T19" fmla="*/ 24 h 48"/>
                      <a:gd name="T20" fmla="*/ 46 w 48"/>
                      <a:gd name="T21" fmla="*/ 24 h 48"/>
                      <a:gd name="T22" fmla="*/ 48 w 48"/>
                      <a:gd name="T23" fmla="*/ 24 h 48"/>
                      <a:gd name="T24" fmla="*/ 24 w 48"/>
                      <a:gd name="T25" fmla="*/ 0 h 48"/>
                      <a:gd name="T26" fmla="*/ 0 w 48"/>
                      <a:gd name="T27" fmla="*/ 24 h 48"/>
                      <a:gd name="T28" fmla="*/ 24 w 48"/>
                      <a:gd name="T29" fmla="*/ 48 h 48"/>
                      <a:gd name="T30" fmla="*/ 48 w 48"/>
                      <a:gd name="T31" fmla="*/ 24 h 48"/>
                      <a:gd name="T32" fmla="*/ 46 w 48"/>
                      <a:gd name="T3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48">
                        <a:moveTo>
                          <a:pt x="46" y="24"/>
                        </a:moveTo>
                        <a:cubicBezTo>
                          <a:pt x="44" y="24"/>
                          <a:pt x="44" y="24"/>
                          <a:pt x="44" y="24"/>
                        </a:cubicBezTo>
                        <a:cubicBezTo>
                          <a:pt x="44" y="29"/>
                          <a:pt x="41" y="34"/>
                          <a:pt x="38" y="38"/>
                        </a:cubicBezTo>
                        <a:cubicBezTo>
                          <a:pt x="34" y="41"/>
                          <a:pt x="30" y="44"/>
                          <a:pt x="24" y="44"/>
                        </a:cubicBezTo>
                        <a:cubicBezTo>
                          <a:pt x="19" y="44"/>
                          <a:pt x="14" y="41"/>
                          <a:pt x="10" y="38"/>
                        </a:cubicBezTo>
                        <a:cubicBezTo>
                          <a:pt x="7" y="34"/>
                          <a:pt x="5" y="29"/>
                          <a:pt x="5" y="24"/>
                        </a:cubicBezTo>
                        <a:cubicBezTo>
                          <a:pt x="5" y="19"/>
                          <a:pt x="7" y="14"/>
                          <a:pt x="10" y="10"/>
                        </a:cubicBezTo>
                        <a:cubicBezTo>
                          <a:pt x="14" y="7"/>
                          <a:pt x="19" y="5"/>
                          <a:pt x="24" y="5"/>
                        </a:cubicBezTo>
                        <a:cubicBezTo>
                          <a:pt x="30" y="5"/>
                          <a:pt x="34" y="7"/>
                          <a:pt x="38" y="10"/>
                        </a:cubicBezTo>
                        <a:cubicBezTo>
                          <a:pt x="41" y="14"/>
                          <a:pt x="44" y="19"/>
                          <a:pt x="44" y="24"/>
                        </a:cubicBezTo>
                        <a:cubicBezTo>
                          <a:pt x="46" y="24"/>
                          <a:pt x="46" y="24"/>
                          <a:pt x="46" y="24"/>
                        </a:cubicBezTo>
                        <a:cubicBezTo>
                          <a:pt x="48" y="24"/>
                          <a:pt x="48" y="24"/>
                          <a:pt x="48" y="24"/>
                        </a:cubicBezTo>
                        <a:cubicBezTo>
                          <a:pt x="48" y="11"/>
                          <a:pt x="37" y="0"/>
                          <a:pt x="24" y="0"/>
                        </a:cubicBezTo>
                        <a:cubicBezTo>
                          <a:pt x="11" y="0"/>
                          <a:pt x="0" y="11"/>
                          <a:pt x="0" y="24"/>
                        </a:cubicBezTo>
                        <a:cubicBezTo>
                          <a:pt x="0" y="37"/>
                          <a:pt x="11" y="48"/>
                          <a:pt x="24" y="48"/>
                        </a:cubicBezTo>
                        <a:cubicBezTo>
                          <a:pt x="37" y="48"/>
                          <a:pt x="48" y="37"/>
                          <a:pt x="48" y="24"/>
                        </a:cubicBezTo>
                        <a:lnTo>
                          <a:pt x="46"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grpSp>
        <p:grpSp>
          <p:nvGrpSpPr>
            <p:cNvPr id="31" name="组合 30"/>
            <p:cNvGrpSpPr/>
            <p:nvPr/>
          </p:nvGrpSpPr>
          <p:grpSpPr bwMode="auto">
            <a:xfrm>
              <a:off x="5945188" y="1117600"/>
              <a:ext cx="2339975" cy="1403350"/>
              <a:chOff x="5944931" y="1281970"/>
              <a:chExt cx="2340001" cy="1404080"/>
            </a:xfrm>
          </p:grpSpPr>
          <p:sp>
            <p:nvSpPr>
              <p:cNvPr id="32" name="矩形 133"/>
              <p:cNvSpPr>
                <a:spLocks noChangeArrowheads="1"/>
              </p:cNvSpPr>
              <p:nvPr/>
            </p:nvSpPr>
            <p:spPr bwMode="auto">
              <a:xfrm>
                <a:off x="5944931" y="1855356"/>
                <a:ext cx="2340001" cy="830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spcBef>
                    <a:spcPct val="0"/>
                  </a:spcBef>
                  <a:buFontTx/>
                  <a:buNone/>
                </a:pPr>
                <a:r>
                  <a:rPr lang="zh-CN" altLang="en-US" sz="1200">
                    <a:solidFill>
                      <a:srgbClr val="595959"/>
                    </a:solidFill>
                    <a:latin typeface="微软雅黑" panose="020B0503020204020204" pitchFamily="34" charset="-122"/>
                    <a:ea typeface="微软雅黑" panose="020B0503020204020204" pitchFamily="34" charset="-122"/>
                  </a:rPr>
                  <a:t>锐普</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，中国专业</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设计领跑者。最强的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设计团队，最大的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素材商城，最火的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技术论坛。</a:t>
                </a:r>
                <a:endParaRPr lang="zh-CN" altLang="zh-CN" sz="1200">
                  <a:solidFill>
                    <a:srgbClr val="595959"/>
                  </a:solidFill>
                  <a:latin typeface="微软雅黑" panose="020B0503020204020204" pitchFamily="34" charset="-122"/>
                  <a:ea typeface="微软雅黑" panose="020B0503020204020204" pitchFamily="34" charset="-122"/>
                </a:endParaRPr>
              </a:p>
            </p:txBody>
          </p:sp>
          <p:grpSp>
            <p:nvGrpSpPr>
              <p:cNvPr id="33" name="组合 2081"/>
              <p:cNvGrpSpPr/>
              <p:nvPr/>
            </p:nvGrpSpPr>
            <p:grpSpPr bwMode="auto">
              <a:xfrm>
                <a:off x="5944931" y="1281970"/>
                <a:ext cx="2340001" cy="497147"/>
                <a:chOff x="5944931" y="1281970"/>
                <a:chExt cx="2340001" cy="497147"/>
              </a:xfrm>
            </p:grpSpPr>
            <p:sp>
              <p:nvSpPr>
                <p:cNvPr id="34" name="Rectangle 633"/>
                <p:cNvSpPr>
                  <a:spLocks noChangeArrowheads="1"/>
                </p:cNvSpPr>
                <p:nvPr/>
              </p:nvSpPr>
              <p:spPr bwMode="auto">
                <a:xfrm>
                  <a:off x="5944931" y="1281970"/>
                  <a:ext cx="2340001" cy="497146"/>
                </a:xfrm>
                <a:prstGeom prst="rect">
                  <a:avLst/>
                </a:prstGeom>
                <a:solidFill>
                  <a:srgbClr val="00A6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35" name="TextBox 136"/>
                <p:cNvSpPr txBox="1">
                  <a:spLocks noChangeArrowheads="1"/>
                </p:cNvSpPr>
                <p:nvPr/>
              </p:nvSpPr>
              <p:spPr bwMode="auto">
                <a:xfrm>
                  <a:off x="6303751" y="1285147"/>
                  <a:ext cx="1934531" cy="30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400">
                      <a:solidFill>
                        <a:srgbClr val="000000"/>
                      </a:solidFill>
                      <a:latin typeface="微软雅黑" panose="020B0503020204020204" pitchFamily="34" charset="-122"/>
                      <a:ea typeface="微软雅黑" panose="020B0503020204020204" pitchFamily="34" charset="-122"/>
                    </a:rPr>
                    <a:t>点击添加文字</a:t>
                  </a:r>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36" name="TextBox 137"/>
                <p:cNvSpPr txBox="1">
                  <a:spLocks noChangeArrowheads="1"/>
                </p:cNvSpPr>
                <p:nvPr/>
              </p:nvSpPr>
              <p:spPr bwMode="auto">
                <a:xfrm>
                  <a:off x="6335284" y="1523510"/>
                  <a:ext cx="1871465" cy="230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900">
                      <a:solidFill>
                        <a:srgbClr val="000000"/>
                      </a:solidFill>
                      <a:latin typeface="微软雅黑" panose="020B0503020204020204" pitchFamily="34" charset="-122"/>
                      <a:ea typeface="微软雅黑" panose="020B0503020204020204" pitchFamily="34" charset="-122"/>
                    </a:rPr>
                    <a:t>CLICK TO ADD TEXT</a:t>
                  </a:r>
                  <a:endParaRPr lang="zh-CN" altLang="en-US" sz="900">
                    <a:solidFill>
                      <a:srgbClr val="000000"/>
                    </a:solidFill>
                    <a:latin typeface="微软雅黑" panose="020B0503020204020204" pitchFamily="34" charset="-122"/>
                    <a:ea typeface="微软雅黑" panose="020B0503020204020204" pitchFamily="34" charset="-122"/>
                  </a:endParaRPr>
                </a:p>
              </p:txBody>
            </p:sp>
            <p:sp>
              <p:nvSpPr>
                <p:cNvPr id="37" name="Freeform 25"/>
                <p:cNvSpPr/>
                <p:nvPr/>
              </p:nvSpPr>
              <p:spPr bwMode="auto">
                <a:xfrm>
                  <a:off x="6023348" y="1349342"/>
                  <a:ext cx="363040" cy="363040"/>
                </a:xfrm>
                <a:custGeom>
                  <a:avLst/>
                  <a:gdLst>
                    <a:gd name="T0" fmla="*/ 2147483647 w 33"/>
                    <a:gd name="T1" fmla="*/ 2147483647 h 33"/>
                    <a:gd name="T2" fmla="*/ 2147483647 w 33"/>
                    <a:gd name="T3" fmla="*/ 2147483647 h 33"/>
                    <a:gd name="T4" fmla="*/ 2147483647 w 33"/>
                    <a:gd name="T5" fmla="*/ 2147483647 h 33"/>
                    <a:gd name="T6" fmla="*/ 2147483647 w 33"/>
                    <a:gd name="T7" fmla="*/ 2147483647 h 33"/>
                    <a:gd name="T8" fmla="*/ 2147483647 w 33"/>
                    <a:gd name="T9" fmla="*/ 2147483647 h 33"/>
                    <a:gd name="T10" fmla="*/ 2147483647 w 33"/>
                    <a:gd name="T11" fmla="*/ 2147483647 h 33"/>
                    <a:gd name="T12" fmla="*/ 2147483647 w 33"/>
                    <a:gd name="T13" fmla="*/ 2147483647 h 33"/>
                    <a:gd name="T14" fmla="*/ 2147483647 w 33"/>
                    <a:gd name="T15" fmla="*/ 2147483647 h 33"/>
                    <a:gd name="T16" fmla="*/ 2147483647 w 33"/>
                    <a:gd name="T17" fmla="*/ 2147483647 h 33"/>
                    <a:gd name="T18" fmla="*/ 2147483647 w 33"/>
                    <a:gd name="T19" fmla="*/ 2147483647 h 33"/>
                    <a:gd name="T20" fmla="*/ 2147483647 w 33"/>
                    <a:gd name="T21" fmla="*/ 2147483647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3">
                      <a:moveTo>
                        <a:pt x="28" y="26"/>
                      </a:moveTo>
                      <a:cubicBezTo>
                        <a:pt x="29" y="29"/>
                        <a:pt x="28" y="31"/>
                        <a:pt x="24" y="29"/>
                      </a:cubicBezTo>
                      <a:cubicBezTo>
                        <a:pt x="21" y="28"/>
                        <a:pt x="16" y="29"/>
                        <a:pt x="13" y="31"/>
                      </a:cubicBezTo>
                      <a:cubicBezTo>
                        <a:pt x="10" y="33"/>
                        <a:pt x="7" y="32"/>
                        <a:pt x="8" y="28"/>
                      </a:cubicBezTo>
                      <a:cubicBezTo>
                        <a:pt x="8" y="25"/>
                        <a:pt x="5" y="20"/>
                        <a:pt x="3" y="18"/>
                      </a:cubicBezTo>
                      <a:cubicBezTo>
                        <a:pt x="0" y="15"/>
                        <a:pt x="0" y="13"/>
                        <a:pt x="4" y="12"/>
                      </a:cubicBezTo>
                      <a:cubicBezTo>
                        <a:pt x="7" y="11"/>
                        <a:pt x="11" y="7"/>
                        <a:pt x="12" y="4"/>
                      </a:cubicBezTo>
                      <a:cubicBezTo>
                        <a:pt x="13" y="1"/>
                        <a:pt x="16" y="0"/>
                        <a:pt x="18" y="3"/>
                      </a:cubicBezTo>
                      <a:cubicBezTo>
                        <a:pt x="20" y="6"/>
                        <a:pt x="25" y="9"/>
                        <a:pt x="28" y="9"/>
                      </a:cubicBezTo>
                      <a:cubicBezTo>
                        <a:pt x="32" y="9"/>
                        <a:pt x="33" y="11"/>
                        <a:pt x="31" y="14"/>
                      </a:cubicBezTo>
                      <a:cubicBezTo>
                        <a:pt x="28" y="17"/>
                        <a:pt x="27" y="22"/>
                        <a:pt x="28" y="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grpSp>
        </p:grpSp>
        <p:grpSp>
          <p:nvGrpSpPr>
            <p:cNvPr id="38" name="组合 37"/>
            <p:cNvGrpSpPr/>
            <p:nvPr/>
          </p:nvGrpSpPr>
          <p:grpSpPr bwMode="auto">
            <a:xfrm>
              <a:off x="858838" y="2716213"/>
              <a:ext cx="2362200" cy="1395412"/>
              <a:chOff x="859068" y="2881762"/>
              <a:chExt cx="2362224" cy="1395422"/>
            </a:xfrm>
          </p:grpSpPr>
          <p:sp>
            <p:nvSpPr>
              <p:cNvPr id="39" name="矩形 159"/>
              <p:cNvSpPr>
                <a:spLocks noChangeArrowheads="1"/>
              </p:cNvSpPr>
              <p:nvPr/>
            </p:nvSpPr>
            <p:spPr bwMode="auto">
              <a:xfrm>
                <a:off x="859068" y="3446916"/>
                <a:ext cx="2339999" cy="830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spcBef>
                    <a:spcPct val="0"/>
                  </a:spcBef>
                  <a:buFontTx/>
                  <a:buNone/>
                </a:pPr>
                <a:r>
                  <a:rPr lang="zh-CN" altLang="en-US" sz="1200">
                    <a:solidFill>
                      <a:srgbClr val="595959"/>
                    </a:solidFill>
                    <a:latin typeface="微软雅黑" panose="020B0503020204020204" pitchFamily="34" charset="-122"/>
                    <a:ea typeface="微软雅黑" panose="020B0503020204020204" pitchFamily="34" charset="-122"/>
                  </a:rPr>
                  <a:t>锐普</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，中国专业</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设计领跑者。最强的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设计团队，最大的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素材商城，最火的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技术论坛。</a:t>
                </a:r>
                <a:endParaRPr lang="zh-CN" altLang="zh-CN" sz="1200">
                  <a:solidFill>
                    <a:srgbClr val="595959"/>
                  </a:solidFill>
                  <a:latin typeface="微软雅黑" panose="020B0503020204020204" pitchFamily="34" charset="-122"/>
                  <a:ea typeface="微软雅黑" panose="020B0503020204020204" pitchFamily="34" charset="-122"/>
                </a:endParaRPr>
              </a:p>
            </p:txBody>
          </p:sp>
          <p:grpSp>
            <p:nvGrpSpPr>
              <p:cNvPr id="40" name="组合 2084"/>
              <p:cNvGrpSpPr/>
              <p:nvPr/>
            </p:nvGrpSpPr>
            <p:grpSpPr bwMode="auto">
              <a:xfrm>
                <a:off x="881293" y="2881762"/>
                <a:ext cx="2339999" cy="500066"/>
                <a:chOff x="881293" y="2881762"/>
                <a:chExt cx="2339999" cy="500066"/>
              </a:xfrm>
            </p:grpSpPr>
            <p:sp>
              <p:nvSpPr>
                <p:cNvPr id="41" name="Rectangle 634"/>
                <p:cNvSpPr>
                  <a:spLocks noChangeArrowheads="1"/>
                </p:cNvSpPr>
                <p:nvPr/>
              </p:nvSpPr>
              <p:spPr bwMode="auto">
                <a:xfrm>
                  <a:off x="881293" y="2881762"/>
                  <a:ext cx="2339999" cy="500066"/>
                </a:xfrm>
                <a:prstGeom prst="rect">
                  <a:avLst/>
                </a:prstGeom>
                <a:solidFill>
                  <a:srgbClr val="E348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42" name="TextBox 162"/>
                <p:cNvSpPr txBox="1">
                  <a:spLocks noChangeArrowheads="1"/>
                </p:cNvSpPr>
                <p:nvPr/>
              </p:nvSpPr>
              <p:spPr bwMode="auto">
                <a:xfrm>
                  <a:off x="1231907" y="2886524"/>
                  <a:ext cx="1934531" cy="30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400" dirty="0">
                      <a:solidFill>
                        <a:prstClr val="white"/>
                      </a:solidFill>
                      <a:latin typeface="微软雅黑" panose="020B0503020204020204" pitchFamily="34" charset="-122"/>
                      <a:ea typeface="微软雅黑" panose="020B0503020204020204" pitchFamily="34" charset="-122"/>
                    </a:rPr>
                    <a:t>点击添加文字</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43" name="TextBox 163"/>
                <p:cNvSpPr txBox="1">
                  <a:spLocks noChangeArrowheads="1"/>
                </p:cNvSpPr>
                <p:nvPr/>
              </p:nvSpPr>
              <p:spPr bwMode="auto">
                <a:xfrm>
                  <a:off x="1263440" y="3147137"/>
                  <a:ext cx="1871465" cy="23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900">
                      <a:solidFill>
                        <a:prstClr val="white"/>
                      </a:solidFill>
                      <a:latin typeface="微软雅黑" panose="020B0503020204020204" pitchFamily="34" charset="-122"/>
                      <a:ea typeface="微软雅黑" panose="020B0503020204020204" pitchFamily="34" charset="-122"/>
                    </a:rPr>
                    <a:t>CLICK TO ADD TEXT</a:t>
                  </a:r>
                  <a:endParaRPr lang="zh-CN" altLang="en-US" sz="900">
                    <a:solidFill>
                      <a:prstClr val="white"/>
                    </a:solidFill>
                    <a:latin typeface="微软雅黑" panose="020B0503020204020204" pitchFamily="34" charset="-122"/>
                    <a:ea typeface="微软雅黑" panose="020B0503020204020204" pitchFamily="34" charset="-122"/>
                  </a:endParaRPr>
                </a:p>
              </p:txBody>
            </p:sp>
            <p:grpSp>
              <p:nvGrpSpPr>
                <p:cNvPr id="44" name="组合 43"/>
                <p:cNvGrpSpPr/>
                <p:nvPr/>
              </p:nvGrpSpPr>
              <p:grpSpPr>
                <a:xfrm>
                  <a:off x="1032574" y="2938617"/>
                  <a:ext cx="397173" cy="397174"/>
                  <a:chOff x="-1231106" y="2853286"/>
                  <a:chExt cx="528637" cy="528638"/>
                </a:xfrm>
                <a:solidFill>
                  <a:schemeClr val="bg1"/>
                </a:solidFill>
              </p:grpSpPr>
              <p:sp>
                <p:nvSpPr>
                  <p:cNvPr id="45" name="Oval 31"/>
                  <p:cNvSpPr>
                    <a:spLocks noChangeArrowheads="1"/>
                  </p:cNvSpPr>
                  <p:nvPr/>
                </p:nvSpPr>
                <p:spPr bwMode="auto">
                  <a:xfrm>
                    <a:off x="-1070768" y="3012036"/>
                    <a:ext cx="209550" cy="2111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46" name="Oval 32"/>
                  <p:cNvSpPr>
                    <a:spLocks noChangeArrowheads="1"/>
                  </p:cNvSpPr>
                  <p:nvPr/>
                </p:nvSpPr>
                <p:spPr bwMode="auto">
                  <a:xfrm>
                    <a:off x="-986631" y="2853286"/>
                    <a:ext cx="41275" cy="1254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47" name="Freeform 33"/>
                  <p:cNvSpPr/>
                  <p:nvPr/>
                </p:nvSpPr>
                <p:spPr bwMode="auto">
                  <a:xfrm>
                    <a:off x="-1113631" y="2886624"/>
                    <a:ext cx="92075" cy="117475"/>
                  </a:xfrm>
                  <a:custGeom>
                    <a:avLst/>
                    <a:gdLst>
                      <a:gd name="T0" fmla="*/ 8 w 11"/>
                      <a:gd name="T1" fmla="*/ 5 h 14"/>
                      <a:gd name="T2" fmla="*/ 9 w 11"/>
                      <a:gd name="T3" fmla="*/ 13 h 14"/>
                      <a:gd name="T4" fmla="*/ 3 w 11"/>
                      <a:gd name="T5" fmla="*/ 8 h 14"/>
                      <a:gd name="T6" fmla="*/ 2 w 11"/>
                      <a:gd name="T7" fmla="*/ 0 h 14"/>
                      <a:gd name="T8" fmla="*/ 8 w 11"/>
                      <a:gd name="T9" fmla="*/ 5 h 14"/>
                    </a:gdLst>
                    <a:ahLst/>
                    <a:cxnLst>
                      <a:cxn ang="0">
                        <a:pos x="T0" y="T1"/>
                      </a:cxn>
                      <a:cxn ang="0">
                        <a:pos x="T2" y="T3"/>
                      </a:cxn>
                      <a:cxn ang="0">
                        <a:pos x="T4" y="T5"/>
                      </a:cxn>
                      <a:cxn ang="0">
                        <a:pos x="T6" y="T7"/>
                      </a:cxn>
                      <a:cxn ang="0">
                        <a:pos x="T8" y="T9"/>
                      </a:cxn>
                    </a:cxnLst>
                    <a:rect l="0" t="0" r="r" b="b"/>
                    <a:pathLst>
                      <a:path w="11" h="14">
                        <a:moveTo>
                          <a:pt x="8" y="5"/>
                        </a:moveTo>
                        <a:cubicBezTo>
                          <a:pt x="10" y="9"/>
                          <a:pt x="11" y="12"/>
                          <a:pt x="9" y="13"/>
                        </a:cubicBezTo>
                        <a:cubicBezTo>
                          <a:pt x="8" y="14"/>
                          <a:pt x="5" y="12"/>
                          <a:pt x="3" y="8"/>
                        </a:cubicBezTo>
                        <a:cubicBezTo>
                          <a:pt x="1" y="5"/>
                          <a:pt x="0" y="1"/>
                          <a:pt x="2" y="0"/>
                        </a:cubicBezTo>
                        <a:cubicBezTo>
                          <a:pt x="3" y="0"/>
                          <a:pt x="6" y="2"/>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48" name="Freeform 34"/>
                  <p:cNvSpPr/>
                  <p:nvPr/>
                </p:nvSpPr>
                <p:spPr bwMode="auto">
                  <a:xfrm>
                    <a:off x="-1205706" y="2970761"/>
                    <a:ext cx="125412" cy="92075"/>
                  </a:xfrm>
                  <a:custGeom>
                    <a:avLst/>
                    <a:gdLst>
                      <a:gd name="T0" fmla="*/ 9 w 15"/>
                      <a:gd name="T1" fmla="*/ 3 h 11"/>
                      <a:gd name="T2" fmla="*/ 14 w 15"/>
                      <a:gd name="T3" fmla="*/ 9 h 11"/>
                      <a:gd name="T4" fmla="*/ 6 w 15"/>
                      <a:gd name="T5" fmla="*/ 8 h 11"/>
                      <a:gd name="T6" fmla="*/ 1 w 15"/>
                      <a:gd name="T7" fmla="*/ 2 h 11"/>
                      <a:gd name="T8" fmla="*/ 9 w 15"/>
                      <a:gd name="T9" fmla="*/ 3 h 11"/>
                    </a:gdLst>
                    <a:ahLst/>
                    <a:cxnLst>
                      <a:cxn ang="0">
                        <a:pos x="T0" y="T1"/>
                      </a:cxn>
                      <a:cxn ang="0">
                        <a:pos x="T2" y="T3"/>
                      </a:cxn>
                      <a:cxn ang="0">
                        <a:pos x="T4" y="T5"/>
                      </a:cxn>
                      <a:cxn ang="0">
                        <a:pos x="T6" y="T7"/>
                      </a:cxn>
                      <a:cxn ang="0">
                        <a:pos x="T8" y="T9"/>
                      </a:cxn>
                    </a:cxnLst>
                    <a:rect l="0" t="0" r="r" b="b"/>
                    <a:pathLst>
                      <a:path w="15" h="11">
                        <a:moveTo>
                          <a:pt x="9" y="3"/>
                        </a:moveTo>
                        <a:cubicBezTo>
                          <a:pt x="13" y="5"/>
                          <a:pt x="15" y="8"/>
                          <a:pt x="14" y="9"/>
                        </a:cubicBezTo>
                        <a:cubicBezTo>
                          <a:pt x="13" y="11"/>
                          <a:pt x="10" y="10"/>
                          <a:pt x="6" y="8"/>
                        </a:cubicBezTo>
                        <a:cubicBezTo>
                          <a:pt x="3" y="6"/>
                          <a:pt x="0" y="3"/>
                          <a:pt x="1" y="2"/>
                        </a:cubicBezTo>
                        <a:cubicBezTo>
                          <a:pt x="2" y="0"/>
                          <a:pt x="6" y="1"/>
                          <a:pt x="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49" name="Oval 35"/>
                  <p:cNvSpPr>
                    <a:spLocks noChangeArrowheads="1"/>
                  </p:cNvSpPr>
                  <p:nvPr/>
                </p:nvSpPr>
                <p:spPr bwMode="auto">
                  <a:xfrm>
                    <a:off x="-1231106" y="3096174"/>
                    <a:ext cx="127000"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50" name="Freeform 36"/>
                  <p:cNvSpPr/>
                  <p:nvPr/>
                </p:nvSpPr>
                <p:spPr bwMode="auto">
                  <a:xfrm>
                    <a:off x="-1205706" y="3172374"/>
                    <a:ext cx="125412" cy="92075"/>
                  </a:xfrm>
                  <a:custGeom>
                    <a:avLst/>
                    <a:gdLst>
                      <a:gd name="T0" fmla="*/ 6 w 15"/>
                      <a:gd name="T1" fmla="*/ 3 h 11"/>
                      <a:gd name="T2" fmla="*/ 14 w 15"/>
                      <a:gd name="T3" fmla="*/ 2 h 11"/>
                      <a:gd name="T4" fmla="*/ 9 w 15"/>
                      <a:gd name="T5" fmla="*/ 8 h 11"/>
                      <a:gd name="T6" fmla="*/ 1 w 15"/>
                      <a:gd name="T7" fmla="*/ 9 h 11"/>
                      <a:gd name="T8" fmla="*/ 6 w 15"/>
                      <a:gd name="T9" fmla="*/ 3 h 11"/>
                    </a:gdLst>
                    <a:ahLst/>
                    <a:cxnLst>
                      <a:cxn ang="0">
                        <a:pos x="T0" y="T1"/>
                      </a:cxn>
                      <a:cxn ang="0">
                        <a:pos x="T2" y="T3"/>
                      </a:cxn>
                      <a:cxn ang="0">
                        <a:pos x="T4" y="T5"/>
                      </a:cxn>
                      <a:cxn ang="0">
                        <a:pos x="T6" y="T7"/>
                      </a:cxn>
                      <a:cxn ang="0">
                        <a:pos x="T8" y="T9"/>
                      </a:cxn>
                    </a:cxnLst>
                    <a:rect l="0" t="0" r="r" b="b"/>
                    <a:pathLst>
                      <a:path w="15" h="11">
                        <a:moveTo>
                          <a:pt x="6" y="3"/>
                        </a:moveTo>
                        <a:cubicBezTo>
                          <a:pt x="10" y="1"/>
                          <a:pt x="13" y="0"/>
                          <a:pt x="14" y="2"/>
                        </a:cubicBezTo>
                        <a:cubicBezTo>
                          <a:pt x="15" y="3"/>
                          <a:pt x="13" y="6"/>
                          <a:pt x="9" y="8"/>
                        </a:cubicBezTo>
                        <a:cubicBezTo>
                          <a:pt x="6" y="10"/>
                          <a:pt x="2" y="11"/>
                          <a:pt x="1" y="9"/>
                        </a:cubicBezTo>
                        <a:cubicBezTo>
                          <a:pt x="0" y="8"/>
                          <a:pt x="3" y="5"/>
                          <a:pt x="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51" name="Freeform 37"/>
                  <p:cNvSpPr/>
                  <p:nvPr/>
                </p:nvSpPr>
                <p:spPr bwMode="auto">
                  <a:xfrm>
                    <a:off x="-1113631" y="3231111"/>
                    <a:ext cx="92075" cy="117475"/>
                  </a:xfrm>
                  <a:custGeom>
                    <a:avLst/>
                    <a:gdLst>
                      <a:gd name="T0" fmla="*/ 3 w 11"/>
                      <a:gd name="T1" fmla="*/ 6 h 14"/>
                      <a:gd name="T2" fmla="*/ 9 w 11"/>
                      <a:gd name="T3" fmla="*/ 1 h 14"/>
                      <a:gd name="T4" fmla="*/ 8 w 11"/>
                      <a:gd name="T5" fmla="*/ 9 h 14"/>
                      <a:gd name="T6" fmla="*/ 2 w 11"/>
                      <a:gd name="T7" fmla="*/ 14 h 14"/>
                      <a:gd name="T8" fmla="*/ 3 w 11"/>
                      <a:gd name="T9" fmla="*/ 6 h 14"/>
                    </a:gdLst>
                    <a:ahLst/>
                    <a:cxnLst>
                      <a:cxn ang="0">
                        <a:pos x="T0" y="T1"/>
                      </a:cxn>
                      <a:cxn ang="0">
                        <a:pos x="T2" y="T3"/>
                      </a:cxn>
                      <a:cxn ang="0">
                        <a:pos x="T4" y="T5"/>
                      </a:cxn>
                      <a:cxn ang="0">
                        <a:pos x="T6" y="T7"/>
                      </a:cxn>
                      <a:cxn ang="0">
                        <a:pos x="T8" y="T9"/>
                      </a:cxn>
                    </a:cxnLst>
                    <a:rect l="0" t="0" r="r" b="b"/>
                    <a:pathLst>
                      <a:path w="11" h="14">
                        <a:moveTo>
                          <a:pt x="3" y="6"/>
                        </a:moveTo>
                        <a:cubicBezTo>
                          <a:pt x="5" y="2"/>
                          <a:pt x="8" y="0"/>
                          <a:pt x="9" y="1"/>
                        </a:cubicBezTo>
                        <a:cubicBezTo>
                          <a:pt x="11" y="2"/>
                          <a:pt x="10" y="5"/>
                          <a:pt x="8" y="9"/>
                        </a:cubicBezTo>
                        <a:cubicBezTo>
                          <a:pt x="6" y="12"/>
                          <a:pt x="3" y="14"/>
                          <a:pt x="2" y="14"/>
                        </a:cubicBezTo>
                        <a:cubicBezTo>
                          <a:pt x="0" y="13"/>
                          <a:pt x="1" y="9"/>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52" name="Oval 38"/>
                  <p:cNvSpPr>
                    <a:spLocks noChangeArrowheads="1"/>
                  </p:cNvSpPr>
                  <p:nvPr/>
                </p:nvSpPr>
                <p:spPr bwMode="auto">
                  <a:xfrm>
                    <a:off x="-986631" y="3256511"/>
                    <a:ext cx="41275" cy="1254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53" name="Freeform 39"/>
                  <p:cNvSpPr/>
                  <p:nvPr/>
                </p:nvSpPr>
                <p:spPr bwMode="auto">
                  <a:xfrm>
                    <a:off x="-912018" y="3231111"/>
                    <a:ext cx="84137" cy="117475"/>
                  </a:xfrm>
                  <a:custGeom>
                    <a:avLst/>
                    <a:gdLst>
                      <a:gd name="T0" fmla="*/ 3 w 10"/>
                      <a:gd name="T1" fmla="*/ 9 h 14"/>
                      <a:gd name="T2" fmla="*/ 2 w 10"/>
                      <a:gd name="T3" fmla="*/ 1 h 14"/>
                      <a:gd name="T4" fmla="*/ 8 w 10"/>
                      <a:gd name="T5" fmla="*/ 6 h 14"/>
                      <a:gd name="T6" fmla="*/ 9 w 10"/>
                      <a:gd name="T7" fmla="*/ 14 h 14"/>
                      <a:gd name="T8" fmla="*/ 3 w 10"/>
                      <a:gd name="T9" fmla="*/ 9 h 14"/>
                    </a:gdLst>
                    <a:ahLst/>
                    <a:cxnLst>
                      <a:cxn ang="0">
                        <a:pos x="T0" y="T1"/>
                      </a:cxn>
                      <a:cxn ang="0">
                        <a:pos x="T2" y="T3"/>
                      </a:cxn>
                      <a:cxn ang="0">
                        <a:pos x="T4" y="T5"/>
                      </a:cxn>
                      <a:cxn ang="0">
                        <a:pos x="T6" y="T7"/>
                      </a:cxn>
                      <a:cxn ang="0">
                        <a:pos x="T8" y="T9"/>
                      </a:cxn>
                    </a:cxnLst>
                    <a:rect l="0" t="0" r="r" b="b"/>
                    <a:pathLst>
                      <a:path w="10" h="14">
                        <a:moveTo>
                          <a:pt x="3" y="9"/>
                        </a:moveTo>
                        <a:cubicBezTo>
                          <a:pt x="1" y="5"/>
                          <a:pt x="0" y="2"/>
                          <a:pt x="2" y="1"/>
                        </a:cubicBezTo>
                        <a:cubicBezTo>
                          <a:pt x="3" y="0"/>
                          <a:pt x="6" y="2"/>
                          <a:pt x="8" y="6"/>
                        </a:cubicBezTo>
                        <a:cubicBezTo>
                          <a:pt x="10" y="9"/>
                          <a:pt x="10" y="13"/>
                          <a:pt x="9" y="14"/>
                        </a:cubicBezTo>
                        <a:cubicBezTo>
                          <a:pt x="8" y="14"/>
                          <a:pt x="5" y="12"/>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54" name="Freeform 40"/>
                  <p:cNvSpPr/>
                  <p:nvPr/>
                </p:nvSpPr>
                <p:spPr bwMode="auto">
                  <a:xfrm>
                    <a:off x="-853281" y="3172374"/>
                    <a:ext cx="117475" cy="92075"/>
                  </a:xfrm>
                  <a:custGeom>
                    <a:avLst/>
                    <a:gdLst>
                      <a:gd name="T0" fmla="*/ 6 w 14"/>
                      <a:gd name="T1" fmla="*/ 8 h 11"/>
                      <a:gd name="T2" fmla="*/ 1 w 14"/>
                      <a:gd name="T3" fmla="*/ 2 h 11"/>
                      <a:gd name="T4" fmla="*/ 9 w 14"/>
                      <a:gd name="T5" fmla="*/ 3 h 11"/>
                      <a:gd name="T6" fmla="*/ 14 w 14"/>
                      <a:gd name="T7" fmla="*/ 9 h 11"/>
                      <a:gd name="T8" fmla="*/ 6 w 14"/>
                      <a:gd name="T9" fmla="*/ 8 h 11"/>
                    </a:gdLst>
                    <a:ahLst/>
                    <a:cxnLst>
                      <a:cxn ang="0">
                        <a:pos x="T0" y="T1"/>
                      </a:cxn>
                      <a:cxn ang="0">
                        <a:pos x="T2" y="T3"/>
                      </a:cxn>
                      <a:cxn ang="0">
                        <a:pos x="T4" y="T5"/>
                      </a:cxn>
                      <a:cxn ang="0">
                        <a:pos x="T6" y="T7"/>
                      </a:cxn>
                      <a:cxn ang="0">
                        <a:pos x="T8" y="T9"/>
                      </a:cxn>
                    </a:cxnLst>
                    <a:rect l="0" t="0" r="r" b="b"/>
                    <a:pathLst>
                      <a:path w="14" h="11">
                        <a:moveTo>
                          <a:pt x="6" y="8"/>
                        </a:moveTo>
                        <a:cubicBezTo>
                          <a:pt x="2" y="6"/>
                          <a:pt x="0" y="3"/>
                          <a:pt x="1" y="2"/>
                        </a:cubicBezTo>
                        <a:cubicBezTo>
                          <a:pt x="1" y="0"/>
                          <a:pt x="5" y="1"/>
                          <a:pt x="9" y="3"/>
                        </a:cubicBezTo>
                        <a:cubicBezTo>
                          <a:pt x="12" y="5"/>
                          <a:pt x="14" y="8"/>
                          <a:pt x="14" y="9"/>
                        </a:cubicBezTo>
                        <a:cubicBezTo>
                          <a:pt x="13" y="11"/>
                          <a:pt x="9" y="10"/>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55" name="Oval 41"/>
                  <p:cNvSpPr>
                    <a:spLocks noChangeArrowheads="1"/>
                  </p:cNvSpPr>
                  <p:nvPr/>
                </p:nvSpPr>
                <p:spPr bwMode="auto">
                  <a:xfrm>
                    <a:off x="-827881" y="3096174"/>
                    <a:ext cx="125412" cy="428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56" name="Freeform 42"/>
                  <p:cNvSpPr/>
                  <p:nvPr/>
                </p:nvSpPr>
                <p:spPr bwMode="auto">
                  <a:xfrm>
                    <a:off x="-853281" y="2970761"/>
                    <a:ext cx="117475" cy="92075"/>
                  </a:xfrm>
                  <a:custGeom>
                    <a:avLst/>
                    <a:gdLst>
                      <a:gd name="T0" fmla="*/ 9 w 14"/>
                      <a:gd name="T1" fmla="*/ 8 h 11"/>
                      <a:gd name="T2" fmla="*/ 1 w 14"/>
                      <a:gd name="T3" fmla="*/ 9 h 11"/>
                      <a:gd name="T4" fmla="*/ 6 w 14"/>
                      <a:gd name="T5" fmla="*/ 3 h 11"/>
                      <a:gd name="T6" fmla="*/ 14 w 14"/>
                      <a:gd name="T7" fmla="*/ 2 h 11"/>
                      <a:gd name="T8" fmla="*/ 9 w 14"/>
                      <a:gd name="T9" fmla="*/ 8 h 11"/>
                    </a:gdLst>
                    <a:ahLst/>
                    <a:cxnLst>
                      <a:cxn ang="0">
                        <a:pos x="T0" y="T1"/>
                      </a:cxn>
                      <a:cxn ang="0">
                        <a:pos x="T2" y="T3"/>
                      </a:cxn>
                      <a:cxn ang="0">
                        <a:pos x="T4" y="T5"/>
                      </a:cxn>
                      <a:cxn ang="0">
                        <a:pos x="T6" y="T7"/>
                      </a:cxn>
                      <a:cxn ang="0">
                        <a:pos x="T8" y="T9"/>
                      </a:cxn>
                    </a:cxnLst>
                    <a:rect l="0" t="0" r="r" b="b"/>
                    <a:pathLst>
                      <a:path w="14" h="11">
                        <a:moveTo>
                          <a:pt x="9" y="8"/>
                        </a:moveTo>
                        <a:cubicBezTo>
                          <a:pt x="5" y="10"/>
                          <a:pt x="1" y="11"/>
                          <a:pt x="1" y="9"/>
                        </a:cubicBezTo>
                        <a:cubicBezTo>
                          <a:pt x="0" y="8"/>
                          <a:pt x="2" y="5"/>
                          <a:pt x="6" y="3"/>
                        </a:cubicBezTo>
                        <a:cubicBezTo>
                          <a:pt x="9" y="1"/>
                          <a:pt x="13" y="0"/>
                          <a:pt x="14" y="2"/>
                        </a:cubicBezTo>
                        <a:cubicBezTo>
                          <a:pt x="14" y="3"/>
                          <a:pt x="12" y="6"/>
                          <a:pt x="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57" name="Freeform 43"/>
                  <p:cNvSpPr/>
                  <p:nvPr/>
                </p:nvSpPr>
                <p:spPr bwMode="auto">
                  <a:xfrm>
                    <a:off x="-912018" y="2886624"/>
                    <a:ext cx="84137" cy="117475"/>
                  </a:xfrm>
                  <a:custGeom>
                    <a:avLst/>
                    <a:gdLst>
                      <a:gd name="T0" fmla="*/ 8 w 10"/>
                      <a:gd name="T1" fmla="*/ 8 h 14"/>
                      <a:gd name="T2" fmla="*/ 2 w 10"/>
                      <a:gd name="T3" fmla="*/ 13 h 14"/>
                      <a:gd name="T4" fmla="*/ 3 w 10"/>
                      <a:gd name="T5" fmla="*/ 5 h 14"/>
                      <a:gd name="T6" fmla="*/ 9 w 10"/>
                      <a:gd name="T7" fmla="*/ 0 h 14"/>
                      <a:gd name="T8" fmla="*/ 8 w 10"/>
                      <a:gd name="T9" fmla="*/ 8 h 14"/>
                    </a:gdLst>
                    <a:ahLst/>
                    <a:cxnLst>
                      <a:cxn ang="0">
                        <a:pos x="T0" y="T1"/>
                      </a:cxn>
                      <a:cxn ang="0">
                        <a:pos x="T2" y="T3"/>
                      </a:cxn>
                      <a:cxn ang="0">
                        <a:pos x="T4" y="T5"/>
                      </a:cxn>
                      <a:cxn ang="0">
                        <a:pos x="T6" y="T7"/>
                      </a:cxn>
                      <a:cxn ang="0">
                        <a:pos x="T8" y="T9"/>
                      </a:cxn>
                    </a:cxnLst>
                    <a:rect l="0" t="0" r="r" b="b"/>
                    <a:pathLst>
                      <a:path w="10" h="14">
                        <a:moveTo>
                          <a:pt x="8" y="8"/>
                        </a:moveTo>
                        <a:cubicBezTo>
                          <a:pt x="6" y="12"/>
                          <a:pt x="3" y="14"/>
                          <a:pt x="2" y="13"/>
                        </a:cubicBezTo>
                        <a:cubicBezTo>
                          <a:pt x="0" y="12"/>
                          <a:pt x="1" y="9"/>
                          <a:pt x="3" y="5"/>
                        </a:cubicBezTo>
                        <a:cubicBezTo>
                          <a:pt x="5" y="2"/>
                          <a:pt x="8" y="0"/>
                          <a:pt x="9" y="0"/>
                        </a:cubicBezTo>
                        <a:cubicBezTo>
                          <a:pt x="10" y="1"/>
                          <a:pt x="10" y="5"/>
                          <a:pt x="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grpSp>
        <p:grpSp>
          <p:nvGrpSpPr>
            <p:cNvPr id="58" name="组合 57"/>
            <p:cNvGrpSpPr/>
            <p:nvPr/>
          </p:nvGrpSpPr>
          <p:grpSpPr bwMode="auto">
            <a:xfrm>
              <a:off x="3390900" y="2716213"/>
              <a:ext cx="2351088" cy="1395412"/>
              <a:chOff x="3391628" y="2881762"/>
              <a:chExt cx="2351111" cy="1395422"/>
            </a:xfrm>
          </p:grpSpPr>
          <p:sp>
            <p:nvSpPr>
              <p:cNvPr id="59" name="矩形 177"/>
              <p:cNvSpPr>
                <a:spLocks noChangeArrowheads="1"/>
              </p:cNvSpPr>
              <p:nvPr/>
            </p:nvSpPr>
            <p:spPr bwMode="auto">
              <a:xfrm>
                <a:off x="3391628" y="3446916"/>
                <a:ext cx="2339998" cy="830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spcBef>
                    <a:spcPct val="0"/>
                  </a:spcBef>
                  <a:buFontTx/>
                  <a:buNone/>
                </a:pPr>
                <a:r>
                  <a:rPr lang="zh-CN" altLang="en-US" sz="1200">
                    <a:solidFill>
                      <a:srgbClr val="595959"/>
                    </a:solidFill>
                    <a:latin typeface="微软雅黑" panose="020B0503020204020204" pitchFamily="34" charset="-122"/>
                    <a:ea typeface="微软雅黑" panose="020B0503020204020204" pitchFamily="34" charset="-122"/>
                  </a:rPr>
                  <a:t>锐普</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，中国专业</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设计领跑者。最强的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设计团队，最大的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素材商城，最火的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技术论坛。</a:t>
                </a:r>
                <a:endParaRPr lang="zh-CN" altLang="zh-CN" sz="1200">
                  <a:solidFill>
                    <a:srgbClr val="595959"/>
                  </a:solidFill>
                  <a:latin typeface="微软雅黑" panose="020B0503020204020204" pitchFamily="34" charset="-122"/>
                  <a:ea typeface="微软雅黑" panose="020B0503020204020204" pitchFamily="34" charset="-122"/>
                </a:endParaRPr>
              </a:p>
            </p:txBody>
          </p:sp>
          <p:sp>
            <p:nvSpPr>
              <p:cNvPr id="60" name="Rectangle 635"/>
              <p:cNvSpPr>
                <a:spLocks noChangeArrowheads="1"/>
              </p:cNvSpPr>
              <p:nvPr/>
            </p:nvSpPr>
            <p:spPr bwMode="auto">
              <a:xfrm>
                <a:off x="3402741" y="2881762"/>
                <a:ext cx="2339998" cy="500066"/>
              </a:xfrm>
              <a:prstGeom prst="rect">
                <a:avLst/>
              </a:prstGeom>
              <a:solidFill>
                <a:srgbClr val="006D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61" name="TextBox 180"/>
              <p:cNvSpPr txBox="1">
                <a:spLocks noChangeArrowheads="1"/>
              </p:cNvSpPr>
              <p:nvPr/>
            </p:nvSpPr>
            <p:spPr bwMode="auto">
              <a:xfrm>
                <a:off x="3752680" y="2886524"/>
                <a:ext cx="1934531" cy="30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400" dirty="0">
                    <a:solidFill>
                      <a:prstClr val="white"/>
                    </a:solidFill>
                    <a:latin typeface="微软雅黑" panose="020B0503020204020204" pitchFamily="34" charset="-122"/>
                    <a:ea typeface="微软雅黑" panose="020B0503020204020204" pitchFamily="34" charset="-122"/>
                  </a:rPr>
                  <a:t>点击添加文字</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62" name="TextBox 181"/>
              <p:cNvSpPr txBox="1">
                <a:spLocks noChangeArrowheads="1"/>
              </p:cNvSpPr>
              <p:nvPr/>
            </p:nvSpPr>
            <p:spPr bwMode="auto">
              <a:xfrm>
                <a:off x="3784213" y="3147137"/>
                <a:ext cx="1871465" cy="23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900">
                    <a:solidFill>
                      <a:prstClr val="white"/>
                    </a:solidFill>
                    <a:latin typeface="微软雅黑" panose="020B0503020204020204" pitchFamily="34" charset="-122"/>
                    <a:ea typeface="微软雅黑" panose="020B0503020204020204" pitchFamily="34" charset="-122"/>
                  </a:rPr>
                  <a:t>CLICK TO ADD TEXT</a:t>
                </a:r>
                <a:endParaRPr lang="zh-CN" altLang="en-US" sz="900">
                  <a:solidFill>
                    <a:prstClr val="white"/>
                  </a:solidFill>
                  <a:latin typeface="微软雅黑" panose="020B0503020204020204" pitchFamily="34" charset="-122"/>
                  <a:ea typeface="微软雅黑" panose="020B0503020204020204" pitchFamily="34" charset="-122"/>
                </a:endParaRPr>
              </a:p>
            </p:txBody>
          </p:sp>
          <p:grpSp>
            <p:nvGrpSpPr>
              <p:cNvPr id="63" name="组合 62"/>
              <p:cNvGrpSpPr/>
              <p:nvPr/>
            </p:nvGrpSpPr>
            <p:grpSpPr>
              <a:xfrm>
                <a:off x="3479493" y="2943909"/>
                <a:ext cx="502023" cy="359785"/>
                <a:chOff x="-1868488" y="2541343"/>
                <a:chExt cx="735012" cy="579437"/>
              </a:xfrm>
              <a:solidFill>
                <a:schemeClr val="bg1"/>
              </a:solidFill>
            </p:grpSpPr>
            <p:sp>
              <p:nvSpPr>
                <p:cNvPr id="64" name="Freeform 49"/>
                <p:cNvSpPr>
                  <a:spLocks noEditPoints="1"/>
                </p:cNvSpPr>
                <p:nvPr/>
              </p:nvSpPr>
              <p:spPr bwMode="auto">
                <a:xfrm>
                  <a:off x="-1868488" y="2604843"/>
                  <a:ext cx="430212" cy="515937"/>
                </a:xfrm>
                <a:custGeom>
                  <a:avLst/>
                  <a:gdLst>
                    <a:gd name="T0" fmla="*/ 33 w 34"/>
                    <a:gd name="T1" fmla="*/ 10 h 41"/>
                    <a:gd name="T2" fmla="*/ 33 w 34"/>
                    <a:gd name="T3" fmla="*/ 9 h 41"/>
                    <a:gd name="T4" fmla="*/ 8 w 34"/>
                    <a:gd name="T5" fmla="*/ 0 h 41"/>
                    <a:gd name="T6" fmla="*/ 7 w 34"/>
                    <a:gd name="T7" fmla="*/ 1 h 41"/>
                    <a:gd name="T8" fmla="*/ 15 w 34"/>
                    <a:gd name="T9" fmla="*/ 16 h 41"/>
                    <a:gd name="T10" fmla="*/ 10 w 34"/>
                    <a:gd name="T11" fmla="*/ 34 h 41"/>
                    <a:gd name="T12" fmla="*/ 1 w 34"/>
                    <a:gd name="T13" fmla="*/ 34 h 41"/>
                    <a:gd name="T14" fmla="*/ 9 w 34"/>
                    <a:gd name="T15" fmla="*/ 39 h 41"/>
                    <a:gd name="T16" fmla="*/ 19 w 34"/>
                    <a:gd name="T17" fmla="*/ 40 h 41"/>
                    <a:gd name="T18" fmla="*/ 12 w 34"/>
                    <a:gd name="T19" fmla="*/ 34 h 41"/>
                    <a:gd name="T20" fmla="*/ 18 w 34"/>
                    <a:gd name="T21" fmla="*/ 17 h 41"/>
                    <a:gd name="T22" fmla="*/ 33 w 34"/>
                    <a:gd name="T23" fmla="*/ 10 h 41"/>
                    <a:gd name="T24" fmla="*/ 18 w 34"/>
                    <a:gd name="T25" fmla="*/ 15 h 41"/>
                    <a:gd name="T26" fmla="*/ 16 w 34"/>
                    <a:gd name="T27" fmla="*/ 14 h 41"/>
                    <a:gd name="T28" fmla="*/ 10 w 34"/>
                    <a:gd name="T29" fmla="*/ 3 h 41"/>
                    <a:gd name="T30" fmla="*/ 11 w 34"/>
                    <a:gd name="T31" fmla="*/ 2 h 41"/>
                    <a:gd name="T32" fmla="*/ 29 w 34"/>
                    <a:gd name="T33" fmla="*/ 8 h 41"/>
                    <a:gd name="T34" fmla="*/ 29 w 34"/>
                    <a:gd name="T35" fmla="*/ 10 h 41"/>
                    <a:gd name="T36" fmla="*/ 18 w 34"/>
                    <a:gd name="T37" fmla="*/ 15 h 41"/>
                    <a:gd name="T38" fmla="*/ 25 w 34"/>
                    <a:gd name="T39" fmla="*/ 9 h 41"/>
                    <a:gd name="T40" fmla="*/ 14 w 34"/>
                    <a:gd name="T41" fmla="*/ 5 h 41"/>
                    <a:gd name="T42" fmla="*/ 13 w 34"/>
                    <a:gd name="T43" fmla="*/ 6 h 41"/>
                    <a:gd name="T44" fmla="*/ 16 w 34"/>
                    <a:gd name="T45" fmla="*/ 13 h 41"/>
                    <a:gd name="T46" fmla="*/ 19 w 34"/>
                    <a:gd name="T47" fmla="*/ 14 h 41"/>
                    <a:gd name="T48" fmla="*/ 25 w 34"/>
                    <a:gd name="T49" fmla="*/ 10 h 41"/>
                    <a:gd name="T50" fmla="*/ 25 w 34"/>
                    <a:gd name="T51"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 h="41">
                      <a:moveTo>
                        <a:pt x="33" y="10"/>
                      </a:moveTo>
                      <a:cubicBezTo>
                        <a:pt x="34" y="9"/>
                        <a:pt x="34" y="9"/>
                        <a:pt x="33" y="9"/>
                      </a:cubicBezTo>
                      <a:cubicBezTo>
                        <a:pt x="8" y="0"/>
                        <a:pt x="8" y="0"/>
                        <a:pt x="8" y="0"/>
                      </a:cubicBezTo>
                      <a:cubicBezTo>
                        <a:pt x="7" y="0"/>
                        <a:pt x="7" y="0"/>
                        <a:pt x="7" y="1"/>
                      </a:cubicBezTo>
                      <a:cubicBezTo>
                        <a:pt x="15" y="16"/>
                        <a:pt x="15" y="16"/>
                        <a:pt x="15" y="16"/>
                      </a:cubicBezTo>
                      <a:cubicBezTo>
                        <a:pt x="10" y="34"/>
                        <a:pt x="10" y="34"/>
                        <a:pt x="10" y="34"/>
                      </a:cubicBezTo>
                      <a:cubicBezTo>
                        <a:pt x="5" y="32"/>
                        <a:pt x="1" y="32"/>
                        <a:pt x="1" y="34"/>
                      </a:cubicBezTo>
                      <a:cubicBezTo>
                        <a:pt x="0" y="35"/>
                        <a:pt x="4" y="37"/>
                        <a:pt x="9" y="39"/>
                      </a:cubicBezTo>
                      <a:cubicBezTo>
                        <a:pt x="14" y="41"/>
                        <a:pt x="19" y="41"/>
                        <a:pt x="19" y="40"/>
                      </a:cubicBezTo>
                      <a:cubicBezTo>
                        <a:pt x="20" y="38"/>
                        <a:pt x="17" y="36"/>
                        <a:pt x="12" y="34"/>
                      </a:cubicBezTo>
                      <a:cubicBezTo>
                        <a:pt x="18" y="17"/>
                        <a:pt x="18" y="17"/>
                        <a:pt x="18" y="17"/>
                      </a:cubicBezTo>
                      <a:lnTo>
                        <a:pt x="33" y="10"/>
                      </a:lnTo>
                      <a:close/>
                      <a:moveTo>
                        <a:pt x="18" y="15"/>
                      </a:moveTo>
                      <a:cubicBezTo>
                        <a:pt x="18" y="15"/>
                        <a:pt x="16" y="15"/>
                        <a:pt x="16" y="14"/>
                      </a:cubicBezTo>
                      <a:cubicBezTo>
                        <a:pt x="10" y="3"/>
                        <a:pt x="10" y="3"/>
                        <a:pt x="10" y="3"/>
                      </a:cubicBezTo>
                      <a:cubicBezTo>
                        <a:pt x="10" y="3"/>
                        <a:pt x="10" y="2"/>
                        <a:pt x="11" y="2"/>
                      </a:cubicBezTo>
                      <a:cubicBezTo>
                        <a:pt x="29" y="8"/>
                        <a:pt x="29" y="8"/>
                        <a:pt x="29" y="8"/>
                      </a:cubicBezTo>
                      <a:cubicBezTo>
                        <a:pt x="30" y="9"/>
                        <a:pt x="30" y="9"/>
                        <a:pt x="29" y="10"/>
                      </a:cubicBezTo>
                      <a:lnTo>
                        <a:pt x="18" y="15"/>
                      </a:lnTo>
                      <a:close/>
                      <a:moveTo>
                        <a:pt x="25" y="9"/>
                      </a:moveTo>
                      <a:cubicBezTo>
                        <a:pt x="14" y="5"/>
                        <a:pt x="14" y="5"/>
                        <a:pt x="14" y="5"/>
                      </a:cubicBezTo>
                      <a:cubicBezTo>
                        <a:pt x="13" y="5"/>
                        <a:pt x="13" y="6"/>
                        <a:pt x="13" y="6"/>
                      </a:cubicBezTo>
                      <a:cubicBezTo>
                        <a:pt x="16" y="13"/>
                        <a:pt x="16" y="13"/>
                        <a:pt x="16" y="13"/>
                      </a:cubicBezTo>
                      <a:cubicBezTo>
                        <a:pt x="17" y="14"/>
                        <a:pt x="18" y="14"/>
                        <a:pt x="19" y="14"/>
                      </a:cubicBezTo>
                      <a:cubicBezTo>
                        <a:pt x="25" y="10"/>
                        <a:pt x="25" y="10"/>
                        <a:pt x="25" y="10"/>
                      </a:cubicBezTo>
                      <a:cubicBezTo>
                        <a:pt x="26" y="10"/>
                        <a:pt x="26" y="9"/>
                        <a:pt x="2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65" name="Freeform 50"/>
                <p:cNvSpPr>
                  <a:spLocks noEditPoints="1"/>
                </p:cNvSpPr>
                <p:nvPr/>
              </p:nvSpPr>
              <p:spPr bwMode="auto">
                <a:xfrm>
                  <a:off x="-1539876" y="2541343"/>
                  <a:ext cx="406400" cy="503237"/>
                </a:xfrm>
                <a:custGeom>
                  <a:avLst/>
                  <a:gdLst>
                    <a:gd name="T0" fmla="*/ 27 w 32"/>
                    <a:gd name="T1" fmla="*/ 1 h 40"/>
                    <a:gd name="T2" fmla="*/ 26 w 32"/>
                    <a:gd name="T3" fmla="*/ 0 h 40"/>
                    <a:gd name="T4" fmla="*/ 1 w 32"/>
                    <a:gd name="T5" fmla="*/ 7 h 40"/>
                    <a:gd name="T6" fmla="*/ 1 w 32"/>
                    <a:gd name="T7" fmla="*/ 8 h 40"/>
                    <a:gd name="T8" fmla="*/ 16 w 32"/>
                    <a:gd name="T9" fmla="*/ 16 h 40"/>
                    <a:gd name="T10" fmla="*/ 20 w 32"/>
                    <a:gd name="T11" fmla="*/ 34 h 40"/>
                    <a:gd name="T12" fmla="*/ 13 w 32"/>
                    <a:gd name="T13" fmla="*/ 39 h 40"/>
                    <a:gd name="T14" fmla="*/ 23 w 32"/>
                    <a:gd name="T15" fmla="*/ 39 h 40"/>
                    <a:gd name="T16" fmla="*/ 32 w 32"/>
                    <a:gd name="T17" fmla="*/ 34 h 40"/>
                    <a:gd name="T18" fmla="*/ 23 w 32"/>
                    <a:gd name="T19" fmla="*/ 33 h 40"/>
                    <a:gd name="T20" fmla="*/ 18 w 32"/>
                    <a:gd name="T21" fmla="*/ 16 h 40"/>
                    <a:gd name="T22" fmla="*/ 27 w 32"/>
                    <a:gd name="T23" fmla="*/ 1 h 40"/>
                    <a:gd name="T24" fmla="*/ 18 w 32"/>
                    <a:gd name="T25" fmla="*/ 13 h 40"/>
                    <a:gd name="T26" fmla="*/ 15 w 32"/>
                    <a:gd name="T27" fmla="*/ 14 h 40"/>
                    <a:gd name="T28" fmla="*/ 4 w 32"/>
                    <a:gd name="T29" fmla="*/ 8 h 40"/>
                    <a:gd name="T30" fmla="*/ 5 w 32"/>
                    <a:gd name="T31" fmla="*/ 7 h 40"/>
                    <a:gd name="T32" fmla="*/ 23 w 32"/>
                    <a:gd name="T33" fmla="*/ 2 h 40"/>
                    <a:gd name="T34" fmla="*/ 24 w 32"/>
                    <a:gd name="T35" fmla="*/ 3 h 40"/>
                    <a:gd name="T36" fmla="*/ 18 w 32"/>
                    <a:gd name="T37" fmla="*/ 13 h 40"/>
                    <a:gd name="T38" fmla="*/ 20 w 32"/>
                    <a:gd name="T39" fmla="*/ 5 h 40"/>
                    <a:gd name="T40" fmla="*/ 9 w 32"/>
                    <a:gd name="T41" fmla="*/ 8 h 40"/>
                    <a:gd name="T42" fmla="*/ 8 w 32"/>
                    <a:gd name="T43" fmla="*/ 9 h 40"/>
                    <a:gd name="T44" fmla="*/ 15 w 32"/>
                    <a:gd name="T45" fmla="*/ 13 h 40"/>
                    <a:gd name="T46" fmla="*/ 17 w 32"/>
                    <a:gd name="T47" fmla="*/ 12 h 40"/>
                    <a:gd name="T48" fmla="*/ 21 w 32"/>
                    <a:gd name="T49" fmla="*/ 6 h 40"/>
                    <a:gd name="T50" fmla="*/ 20 w 32"/>
                    <a:gd name="T51"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40">
                      <a:moveTo>
                        <a:pt x="27" y="1"/>
                      </a:moveTo>
                      <a:cubicBezTo>
                        <a:pt x="28" y="0"/>
                        <a:pt x="27" y="0"/>
                        <a:pt x="26" y="0"/>
                      </a:cubicBezTo>
                      <a:cubicBezTo>
                        <a:pt x="1" y="7"/>
                        <a:pt x="1" y="7"/>
                        <a:pt x="1" y="7"/>
                      </a:cubicBezTo>
                      <a:cubicBezTo>
                        <a:pt x="0" y="7"/>
                        <a:pt x="0" y="8"/>
                        <a:pt x="1" y="8"/>
                      </a:cubicBezTo>
                      <a:cubicBezTo>
                        <a:pt x="16" y="16"/>
                        <a:pt x="16" y="16"/>
                        <a:pt x="16" y="16"/>
                      </a:cubicBezTo>
                      <a:cubicBezTo>
                        <a:pt x="20" y="34"/>
                        <a:pt x="20" y="34"/>
                        <a:pt x="20" y="34"/>
                      </a:cubicBezTo>
                      <a:cubicBezTo>
                        <a:pt x="16" y="35"/>
                        <a:pt x="13" y="37"/>
                        <a:pt x="13" y="39"/>
                      </a:cubicBezTo>
                      <a:cubicBezTo>
                        <a:pt x="14" y="40"/>
                        <a:pt x="18" y="40"/>
                        <a:pt x="23" y="39"/>
                      </a:cubicBezTo>
                      <a:cubicBezTo>
                        <a:pt x="28" y="37"/>
                        <a:pt x="32" y="35"/>
                        <a:pt x="32" y="34"/>
                      </a:cubicBezTo>
                      <a:cubicBezTo>
                        <a:pt x="32" y="32"/>
                        <a:pt x="28" y="32"/>
                        <a:pt x="23" y="33"/>
                      </a:cubicBezTo>
                      <a:cubicBezTo>
                        <a:pt x="18" y="16"/>
                        <a:pt x="18" y="16"/>
                        <a:pt x="18" y="16"/>
                      </a:cubicBezTo>
                      <a:lnTo>
                        <a:pt x="27" y="1"/>
                      </a:lnTo>
                      <a:close/>
                      <a:moveTo>
                        <a:pt x="18" y="13"/>
                      </a:moveTo>
                      <a:cubicBezTo>
                        <a:pt x="17" y="14"/>
                        <a:pt x="16" y="15"/>
                        <a:pt x="15" y="14"/>
                      </a:cubicBezTo>
                      <a:cubicBezTo>
                        <a:pt x="4" y="8"/>
                        <a:pt x="4" y="8"/>
                        <a:pt x="4" y="8"/>
                      </a:cubicBezTo>
                      <a:cubicBezTo>
                        <a:pt x="4" y="8"/>
                        <a:pt x="4" y="7"/>
                        <a:pt x="5" y="7"/>
                      </a:cubicBezTo>
                      <a:cubicBezTo>
                        <a:pt x="23" y="2"/>
                        <a:pt x="23" y="2"/>
                        <a:pt x="23" y="2"/>
                      </a:cubicBezTo>
                      <a:cubicBezTo>
                        <a:pt x="24" y="2"/>
                        <a:pt x="24" y="2"/>
                        <a:pt x="24" y="3"/>
                      </a:cubicBezTo>
                      <a:lnTo>
                        <a:pt x="18" y="13"/>
                      </a:lnTo>
                      <a:close/>
                      <a:moveTo>
                        <a:pt x="20" y="5"/>
                      </a:moveTo>
                      <a:cubicBezTo>
                        <a:pt x="9" y="8"/>
                        <a:pt x="9" y="8"/>
                        <a:pt x="9" y="8"/>
                      </a:cubicBezTo>
                      <a:cubicBezTo>
                        <a:pt x="8" y="8"/>
                        <a:pt x="8" y="9"/>
                        <a:pt x="8" y="9"/>
                      </a:cubicBezTo>
                      <a:cubicBezTo>
                        <a:pt x="15" y="13"/>
                        <a:pt x="15" y="13"/>
                        <a:pt x="15" y="13"/>
                      </a:cubicBezTo>
                      <a:cubicBezTo>
                        <a:pt x="16" y="13"/>
                        <a:pt x="17" y="13"/>
                        <a:pt x="17" y="12"/>
                      </a:cubicBezTo>
                      <a:cubicBezTo>
                        <a:pt x="21" y="6"/>
                        <a:pt x="21" y="6"/>
                        <a:pt x="21" y="6"/>
                      </a:cubicBezTo>
                      <a:cubicBezTo>
                        <a:pt x="21" y="5"/>
                        <a:pt x="21" y="5"/>
                        <a:pt x="2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grpSp>
          <p:nvGrpSpPr>
            <p:cNvPr id="66" name="组合 65"/>
            <p:cNvGrpSpPr/>
            <p:nvPr/>
          </p:nvGrpSpPr>
          <p:grpSpPr bwMode="auto">
            <a:xfrm>
              <a:off x="5945188" y="2716213"/>
              <a:ext cx="2339975" cy="1395412"/>
              <a:chOff x="5944931" y="2881762"/>
              <a:chExt cx="2340001" cy="1395422"/>
            </a:xfrm>
          </p:grpSpPr>
          <p:sp>
            <p:nvSpPr>
              <p:cNvPr id="67" name="矩形 198"/>
              <p:cNvSpPr>
                <a:spLocks noChangeArrowheads="1"/>
              </p:cNvSpPr>
              <p:nvPr/>
            </p:nvSpPr>
            <p:spPr bwMode="auto">
              <a:xfrm>
                <a:off x="5944931" y="3446916"/>
                <a:ext cx="2340001" cy="830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spcBef>
                    <a:spcPct val="0"/>
                  </a:spcBef>
                  <a:buFontTx/>
                  <a:buNone/>
                </a:pPr>
                <a:r>
                  <a:rPr lang="zh-CN" altLang="en-US" sz="1200">
                    <a:solidFill>
                      <a:srgbClr val="595959"/>
                    </a:solidFill>
                    <a:latin typeface="微软雅黑" panose="020B0503020204020204" pitchFamily="34" charset="-122"/>
                    <a:ea typeface="微软雅黑" panose="020B0503020204020204" pitchFamily="34" charset="-122"/>
                  </a:rPr>
                  <a:t>锐普</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，中国专业</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设计领跑者。最强的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设计团队，最大的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素材商城，最火的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技术论坛。</a:t>
                </a:r>
                <a:endParaRPr lang="zh-CN" altLang="zh-CN" sz="1200">
                  <a:solidFill>
                    <a:srgbClr val="595959"/>
                  </a:solidFill>
                  <a:latin typeface="微软雅黑" panose="020B0503020204020204" pitchFamily="34" charset="-122"/>
                  <a:ea typeface="微软雅黑" panose="020B0503020204020204" pitchFamily="34" charset="-122"/>
                </a:endParaRPr>
              </a:p>
            </p:txBody>
          </p:sp>
          <p:grpSp>
            <p:nvGrpSpPr>
              <p:cNvPr id="68" name="组合 2080"/>
              <p:cNvGrpSpPr/>
              <p:nvPr/>
            </p:nvGrpSpPr>
            <p:grpSpPr bwMode="auto">
              <a:xfrm>
                <a:off x="5944931" y="2881762"/>
                <a:ext cx="2340001" cy="500066"/>
                <a:chOff x="5944931" y="2881762"/>
                <a:chExt cx="2340001" cy="500066"/>
              </a:xfrm>
            </p:grpSpPr>
            <p:sp>
              <p:nvSpPr>
                <p:cNvPr id="69" name="Rectangle 636"/>
                <p:cNvSpPr>
                  <a:spLocks noChangeArrowheads="1"/>
                </p:cNvSpPr>
                <p:nvPr/>
              </p:nvSpPr>
              <p:spPr bwMode="auto">
                <a:xfrm>
                  <a:off x="5944931" y="2881762"/>
                  <a:ext cx="2340001" cy="500066"/>
                </a:xfrm>
                <a:prstGeom prst="rect">
                  <a:avLst/>
                </a:prstGeom>
                <a:solidFill>
                  <a:srgbClr val="E5B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70" name="TextBox 201"/>
                <p:cNvSpPr txBox="1">
                  <a:spLocks noChangeArrowheads="1"/>
                </p:cNvSpPr>
                <p:nvPr/>
              </p:nvSpPr>
              <p:spPr bwMode="auto">
                <a:xfrm>
                  <a:off x="6303751" y="2886524"/>
                  <a:ext cx="1934531" cy="30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zh-CN" altLang="en-US" sz="1400" dirty="0">
                      <a:solidFill>
                        <a:prstClr val="white"/>
                      </a:solidFill>
                      <a:latin typeface="微软雅黑" panose="020B0503020204020204" pitchFamily="34" charset="-122"/>
                      <a:ea typeface="微软雅黑" panose="020B0503020204020204" pitchFamily="34" charset="-122"/>
                    </a:rPr>
                    <a:t>点击添加文字</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71" name="TextBox 202"/>
                <p:cNvSpPr txBox="1">
                  <a:spLocks noChangeArrowheads="1"/>
                </p:cNvSpPr>
                <p:nvPr/>
              </p:nvSpPr>
              <p:spPr bwMode="auto">
                <a:xfrm>
                  <a:off x="6335284" y="3134437"/>
                  <a:ext cx="1871465" cy="23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685800" eaLnBrk="1" hangingPunct="1">
                    <a:spcBef>
                      <a:spcPct val="0"/>
                    </a:spcBef>
                    <a:buFontTx/>
                    <a:buNone/>
                  </a:pPr>
                  <a:r>
                    <a:rPr lang="en-US" altLang="zh-CN" sz="900">
                      <a:solidFill>
                        <a:prstClr val="white"/>
                      </a:solidFill>
                      <a:latin typeface="微软雅黑" panose="020B0503020204020204" pitchFamily="34" charset="-122"/>
                      <a:ea typeface="微软雅黑" panose="020B0503020204020204" pitchFamily="34" charset="-122"/>
                    </a:rPr>
                    <a:t>CLICK TO ADD TEXT</a:t>
                  </a:r>
                  <a:endParaRPr lang="zh-CN" altLang="en-US" sz="900">
                    <a:solidFill>
                      <a:prstClr val="white"/>
                    </a:solidFill>
                    <a:latin typeface="微软雅黑" panose="020B0503020204020204" pitchFamily="34" charset="-122"/>
                    <a:ea typeface="微软雅黑" panose="020B0503020204020204" pitchFamily="34" charset="-122"/>
                  </a:endParaRPr>
                </a:p>
              </p:txBody>
            </p:sp>
            <p:grpSp>
              <p:nvGrpSpPr>
                <p:cNvPr id="72" name="组合 71"/>
                <p:cNvGrpSpPr/>
                <p:nvPr/>
              </p:nvGrpSpPr>
              <p:grpSpPr>
                <a:xfrm>
                  <a:off x="6043011" y="2965939"/>
                  <a:ext cx="359728" cy="321310"/>
                  <a:chOff x="-1614488" y="3209925"/>
                  <a:chExt cx="327025" cy="292100"/>
                </a:xfrm>
                <a:solidFill>
                  <a:schemeClr val="bg1"/>
                </a:solidFill>
              </p:grpSpPr>
              <p:sp>
                <p:nvSpPr>
                  <p:cNvPr id="73" name="Freeform 55"/>
                  <p:cNvSpPr/>
                  <p:nvPr/>
                </p:nvSpPr>
                <p:spPr bwMode="auto">
                  <a:xfrm>
                    <a:off x="-1382713" y="3216275"/>
                    <a:ext cx="95250" cy="279400"/>
                  </a:xfrm>
                  <a:custGeom>
                    <a:avLst/>
                    <a:gdLst>
                      <a:gd name="T0" fmla="*/ 12 w 14"/>
                      <a:gd name="T1" fmla="*/ 20 h 41"/>
                      <a:gd name="T2" fmla="*/ 0 w 14"/>
                      <a:gd name="T3" fmla="*/ 2 h 41"/>
                      <a:gd name="T4" fmla="*/ 2 w 14"/>
                      <a:gd name="T5" fmla="*/ 0 h 41"/>
                      <a:gd name="T6" fmla="*/ 14 w 14"/>
                      <a:gd name="T7" fmla="*/ 20 h 41"/>
                      <a:gd name="T8" fmla="*/ 1 w 14"/>
                      <a:gd name="T9" fmla="*/ 41 h 41"/>
                      <a:gd name="T10" fmla="*/ 0 w 14"/>
                      <a:gd name="T11" fmla="*/ 39 h 41"/>
                      <a:gd name="T12" fmla="*/ 12 w 14"/>
                      <a:gd name="T13" fmla="*/ 20 h 41"/>
                    </a:gdLst>
                    <a:ahLst/>
                    <a:cxnLst>
                      <a:cxn ang="0">
                        <a:pos x="T0" y="T1"/>
                      </a:cxn>
                      <a:cxn ang="0">
                        <a:pos x="T2" y="T3"/>
                      </a:cxn>
                      <a:cxn ang="0">
                        <a:pos x="T4" y="T5"/>
                      </a:cxn>
                      <a:cxn ang="0">
                        <a:pos x="T6" y="T7"/>
                      </a:cxn>
                      <a:cxn ang="0">
                        <a:pos x="T8" y="T9"/>
                      </a:cxn>
                      <a:cxn ang="0">
                        <a:pos x="T10" y="T11"/>
                      </a:cxn>
                      <a:cxn ang="0">
                        <a:pos x="T12" y="T13"/>
                      </a:cxn>
                    </a:cxnLst>
                    <a:rect l="0" t="0" r="r" b="b"/>
                    <a:pathLst>
                      <a:path w="14" h="41">
                        <a:moveTo>
                          <a:pt x="12" y="20"/>
                        </a:moveTo>
                        <a:cubicBezTo>
                          <a:pt x="12" y="13"/>
                          <a:pt x="7" y="6"/>
                          <a:pt x="0" y="2"/>
                        </a:cubicBezTo>
                        <a:cubicBezTo>
                          <a:pt x="2" y="0"/>
                          <a:pt x="2" y="0"/>
                          <a:pt x="2" y="0"/>
                        </a:cubicBezTo>
                        <a:cubicBezTo>
                          <a:pt x="9" y="4"/>
                          <a:pt x="14" y="11"/>
                          <a:pt x="14" y="20"/>
                        </a:cubicBezTo>
                        <a:cubicBezTo>
                          <a:pt x="14" y="30"/>
                          <a:pt x="9" y="37"/>
                          <a:pt x="1" y="41"/>
                        </a:cubicBezTo>
                        <a:cubicBezTo>
                          <a:pt x="0" y="39"/>
                          <a:pt x="0" y="39"/>
                          <a:pt x="0" y="39"/>
                        </a:cubicBezTo>
                        <a:cubicBezTo>
                          <a:pt x="7" y="35"/>
                          <a:pt x="12" y="28"/>
                          <a:pt x="12"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74" name="Freeform 56"/>
                  <p:cNvSpPr/>
                  <p:nvPr/>
                </p:nvSpPr>
                <p:spPr bwMode="auto">
                  <a:xfrm>
                    <a:off x="-1416051" y="3244850"/>
                    <a:ext cx="88900" cy="223838"/>
                  </a:xfrm>
                  <a:custGeom>
                    <a:avLst/>
                    <a:gdLst>
                      <a:gd name="T0" fmla="*/ 10 w 13"/>
                      <a:gd name="T1" fmla="*/ 16 h 33"/>
                      <a:gd name="T2" fmla="*/ 1 w 13"/>
                      <a:gd name="T3" fmla="*/ 2 h 33"/>
                      <a:gd name="T4" fmla="*/ 2 w 13"/>
                      <a:gd name="T5" fmla="*/ 0 h 33"/>
                      <a:gd name="T6" fmla="*/ 13 w 13"/>
                      <a:gd name="T7" fmla="*/ 16 h 33"/>
                      <a:gd name="T8" fmla="*/ 1 w 13"/>
                      <a:gd name="T9" fmla="*/ 33 h 33"/>
                      <a:gd name="T10" fmla="*/ 0 w 13"/>
                      <a:gd name="T11" fmla="*/ 31 h 33"/>
                      <a:gd name="T12" fmla="*/ 10 w 13"/>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3" h="33">
                        <a:moveTo>
                          <a:pt x="10" y="16"/>
                        </a:moveTo>
                        <a:cubicBezTo>
                          <a:pt x="10" y="10"/>
                          <a:pt x="6" y="4"/>
                          <a:pt x="1" y="2"/>
                        </a:cubicBezTo>
                        <a:cubicBezTo>
                          <a:pt x="2" y="0"/>
                          <a:pt x="2" y="0"/>
                          <a:pt x="2" y="0"/>
                        </a:cubicBezTo>
                        <a:cubicBezTo>
                          <a:pt x="8" y="2"/>
                          <a:pt x="13" y="9"/>
                          <a:pt x="13" y="16"/>
                        </a:cubicBezTo>
                        <a:cubicBezTo>
                          <a:pt x="13" y="24"/>
                          <a:pt x="8" y="31"/>
                          <a:pt x="1" y="33"/>
                        </a:cubicBezTo>
                        <a:cubicBezTo>
                          <a:pt x="0" y="31"/>
                          <a:pt x="0" y="31"/>
                          <a:pt x="0" y="31"/>
                        </a:cubicBezTo>
                        <a:cubicBezTo>
                          <a:pt x="6" y="29"/>
                          <a:pt x="10" y="23"/>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75" name="Freeform 57"/>
                  <p:cNvSpPr/>
                  <p:nvPr/>
                </p:nvSpPr>
                <p:spPr bwMode="auto">
                  <a:xfrm>
                    <a:off x="-1538288" y="3209925"/>
                    <a:ext cx="95250" cy="292100"/>
                  </a:xfrm>
                  <a:custGeom>
                    <a:avLst/>
                    <a:gdLst>
                      <a:gd name="T0" fmla="*/ 0 w 60"/>
                      <a:gd name="T1" fmla="*/ 56 h 184"/>
                      <a:gd name="T2" fmla="*/ 0 w 60"/>
                      <a:gd name="T3" fmla="*/ 129 h 184"/>
                      <a:gd name="T4" fmla="*/ 34 w 60"/>
                      <a:gd name="T5" fmla="*/ 163 h 184"/>
                      <a:gd name="T6" fmla="*/ 34 w 60"/>
                      <a:gd name="T7" fmla="*/ 94 h 184"/>
                      <a:gd name="T8" fmla="*/ 42 w 60"/>
                      <a:gd name="T9" fmla="*/ 94 h 184"/>
                      <a:gd name="T10" fmla="*/ 42 w 60"/>
                      <a:gd name="T11" fmla="*/ 171 h 184"/>
                      <a:gd name="T12" fmla="*/ 60 w 60"/>
                      <a:gd name="T13" fmla="*/ 184 h 184"/>
                      <a:gd name="T14" fmla="*/ 60 w 60"/>
                      <a:gd name="T15" fmla="*/ 0 h 184"/>
                      <a:gd name="T16" fmla="*/ 0 w 60"/>
                      <a:gd name="T17" fmla="*/ 5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84">
                        <a:moveTo>
                          <a:pt x="0" y="56"/>
                        </a:moveTo>
                        <a:lnTo>
                          <a:pt x="0" y="129"/>
                        </a:lnTo>
                        <a:lnTo>
                          <a:pt x="34" y="163"/>
                        </a:lnTo>
                        <a:lnTo>
                          <a:pt x="34" y="94"/>
                        </a:lnTo>
                        <a:lnTo>
                          <a:pt x="42" y="94"/>
                        </a:lnTo>
                        <a:lnTo>
                          <a:pt x="42" y="171"/>
                        </a:lnTo>
                        <a:lnTo>
                          <a:pt x="60" y="184"/>
                        </a:lnTo>
                        <a:lnTo>
                          <a:pt x="60" y="0"/>
                        </a:lnTo>
                        <a:lnTo>
                          <a:pt x="0"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sp>
                <p:nvSpPr>
                  <p:cNvPr id="76" name="Freeform 58"/>
                  <p:cNvSpPr/>
                  <p:nvPr/>
                </p:nvSpPr>
                <p:spPr bwMode="auto">
                  <a:xfrm>
                    <a:off x="-1614488" y="3298825"/>
                    <a:ext cx="55563" cy="115888"/>
                  </a:xfrm>
                  <a:custGeom>
                    <a:avLst/>
                    <a:gdLst>
                      <a:gd name="T0" fmla="*/ 0 w 35"/>
                      <a:gd name="T1" fmla="*/ 0 h 73"/>
                      <a:gd name="T2" fmla="*/ 0 w 35"/>
                      <a:gd name="T3" fmla="*/ 73 h 73"/>
                      <a:gd name="T4" fmla="*/ 22 w 35"/>
                      <a:gd name="T5" fmla="*/ 73 h 73"/>
                      <a:gd name="T6" fmla="*/ 22 w 35"/>
                      <a:gd name="T7" fmla="*/ 34 h 73"/>
                      <a:gd name="T8" fmla="*/ 26 w 35"/>
                      <a:gd name="T9" fmla="*/ 34 h 73"/>
                      <a:gd name="T10" fmla="*/ 26 w 35"/>
                      <a:gd name="T11" fmla="*/ 73 h 73"/>
                      <a:gd name="T12" fmla="*/ 35 w 35"/>
                      <a:gd name="T13" fmla="*/ 73 h 73"/>
                      <a:gd name="T14" fmla="*/ 35 w 35"/>
                      <a:gd name="T15" fmla="*/ 0 h 73"/>
                      <a:gd name="T16" fmla="*/ 0 w 35"/>
                      <a:gd name="T1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3">
                        <a:moveTo>
                          <a:pt x="0" y="0"/>
                        </a:moveTo>
                        <a:lnTo>
                          <a:pt x="0" y="73"/>
                        </a:lnTo>
                        <a:lnTo>
                          <a:pt x="22" y="73"/>
                        </a:lnTo>
                        <a:lnTo>
                          <a:pt x="22" y="34"/>
                        </a:lnTo>
                        <a:lnTo>
                          <a:pt x="26" y="34"/>
                        </a:lnTo>
                        <a:lnTo>
                          <a:pt x="26" y="73"/>
                        </a:lnTo>
                        <a:lnTo>
                          <a:pt x="35" y="73"/>
                        </a:lnTo>
                        <a:lnTo>
                          <a:pt x="35"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685800">
                      <a:defRPr/>
                    </a:pPr>
                    <a:endParaRPr lang="zh-CN" altLang="en-US" sz="1350">
                      <a:solidFill>
                        <a:prstClr val="black"/>
                      </a:solidFill>
                    </a:endParaRPr>
                  </a:p>
                </p:txBody>
              </p:sp>
            </p:grpSp>
          </p:gr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55650" y="1265237"/>
            <a:ext cx="7593013" cy="2665413"/>
            <a:chOff x="755650" y="1265237"/>
            <a:chExt cx="7593013" cy="2665413"/>
          </a:xfrm>
        </p:grpSpPr>
        <p:grpSp>
          <p:nvGrpSpPr>
            <p:cNvPr id="3" name="组合 2"/>
            <p:cNvGrpSpPr/>
            <p:nvPr/>
          </p:nvGrpSpPr>
          <p:grpSpPr bwMode="auto">
            <a:xfrm>
              <a:off x="755650" y="3181350"/>
              <a:ext cx="1397000" cy="749300"/>
              <a:chOff x="755576" y="3334801"/>
              <a:chExt cx="1397794" cy="749117"/>
            </a:xfrm>
          </p:grpSpPr>
          <p:sp>
            <p:nvSpPr>
              <p:cNvPr id="4" name="TextBox 12"/>
              <p:cNvSpPr txBox="1">
                <a:spLocks noChangeArrowheads="1"/>
              </p:cNvSpPr>
              <p:nvPr/>
            </p:nvSpPr>
            <p:spPr bwMode="auto">
              <a:xfrm>
                <a:off x="755576" y="333480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5" name="TextBox 13"/>
              <p:cNvSpPr txBox="1">
                <a:spLocks noChangeArrowheads="1"/>
              </p:cNvSpPr>
              <p:nvPr/>
            </p:nvSpPr>
            <p:spPr bwMode="auto">
              <a:xfrm>
                <a:off x="755576" y="356017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6" name="TextBox 14"/>
              <p:cNvSpPr txBox="1">
                <a:spLocks noChangeArrowheads="1"/>
              </p:cNvSpPr>
              <p:nvPr/>
            </p:nvSpPr>
            <p:spPr bwMode="auto">
              <a:xfrm>
                <a:off x="755576" y="3776018"/>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grpSp>
        <p:cxnSp>
          <p:nvCxnSpPr>
            <p:cNvPr id="7" name="直接连接符 6"/>
            <p:cNvCxnSpPr/>
            <p:nvPr/>
          </p:nvCxnSpPr>
          <p:spPr>
            <a:xfrm>
              <a:off x="901700" y="3151187"/>
              <a:ext cx="11049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bwMode="auto">
            <a:xfrm>
              <a:off x="2305050" y="3181350"/>
              <a:ext cx="1397000" cy="749300"/>
              <a:chOff x="2304399" y="3334801"/>
              <a:chExt cx="1397794" cy="749117"/>
            </a:xfrm>
          </p:grpSpPr>
          <p:sp>
            <p:nvSpPr>
              <p:cNvPr id="9" name="TextBox 17"/>
              <p:cNvSpPr txBox="1">
                <a:spLocks noChangeArrowheads="1"/>
              </p:cNvSpPr>
              <p:nvPr/>
            </p:nvSpPr>
            <p:spPr bwMode="auto">
              <a:xfrm>
                <a:off x="2304399" y="333480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10" name="TextBox 18"/>
              <p:cNvSpPr txBox="1">
                <a:spLocks noChangeArrowheads="1"/>
              </p:cNvSpPr>
              <p:nvPr/>
            </p:nvSpPr>
            <p:spPr bwMode="auto">
              <a:xfrm>
                <a:off x="2304399" y="356017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11" name="TextBox 19"/>
              <p:cNvSpPr txBox="1">
                <a:spLocks noChangeArrowheads="1"/>
              </p:cNvSpPr>
              <p:nvPr/>
            </p:nvSpPr>
            <p:spPr bwMode="auto">
              <a:xfrm>
                <a:off x="2304399" y="3776018"/>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grpSp>
        <p:cxnSp>
          <p:nvCxnSpPr>
            <p:cNvPr id="12" name="直接连接符 11"/>
            <p:cNvCxnSpPr/>
            <p:nvPr/>
          </p:nvCxnSpPr>
          <p:spPr>
            <a:xfrm>
              <a:off x="2451100" y="3151187"/>
              <a:ext cx="11049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bwMode="auto">
            <a:xfrm>
              <a:off x="3852863" y="3181350"/>
              <a:ext cx="1398587" cy="749300"/>
              <a:chOff x="3853222" y="3334801"/>
              <a:chExt cx="1397794" cy="749117"/>
            </a:xfrm>
          </p:grpSpPr>
          <p:sp>
            <p:nvSpPr>
              <p:cNvPr id="14" name="TextBox 22"/>
              <p:cNvSpPr txBox="1">
                <a:spLocks noChangeArrowheads="1"/>
              </p:cNvSpPr>
              <p:nvPr/>
            </p:nvSpPr>
            <p:spPr bwMode="auto">
              <a:xfrm>
                <a:off x="3853222" y="333480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15" name="TextBox 23"/>
              <p:cNvSpPr txBox="1">
                <a:spLocks noChangeArrowheads="1"/>
              </p:cNvSpPr>
              <p:nvPr/>
            </p:nvSpPr>
            <p:spPr bwMode="auto">
              <a:xfrm>
                <a:off x="3853222" y="356017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16" name="TextBox 24"/>
              <p:cNvSpPr txBox="1">
                <a:spLocks noChangeArrowheads="1"/>
              </p:cNvSpPr>
              <p:nvPr/>
            </p:nvSpPr>
            <p:spPr bwMode="auto">
              <a:xfrm>
                <a:off x="3853222" y="3776018"/>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grpSp>
        <p:cxnSp>
          <p:nvCxnSpPr>
            <p:cNvPr id="17" name="直接连接符 16"/>
            <p:cNvCxnSpPr/>
            <p:nvPr/>
          </p:nvCxnSpPr>
          <p:spPr>
            <a:xfrm>
              <a:off x="3998913" y="3151187"/>
              <a:ext cx="110648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bwMode="auto">
            <a:xfrm>
              <a:off x="5402263" y="3181350"/>
              <a:ext cx="1397000" cy="749300"/>
              <a:chOff x="5402045" y="3334801"/>
              <a:chExt cx="1397794" cy="749117"/>
            </a:xfrm>
          </p:grpSpPr>
          <p:sp>
            <p:nvSpPr>
              <p:cNvPr id="19" name="TextBox 27"/>
              <p:cNvSpPr txBox="1">
                <a:spLocks noChangeArrowheads="1"/>
              </p:cNvSpPr>
              <p:nvPr/>
            </p:nvSpPr>
            <p:spPr bwMode="auto">
              <a:xfrm>
                <a:off x="5402045" y="333480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20" name="TextBox 28"/>
              <p:cNvSpPr txBox="1">
                <a:spLocks noChangeArrowheads="1"/>
              </p:cNvSpPr>
              <p:nvPr/>
            </p:nvSpPr>
            <p:spPr bwMode="auto">
              <a:xfrm>
                <a:off x="5402045" y="356017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21" name="TextBox 29"/>
              <p:cNvSpPr txBox="1">
                <a:spLocks noChangeArrowheads="1"/>
              </p:cNvSpPr>
              <p:nvPr/>
            </p:nvSpPr>
            <p:spPr bwMode="auto">
              <a:xfrm>
                <a:off x="5402045" y="3776018"/>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grpSp>
        <p:cxnSp>
          <p:nvCxnSpPr>
            <p:cNvPr id="22" name="直接连接符 21"/>
            <p:cNvCxnSpPr/>
            <p:nvPr/>
          </p:nvCxnSpPr>
          <p:spPr>
            <a:xfrm>
              <a:off x="5548313" y="3151187"/>
              <a:ext cx="11049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bwMode="auto">
            <a:xfrm>
              <a:off x="6951663" y="3181350"/>
              <a:ext cx="1397000" cy="749300"/>
              <a:chOff x="6950869" y="3334801"/>
              <a:chExt cx="1397794" cy="749117"/>
            </a:xfrm>
          </p:grpSpPr>
          <p:sp>
            <p:nvSpPr>
              <p:cNvPr id="24" name="TextBox 32"/>
              <p:cNvSpPr txBox="1">
                <a:spLocks noChangeArrowheads="1"/>
              </p:cNvSpPr>
              <p:nvPr/>
            </p:nvSpPr>
            <p:spPr bwMode="auto">
              <a:xfrm>
                <a:off x="6950869" y="333480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25" name="TextBox 33"/>
              <p:cNvSpPr txBox="1">
                <a:spLocks noChangeArrowheads="1"/>
              </p:cNvSpPr>
              <p:nvPr/>
            </p:nvSpPr>
            <p:spPr bwMode="auto">
              <a:xfrm>
                <a:off x="6950869" y="3560171"/>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sp>
            <p:nvSpPr>
              <p:cNvPr id="26" name="TextBox 34"/>
              <p:cNvSpPr txBox="1">
                <a:spLocks noChangeArrowheads="1"/>
              </p:cNvSpPr>
              <p:nvPr/>
            </p:nvSpPr>
            <p:spPr bwMode="auto">
              <a:xfrm>
                <a:off x="6950869" y="3776018"/>
                <a:ext cx="1397794" cy="30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800"/>
                <a:r>
                  <a:rPr lang="zh-CN" altLang="en-US" sz="1400">
                    <a:solidFill>
                      <a:srgbClr val="595959"/>
                    </a:solidFill>
                    <a:latin typeface="微软雅黑" panose="020B0503020204020204" pitchFamily="34" charset="-122"/>
                    <a:ea typeface="微软雅黑" panose="020B0503020204020204" pitchFamily="34" charset="-122"/>
                  </a:rPr>
                  <a:t>添加文字</a:t>
                </a:r>
                <a:endParaRPr lang="zh-CN" altLang="en-US" sz="1400">
                  <a:solidFill>
                    <a:srgbClr val="595959"/>
                  </a:solidFill>
                  <a:latin typeface="微软雅黑" panose="020B0503020204020204" pitchFamily="34" charset="-122"/>
                  <a:ea typeface="微软雅黑" panose="020B0503020204020204" pitchFamily="34" charset="-122"/>
                </a:endParaRPr>
              </a:p>
            </p:txBody>
          </p:sp>
        </p:grpSp>
        <p:cxnSp>
          <p:nvCxnSpPr>
            <p:cNvPr id="27" name="直接连接符 26"/>
            <p:cNvCxnSpPr/>
            <p:nvPr/>
          </p:nvCxnSpPr>
          <p:spPr>
            <a:xfrm>
              <a:off x="7097713" y="3151187"/>
              <a:ext cx="11049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bwMode="auto">
            <a:xfrm>
              <a:off x="841375" y="1265237"/>
              <a:ext cx="1225550" cy="1747838"/>
              <a:chOff x="841698" y="1419622"/>
              <a:chExt cx="1225550" cy="1747838"/>
            </a:xfrm>
          </p:grpSpPr>
          <p:sp>
            <p:nvSpPr>
              <p:cNvPr id="29" name="Freeform 6"/>
              <p:cNvSpPr/>
              <p:nvPr/>
            </p:nvSpPr>
            <p:spPr bwMode="auto">
              <a:xfrm>
                <a:off x="841698" y="1419622"/>
                <a:ext cx="1225550" cy="1747838"/>
              </a:xfrm>
              <a:custGeom>
                <a:avLst/>
                <a:gdLst>
                  <a:gd name="T0" fmla="*/ 41823181 w 238"/>
                  <a:gd name="T1" fmla="*/ 20758147 h 340"/>
                  <a:gd name="T2" fmla="*/ 20911591 w 238"/>
                  <a:gd name="T3" fmla="*/ 0 h 340"/>
                  <a:gd name="T4" fmla="*/ 0 w 238"/>
                  <a:gd name="T5" fmla="*/ 20758147 h 340"/>
                  <a:gd name="T6" fmla="*/ 13712772 w 238"/>
                  <a:gd name="T7" fmla="*/ 40318510 h 340"/>
                  <a:gd name="T8" fmla="*/ 13712772 w 238"/>
                  <a:gd name="T9" fmla="*/ 43829608 h 340"/>
                  <a:gd name="T10" fmla="*/ 9639620 w 238"/>
                  <a:gd name="T11" fmla="*/ 43829608 h 340"/>
                  <a:gd name="T12" fmla="*/ 20911591 w 238"/>
                  <a:gd name="T13" fmla="*/ 59344241 h 340"/>
                  <a:gd name="T14" fmla="*/ 32188710 w 238"/>
                  <a:gd name="T15" fmla="*/ 43829608 h 340"/>
                  <a:gd name="T16" fmla="*/ 27961078 w 238"/>
                  <a:gd name="T17" fmla="*/ 43829608 h 340"/>
                  <a:gd name="T18" fmla="*/ 27961078 w 238"/>
                  <a:gd name="T19" fmla="*/ 40318510 h 340"/>
                  <a:gd name="T20" fmla="*/ 41823181 w 238"/>
                  <a:gd name="T21" fmla="*/ 20758147 h 3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8" h="340">
                    <a:moveTo>
                      <a:pt x="238" y="119"/>
                    </a:moveTo>
                    <a:cubicBezTo>
                      <a:pt x="238" y="53"/>
                      <a:pt x="185" y="0"/>
                      <a:pt x="119" y="0"/>
                    </a:cubicBezTo>
                    <a:cubicBezTo>
                      <a:pt x="53" y="0"/>
                      <a:pt x="0" y="53"/>
                      <a:pt x="0" y="119"/>
                    </a:cubicBezTo>
                    <a:cubicBezTo>
                      <a:pt x="0" y="170"/>
                      <a:pt x="32" y="214"/>
                      <a:pt x="78" y="231"/>
                    </a:cubicBezTo>
                    <a:cubicBezTo>
                      <a:pt x="78" y="251"/>
                      <a:pt x="78" y="251"/>
                      <a:pt x="78" y="251"/>
                    </a:cubicBezTo>
                    <a:cubicBezTo>
                      <a:pt x="55" y="251"/>
                      <a:pt x="55" y="251"/>
                      <a:pt x="55" y="251"/>
                    </a:cubicBezTo>
                    <a:cubicBezTo>
                      <a:pt x="119" y="340"/>
                      <a:pt x="119" y="340"/>
                      <a:pt x="119" y="340"/>
                    </a:cubicBezTo>
                    <a:cubicBezTo>
                      <a:pt x="183" y="251"/>
                      <a:pt x="183" y="251"/>
                      <a:pt x="183" y="251"/>
                    </a:cubicBezTo>
                    <a:cubicBezTo>
                      <a:pt x="159" y="251"/>
                      <a:pt x="159" y="251"/>
                      <a:pt x="159" y="251"/>
                    </a:cubicBezTo>
                    <a:cubicBezTo>
                      <a:pt x="159" y="231"/>
                      <a:pt x="159" y="231"/>
                      <a:pt x="159" y="231"/>
                    </a:cubicBezTo>
                    <a:cubicBezTo>
                      <a:pt x="205" y="215"/>
                      <a:pt x="238" y="171"/>
                      <a:pt x="238" y="119"/>
                    </a:cubicBezTo>
                    <a:close/>
                  </a:path>
                </a:pathLst>
              </a:custGeom>
              <a:solidFill>
                <a:srgbClr val="006DB1"/>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30" name="TextBox 36"/>
              <p:cNvSpPr txBox="1"/>
              <p:nvPr/>
            </p:nvSpPr>
            <p:spPr>
              <a:xfrm>
                <a:off x="1005211" y="1741885"/>
                <a:ext cx="1038224" cy="300082"/>
              </a:xfrm>
              <a:prstGeom prst="rect">
                <a:avLst/>
              </a:prstGeom>
              <a:noFill/>
            </p:spPr>
            <p:txBody>
              <a:bodyPr wrap="square">
                <a:spAutoFit/>
              </a:bodyPr>
              <a:lstStyle/>
              <a:p>
                <a:pPr defTabSz="685800">
                  <a:defRPr/>
                </a:pPr>
                <a:r>
                  <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1" name="组合 30"/>
            <p:cNvGrpSpPr/>
            <p:nvPr/>
          </p:nvGrpSpPr>
          <p:grpSpPr bwMode="auto">
            <a:xfrm>
              <a:off x="2387600" y="1265237"/>
              <a:ext cx="1246561" cy="1747838"/>
              <a:chOff x="2388140" y="1419622"/>
              <a:chExt cx="1246560" cy="1747838"/>
            </a:xfrm>
          </p:grpSpPr>
          <p:sp>
            <p:nvSpPr>
              <p:cNvPr id="32" name="Freeform 21"/>
              <p:cNvSpPr/>
              <p:nvPr/>
            </p:nvSpPr>
            <p:spPr bwMode="auto">
              <a:xfrm>
                <a:off x="2388140" y="1419622"/>
                <a:ext cx="1230312" cy="1747838"/>
              </a:xfrm>
              <a:custGeom>
                <a:avLst/>
                <a:gdLst>
                  <a:gd name="T0" fmla="*/ 41949006 w 239"/>
                  <a:gd name="T1" fmla="*/ 20758147 h 340"/>
                  <a:gd name="T2" fmla="*/ 21049145 w 239"/>
                  <a:gd name="T3" fmla="*/ 0 h 340"/>
                  <a:gd name="T4" fmla="*/ 0 w 239"/>
                  <a:gd name="T5" fmla="*/ 20758147 h 340"/>
                  <a:gd name="T6" fmla="*/ 13687864 w 239"/>
                  <a:gd name="T7" fmla="*/ 40318510 h 340"/>
                  <a:gd name="T8" fmla="*/ 13687864 w 239"/>
                  <a:gd name="T9" fmla="*/ 43829608 h 340"/>
                  <a:gd name="T10" fmla="*/ 9847644 w 239"/>
                  <a:gd name="T11" fmla="*/ 43829608 h 340"/>
                  <a:gd name="T12" fmla="*/ 21049145 w 239"/>
                  <a:gd name="T13" fmla="*/ 59344241 h 340"/>
                  <a:gd name="T14" fmla="*/ 32317568 w 239"/>
                  <a:gd name="T15" fmla="*/ 43829608 h 340"/>
                  <a:gd name="T16" fmla="*/ 28091266 w 239"/>
                  <a:gd name="T17" fmla="*/ 43829608 h 340"/>
                  <a:gd name="T18" fmla="*/ 28091266 w 239"/>
                  <a:gd name="T19" fmla="*/ 40318510 h 340"/>
                  <a:gd name="T20" fmla="*/ 41949006 w 239"/>
                  <a:gd name="T21" fmla="*/ 20758147 h 3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9" h="340">
                    <a:moveTo>
                      <a:pt x="239" y="119"/>
                    </a:moveTo>
                    <a:cubicBezTo>
                      <a:pt x="239" y="53"/>
                      <a:pt x="185" y="0"/>
                      <a:pt x="120" y="0"/>
                    </a:cubicBezTo>
                    <a:cubicBezTo>
                      <a:pt x="54" y="0"/>
                      <a:pt x="0" y="53"/>
                      <a:pt x="0" y="119"/>
                    </a:cubicBezTo>
                    <a:cubicBezTo>
                      <a:pt x="0" y="170"/>
                      <a:pt x="33" y="214"/>
                      <a:pt x="78" y="231"/>
                    </a:cubicBezTo>
                    <a:cubicBezTo>
                      <a:pt x="78" y="251"/>
                      <a:pt x="78" y="251"/>
                      <a:pt x="78" y="251"/>
                    </a:cubicBezTo>
                    <a:cubicBezTo>
                      <a:pt x="56" y="251"/>
                      <a:pt x="56" y="251"/>
                      <a:pt x="56" y="251"/>
                    </a:cubicBezTo>
                    <a:cubicBezTo>
                      <a:pt x="120" y="340"/>
                      <a:pt x="120" y="340"/>
                      <a:pt x="120" y="340"/>
                    </a:cubicBezTo>
                    <a:cubicBezTo>
                      <a:pt x="184" y="251"/>
                      <a:pt x="184" y="251"/>
                      <a:pt x="184" y="251"/>
                    </a:cubicBezTo>
                    <a:cubicBezTo>
                      <a:pt x="160" y="251"/>
                      <a:pt x="160" y="251"/>
                      <a:pt x="160" y="251"/>
                    </a:cubicBezTo>
                    <a:cubicBezTo>
                      <a:pt x="160" y="231"/>
                      <a:pt x="160" y="231"/>
                      <a:pt x="160" y="231"/>
                    </a:cubicBezTo>
                    <a:cubicBezTo>
                      <a:pt x="206" y="215"/>
                      <a:pt x="239" y="171"/>
                      <a:pt x="239" y="119"/>
                    </a:cubicBezTo>
                    <a:close/>
                  </a:path>
                </a:pathLst>
              </a:custGeom>
              <a:solidFill>
                <a:srgbClr val="E5BC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33" name="TextBox 37"/>
              <p:cNvSpPr txBox="1"/>
              <p:nvPr/>
            </p:nvSpPr>
            <p:spPr>
              <a:xfrm>
                <a:off x="2567528" y="1741885"/>
                <a:ext cx="1067172" cy="300082"/>
              </a:xfrm>
              <a:prstGeom prst="rect">
                <a:avLst/>
              </a:prstGeom>
              <a:noFill/>
            </p:spPr>
            <p:txBody>
              <a:bodyPr wrap="square">
                <a:spAutoFit/>
              </a:bodyPr>
              <a:lstStyle/>
              <a:p>
                <a:pPr defTabSz="685800">
                  <a:defRPr/>
                </a:pPr>
                <a:r>
                  <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4" name="组合 33"/>
            <p:cNvGrpSpPr/>
            <p:nvPr/>
          </p:nvGrpSpPr>
          <p:grpSpPr bwMode="auto">
            <a:xfrm>
              <a:off x="3938588" y="1265237"/>
              <a:ext cx="1225550" cy="1747838"/>
              <a:chOff x="3939344" y="1419622"/>
              <a:chExt cx="1225550" cy="1747838"/>
            </a:xfrm>
          </p:grpSpPr>
          <p:sp>
            <p:nvSpPr>
              <p:cNvPr id="35" name="Freeform 66"/>
              <p:cNvSpPr/>
              <p:nvPr/>
            </p:nvSpPr>
            <p:spPr bwMode="auto">
              <a:xfrm>
                <a:off x="3939344" y="1419622"/>
                <a:ext cx="1225550" cy="1747838"/>
              </a:xfrm>
              <a:custGeom>
                <a:avLst/>
                <a:gdLst>
                  <a:gd name="T0" fmla="*/ 8122 w 238"/>
                  <a:gd name="T1" fmla="*/ 4038 h 340"/>
                  <a:gd name="T2" fmla="*/ 4061 w 238"/>
                  <a:gd name="T3" fmla="*/ 0 h 340"/>
                  <a:gd name="T4" fmla="*/ 0 w 238"/>
                  <a:gd name="T5" fmla="*/ 4038 h 340"/>
                  <a:gd name="T6" fmla="*/ 2663 w 238"/>
                  <a:gd name="T7" fmla="*/ 7843 h 340"/>
                  <a:gd name="T8" fmla="*/ 2663 w 238"/>
                  <a:gd name="T9" fmla="*/ 8526 h 340"/>
                  <a:gd name="T10" fmla="*/ 1872 w 238"/>
                  <a:gd name="T11" fmla="*/ 8526 h 340"/>
                  <a:gd name="T12" fmla="*/ 4061 w 238"/>
                  <a:gd name="T13" fmla="*/ 11544 h 340"/>
                  <a:gd name="T14" fmla="*/ 6251 w 238"/>
                  <a:gd name="T15" fmla="*/ 8526 h 340"/>
                  <a:gd name="T16" fmla="*/ 5430 w 238"/>
                  <a:gd name="T17" fmla="*/ 8526 h 340"/>
                  <a:gd name="T18" fmla="*/ 5430 w 238"/>
                  <a:gd name="T19" fmla="*/ 7875 h 340"/>
                  <a:gd name="T20" fmla="*/ 8122 w 238"/>
                  <a:gd name="T21" fmla="*/ 4038 h 3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8" h="340">
                    <a:moveTo>
                      <a:pt x="238" y="119"/>
                    </a:moveTo>
                    <a:cubicBezTo>
                      <a:pt x="238" y="54"/>
                      <a:pt x="185" y="0"/>
                      <a:pt x="119" y="0"/>
                    </a:cubicBezTo>
                    <a:cubicBezTo>
                      <a:pt x="53" y="0"/>
                      <a:pt x="0" y="54"/>
                      <a:pt x="0" y="119"/>
                    </a:cubicBezTo>
                    <a:cubicBezTo>
                      <a:pt x="0" y="171"/>
                      <a:pt x="33" y="215"/>
                      <a:pt x="78" y="231"/>
                    </a:cubicBezTo>
                    <a:cubicBezTo>
                      <a:pt x="78" y="251"/>
                      <a:pt x="78" y="251"/>
                      <a:pt x="78" y="251"/>
                    </a:cubicBezTo>
                    <a:cubicBezTo>
                      <a:pt x="55" y="251"/>
                      <a:pt x="55" y="251"/>
                      <a:pt x="55" y="251"/>
                    </a:cubicBezTo>
                    <a:cubicBezTo>
                      <a:pt x="119" y="340"/>
                      <a:pt x="119" y="340"/>
                      <a:pt x="119" y="340"/>
                    </a:cubicBezTo>
                    <a:cubicBezTo>
                      <a:pt x="183" y="251"/>
                      <a:pt x="183" y="251"/>
                      <a:pt x="183" y="251"/>
                    </a:cubicBezTo>
                    <a:cubicBezTo>
                      <a:pt x="159" y="251"/>
                      <a:pt x="159" y="251"/>
                      <a:pt x="159" y="251"/>
                    </a:cubicBezTo>
                    <a:cubicBezTo>
                      <a:pt x="159" y="232"/>
                      <a:pt x="159" y="232"/>
                      <a:pt x="159" y="232"/>
                    </a:cubicBezTo>
                    <a:cubicBezTo>
                      <a:pt x="205" y="215"/>
                      <a:pt x="238" y="171"/>
                      <a:pt x="238" y="119"/>
                    </a:cubicBezTo>
                    <a:close/>
                  </a:path>
                </a:pathLst>
              </a:custGeom>
              <a:solidFill>
                <a:srgbClr val="E34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36" name="TextBox 38"/>
              <p:cNvSpPr txBox="1"/>
              <p:nvPr/>
            </p:nvSpPr>
            <p:spPr>
              <a:xfrm>
                <a:off x="4115556" y="1741885"/>
                <a:ext cx="973138" cy="300082"/>
              </a:xfrm>
              <a:prstGeom prst="rect">
                <a:avLst/>
              </a:prstGeom>
              <a:noFill/>
            </p:spPr>
            <p:txBody>
              <a:bodyPr wrap="square">
                <a:spAutoFit/>
              </a:bodyPr>
              <a:lstStyle/>
              <a:p>
                <a:pPr defTabSz="685800">
                  <a:defRPr/>
                </a:pPr>
                <a:r>
                  <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7" name="组合 36"/>
            <p:cNvGrpSpPr/>
            <p:nvPr/>
          </p:nvGrpSpPr>
          <p:grpSpPr bwMode="auto">
            <a:xfrm>
              <a:off x="5489575" y="1265237"/>
              <a:ext cx="1223963" cy="1747838"/>
              <a:chOff x="5488961" y="1419622"/>
              <a:chExt cx="1223962" cy="1747838"/>
            </a:xfrm>
          </p:grpSpPr>
          <p:sp>
            <p:nvSpPr>
              <p:cNvPr id="38" name="Freeform 51"/>
              <p:cNvSpPr/>
              <p:nvPr/>
            </p:nvSpPr>
            <p:spPr bwMode="auto">
              <a:xfrm>
                <a:off x="5488961" y="1419622"/>
                <a:ext cx="1223962" cy="1747838"/>
              </a:xfrm>
              <a:custGeom>
                <a:avLst/>
                <a:gdLst>
                  <a:gd name="T0" fmla="*/ 41614708 w 238"/>
                  <a:gd name="T1" fmla="*/ 20758147 h 340"/>
                  <a:gd name="T2" fmla="*/ 20822782 w 238"/>
                  <a:gd name="T3" fmla="*/ 0 h 340"/>
                  <a:gd name="T4" fmla="*/ 0 w 238"/>
                  <a:gd name="T5" fmla="*/ 20758147 h 340"/>
                  <a:gd name="T6" fmla="*/ 13659005 w 238"/>
                  <a:gd name="T7" fmla="*/ 40318510 h 340"/>
                  <a:gd name="T8" fmla="*/ 13659005 w 238"/>
                  <a:gd name="T9" fmla="*/ 43829608 h 340"/>
                  <a:gd name="T10" fmla="*/ 9611702 w 238"/>
                  <a:gd name="T11" fmla="*/ 43829608 h 340"/>
                  <a:gd name="T12" fmla="*/ 20822782 w 238"/>
                  <a:gd name="T13" fmla="*/ 59344241 h 340"/>
                  <a:gd name="T14" fmla="*/ 32003006 w 238"/>
                  <a:gd name="T15" fmla="*/ 43829608 h 340"/>
                  <a:gd name="T16" fmla="*/ 27785994 w 238"/>
                  <a:gd name="T17" fmla="*/ 43829608 h 340"/>
                  <a:gd name="T18" fmla="*/ 27785994 w 238"/>
                  <a:gd name="T19" fmla="*/ 40483013 h 340"/>
                  <a:gd name="T20" fmla="*/ 41614708 w 238"/>
                  <a:gd name="T21" fmla="*/ 20758147 h 3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8" h="340">
                    <a:moveTo>
                      <a:pt x="238" y="119"/>
                    </a:moveTo>
                    <a:cubicBezTo>
                      <a:pt x="238" y="53"/>
                      <a:pt x="185" y="0"/>
                      <a:pt x="119" y="0"/>
                    </a:cubicBezTo>
                    <a:cubicBezTo>
                      <a:pt x="53" y="0"/>
                      <a:pt x="0" y="53"/>
                      <a:pt x="0" y="119"/>
                    </a:cubicBezTo>
                    <a:cubicBezTo>
                      <a:pt x="0" y="171"/>
                      <a:pt x="33" y="214"/>
                      <a:pt x="78" y="231"/>
                    </a:cubicBezTo>
                    <a:cubicBezTo>
                      <a:pt x="78" y="251"/>
                      <a:pt x="78" y="251"/>
                      <a:pt x="78" y="251"/>
                    </a:cubicBezTo>
                    <a:cubicBezTo>
                      <a:pt x="55" y="251"/>
                      <a:pt x="55" y="251"/>
                      <a:pt x="55" y="251"/>
                    </a:cubicBezTo>
                    <a:cubicBezTo>
                      <a:pt x="119" y="340"/>
                      <a:pt x="119" y="340"/>
                      <a:pt x="119" y="340"/>
                    </a:cubicBezTo>
                    <a:cubicBezTo>
                      <a:pt x="183" y="251"/>
                      <a:pt x="183" y="251"/>
                      <a:pt x="183" y="251"/>
                    </a:cubicBezTo>
                    <a:cubicBezTo>
                      <a:pt x="159" y="251"/>
                      <a:pt x="159" y="251"/>
                      <a:pt x="159" y="251"/>
                    </a:cubicBezTo>
                    <a:cubicBezTo>
                      <a:pt x="159" y="232"/>
                      <a:pt x="159" y="232"/>
                      <a:pt x="159" y="232"/>
                    </a:cubicBezTo>
                    <a:cubicBezTo>
                      <a:pt x="205" y="215"/>
                      <a:pt x="238" y="171"/>
                      <a:pt x="238" y="119"/>
                    </a:cubicBezTo>
                    <a:close/>
                  </a:path>
                </a:pathLst>
              </a:custGeom>
              <a:solidFill>
                <a:srgbClr val="00A6FB"/>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39" name="TextBox 39"/>
              <p:cNvSpPr txBox="1"/>
              <p:nvPr/>
            </p:nvSpPr>
            <p:spPr>
              <a:xfrm>
                <a:off x="5665174" y="1741885"/>
                <a:ext cx="911224" cy="300082"/>
              </a:xfrm>
              <a:prstGeom prst="rect">
                <a:avLst/>
              </a:prstGeom>
              <a:noFill/>
            </p:spPr>
            <p:txBody>
              <a:bodyPr wrap="square">
                <a:spAutoFit/>
              </a:bodyPr>
              <a:lstStyle/>
              <a:p>
                <a:pPr defTabSz="685800">
                  <a:defRPr/>
                </a:pPr>
                <a:r>
                  <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40" name="组合 39"/>
            <p:cNvGrpSpPr/>
            <p:nvPr/>
          </p:nvGrpSpPr>
          <p:grpSpPr bwMode="auto">
            <a:xfrm>
              <a:off x="7037388" y="1265237"/>
              <a:ext cx="1225550" cy="1746250"/>
              <a:chOff x="7036991" y="1419622"/>
              <a:chExt cx="1225550" cy="1746250"/>
            </a:xfrm>
          </p:grpSpPr>
          <p:sp>
            <p:nvSpPr>
              <p:cNvPr id="41" name="Freeform 36"/>
              <p:cNvSpPr/>
              <p:nvPr/>
            </p:nvSpPr>
            <p:spPr bwMode="auto">
              <a:xfrm>
                <a:off x="7036991" y="1419622"/>
                <a:ext cx="1225550" cy="1746250"/>
              </a:xfrm>
              <a:custGeom>
                <a:avLst/>
                <a:gdLst>
                  <a:gd name="T0" fmla="*/ 41823181 w 238"/>
                  <a:gd name="T1" fmla="*/ 20703335 h 340"/>
                  <a:gd name="T2" fmla="*/ 20911591 w 238"/>
                  <a:gd name="T3" fmla="*/ 0 h 340"/>
                  <a:gd name="T4" fmla="*/ 0 w 238"/>
                  <a:gd name="T5" fmla="*/ 20703335 h 340"/>
                  <a:gd name="T6" fmla="*/ 13712772 w 238"/>
                  <a:gd name="T7" fmla="*/ 40163750 h 340"/>
                  <a:gd name="T8" fmla="*/ 13712772 w 238"/>
                  <a:gd name="T9" fmla="*/ 43651114 h 340"/>
                  <a:gd name="T10" fmla="*/ 9639620 w 238"/>
                  <a:gd name="T11" fmla="*/ 43651114 h 340"/>
                  <a:gd name="T12" fmla="*/ 20911591 w 238"/>
                  <a:gd name="T13" fmla="*/ 59136243 h 340"/>
                  <a:gd name="T14" fmla="*/ 32188710 w 238"/>
                  <a:gd name="T15" fmla="*/ 43651114 h 340"/>
                  <a:gd name="T16" fmla="*/ 27961078 w 238"/>
                  <a:gd name="T17" fmla="*/ 43651114 h 340"/>
                  <a:gd name="T18" fmla="*/ 27961078 w 238"/>
                  <a:gd name="T19" fmla="*/ 40379463 h 340"/>
                  <a:gd name="T20" fmla="*/ 41823181 w 238"/>
                  <a:gd name="T21" fmla="*/ 20703335 h 3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8" h="340">
                    <a:moveTo>
                      <a:pt x="238" y="119"/>
                    </a:moveTo>
                    <a:cubicBezTo>
                      <a:pt x="238" y="53"/>
                      <a:pt x="185" y="0"/>
                      <a:pt x="119" y="0"/>
                    </a:cubicBezTo>
                    <a:cubicBezTo>
                      <a:pt x="53" y="0"/>
                      <a:pt x="0" y="53"/>
                      <a:pt x="0" y="119"/>
                    </a:cubicBezTo>
                    <a:cubicBezTo>
                      <a:pt x="0" y="171"/>
                      <a:pt x="33" y="214"/>
                      <a:pt x="78" y="231"/>
                    </a:cubicBezTo>
                    <a:cubicBezTo>
                      <a:pt x="78" y="251"/>
                      <a:pt x="78" y="251"/>
                      <a:pt x="78" y="251"/>
                    </a:cubicBezTo>
                    <a:cubicBezTo>
                      <a:pt x="55" y="251"/>
                      <a:pt x="55" y="251"/>
                      <a:pt x="55" y="251"/>
                    </a:cubicBezTo>
                    <a:cubicBezTo>
                      <a:pt x="119" y="340"/>
                      <a:pt x="119" y="340"/>
                      <a:pt x="119" y="340"/>
                    </a:cubicBezTo>
                    <a:cubicBezTo>
                      <a:pt x="183" y="251"/>
                      <a:pt x="183" y="251"/>
                      <a:pt x="183" y="251"/>
                    </a:cubicBezTo>
                    <a:cubicBezTo>
                      <a:pt x="159" y="251"/>
                      <a:pt x="159" y="251"/>
                      <a:pt x="159" y="251"/>
                    </a:cubicBezTo>
                    <a:cubicBezTo>
                      <a:pt x="159" y="232"/>
                      <a:pt x="159" y="232"/>
                      <a:pt x="159" y="232"/>
                    </a:cubicBezTo>
                    <a:cubicBezTo>
                      <a:pt x="205" y="215"/>
                      <a:pt x="238" y="171"/>
                      <a:pt x="238" y="119"/>
                    </a:cubicBezTo>
                    <a:close/>
                  </a:path>
                </a:pathLst>
              </a:custGeom>
              <a:solidFill>
                <a:srgbClr val="E5BC00"/>
              </a:solidFill>
              <a:ln>
                <a:noFill/>
              </a:ln>
              <a:extLst>
                <a:ext uri="{91240B29-F687-4F45-9708-019B960494DF}">
                  <a14:hiddenLine xmlns:a14="http://schemas.microsoft.com/office/drawing/2010/main" w="9525">
                    <a:solidFill>
                      <a:srgbClr val="000000"/>
                    </a:solidFill>
                    <a:round/>
                  </a14:hiddenLine>
                </a:ext>
              </a:extLst>
            </p:spPr>
            <p:txBody>
              <a:bodyPr/>
              <a:lstStyle/>
              <a:p>
                <a:pPr defTabSz="685800"/>
                <a:endParaRPr lang="zh-CN" altLang="en-US" sz="1350">
                  <a:solidFill>
                    <a:prstClr val="black"/>
                  </a:solidFill>
                </a:endParaRPr>
              </a:p>
            </p:txBody>
          </p:sp>
          <p:sp>
            <p:nvSpPr>
              <p:cNvPr id="42" name="TextBox 41"/>
              <p:cNvSpPr txBox="1"/>
              <p:nvPr/>
            </p:nvSpPr>
            <p:spPr>
              <a:xfrm>
                <a:off x="7213203" y="1741885"/>
                <a:ext cx="912813" cy="300082"/>
              </a:xfrm>
              <a:prstGeom prst="rect">
                <a:avLst/>
              </a:prstGeom>
              <a:noFill/>
            </p:spPr>
            <p:txBody>
              <a:bodyPr wrap="square">
                <a:spAutoFit/>
              </a:bodyPr>
              <a:lstStyle/>
              <a:p>
                <a:pPr defTabSz="685800">
                  <a:defRPr/>
                </a:pPr>
                <a:r>
                  <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135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82747" y="-1769199"/>
            <a:ext cx="17452304" cy="8327771"/>
            <a:chOff x="-2682747" y="-1769199"/>
            <a:chExt cx="17452304" cy="8327771"/>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4903" y="2286"/>
              <a:ext cx="9236039" cy="6556286"/>
            </a:xfrm>
            <a:prstGeom prst="rect">
              <a:avLst/>
            </a:prstGeom>
          </p:spPr>
        </p:pic>
        <p:pic>
          <p:nvPicPr>
            <p:cNvPr id="31" name="Picture 2" descr="D:\小星星星星星星星\星.素材\我下载的素材\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92" y="-1769199"/>
              <a:ext cx="9077403" cy="6501537"/>
            </a:xfrm>
            <a:prstGeom prst="rect">
              <a:avLst/>
            </a:prstGeom>
            <a:noFill/>
            <a:extLst>
              <a:ext uri="{909E8E84-426E-40DD-AFC4-6F175D3DCCD1}">
                <a14:hiddenFill xmlns:a14="http://schemas.microsoft.com/office/drawing/2010/main">
                  <a:solidFill>
                    <a:srgbClr val="FFFFFF"/>
                  </a:solidFill>
                </a14:hiddenFill>
              </a:ext>
            </a:extLst>
          </p:spPr>
        </p:pic>
        <p:pic>
          <p:nvPicPr>
            <p:cNvPr id="55" name="图片 54"/>
            <p:cNvPicPr>
              <a:picLocks noChangeAspect="1"/>
            </p:cNvPicPr>
            <p:nvPr/>
          </p:nvPicPr>
          <p:blipFill>
            <a:blip r:embed="rId3">
              <a:extLst>
                <a:ext uri="{28A0092B-C50C-407E-A947-70E740481C1C}">
                  <a14:useLocalDpi xmlns:a14="http://schemas.microsoft.com/office/drawing/2010/main" val="0"/>
                </a:ext>
              </a:extLst>
            </a:blip>
            <a:srcRect t="66818"/>
            <a:stretch>
              <a:fillRect/>
            </a:stretch>
          </p:blipFill>
          <p:spPr>
            <a:xfrm>
              <a:off x="-35992" y="3428032"/>
              <a:ext cx="9144000" cy="2041566"/>
            </a:xfrm>
            <a:custGeom>
              <a:avLst/>
              <a:gdLst>
                <a:gd name="connsiteX0" fmla="*/ 0 w 9144000"/>
                <a:gd name="connsiteY0" fmla="*/ 0 h 1705216"/>
                <a:gd name="connsiteX1" fmla="*/ 9144000 w 9144000"/>
                <a:gd name="connsiteY1" fmla="*/ 0 h 1705216"/>
                <a:gd name="connsiteX2" fmla="*/ 9144000 w 9144000"/>
                <a:gd name="connsiteY2" fmla="*/ 1705216 h 1705216"/>
                <a:gd name="connsiteX3" fmla="*/ 0 w 9144000"/>
                <a:gd name="connsiteY3" fmla="*/ 1705216 h 1705216"/>
              </a:gdLst>
              <a:ahLst/>
              <a:cxnLst>
                <a:cxn ang="0">
                  <a:pos x="connsiteX0" y="connsiteY0"/>
                </a:cxn>
                <a:cxn ang="0">
                  <a:pos x="connsiteX1" y="connsiteY1"/>
                </a:cxn>
                <a:cxn ang="0">
                  <a:pos x="connsiteX2" y="connsiteY2"/>
                </a:cxn>
                <a:cxn ang="0">
                  <a:pos x="connsiteX3" y="connsiteY3"/>
                </a:cxn>
              </a:cxnLst>
              <a:rect l="l" t="t" r="r" b="b"/>
              <a:pathLst>
                <a:path w="9144000" h="1705216">
                  <a:moveTo>
                    <a:pt x="0" y="0"/>
                  </a:moveTo>
                  <a:lnTo>
                    <a:pt x="9144000" y="0"/>
                  </a:lnTo>
                  <a:lnTo>
                    <a:pt x="9144000" y="1705216"/>
                  </a:lnTo>
                  <a:lnTo>
                    <a:pt x="0" y="1705216"/>
                  </a:lnTo>
                  <a:close/>
                </a:path>
              </a:pathLst>
            </a:custGeom>
          </p:spPr>
        </p:pic>
        <p:pic>
          <p:nvPicPr>
            <p:cNvPr id="30" name="图片 29"/>
            <p:cNvPicPr>
              <a:picLocks noChangeAspect="1"/>
            </p:cNvPicPr>
            <p:nvPr/>
          </p:nvPicPr>
          <p:blipFill>
            <a:blip r:embed="rId3">
              <a:extLst>
                <a:ext uri="{28A0092B-C50C-407E-A947-70E740481C1C}">
                  <a14:useLocalDpi xmlns:a14="http://schemas.microsoft.com/office/drawing/2010/main" val="0"/>
                </a:ext>
              </a:extLst>
            </a:blip>
            <a:srcRect t="66818"/>
            <a:stretch>
              <a:fillRect/>
            </a:stretch>
          </p:blipFill>
          <p:spPr>
            <a:xfrm>
              <a:off x="-35992" y="3428032"/>
              <a:ext cx="9144000" cy="2041566"/>
            </a:xfrm>
            <a:custGeom>
              <a:avLst/>
              <a:gdLst>
                <a:gd name="connsiteX0" fmla="*/ 0 w 9144000"/>
                <a:gd name="connsiteY0" fmla="*/ 0 h 1705216"/>
                <a:gd name="connsiteX1" fmla="*/ 9144000 w 9144000"/>
                <a:gd name="connsiteY1" fmla="*/ 0 h 1705216"/>
                <a:gd name="connsiteX2" fmla="*/ 9144000 w 9144000"/>
                <a:gd name="connsiteY2" fmla="*/ 1705216 h 1705216"/>
                <a:gd name="connsiteX3" fmla="*/ 0 w 9144000"/>
                <a:gd name="connsiteY3" fmla="*/ 1705216 h 1705216"/>
              </a:gdLst>
              <a:ahLst/>
              <a:cxnLst>
                <a:cxn ang="0">
                  <a:pos x="connsiteX0" y="connsiteY0"/>
                </a:cxn>
                <a:cxn ang="0">
                  <a:pos x="connsiteX1" y="connsiteY1"/>
                </a:cxn>
                <a:cxn ang="0">
                  <a:pos x="connsiteX2" y="connsiteY2"/>
                </a:cxn>
                <a:cxn ang="0">
                  <a:pos x="connsiteX3" y="connsiteY3"/>
                </a:cxn>
              </a:cxnLst>
              <a:rect l="l" t="t" r="r" b="b"/>
              <a:pathLst>
                <a:path w="9144000" h="1705216">
                  <a:moveTo>
                    <a:pt x="0" y="0"/>
                  </a:moveTo>
                  <a:lnTo>
                    <a:pt x="9144000" y="0"/>
                  </a:lnTo>
                  <a:lnTo>
                    <a:pt x="9144000" y="1705216"/>
                  </a:lnTo>
                  <a:lnTo>
                    <a:pt x="0" y="1705216"/>
                  </a:lnTo>
                  <a:close/>
                </a:path>
              </a:pathLst>
            </a:custGeom>
          </p:spPr>
        </p:pic>
        <p:grpSp>
          <p:nvGrpSpPr>
            <p:cNvPr id="2" name="组合 1"/>
            <p:cNvGrpSpPr/>
            <p:nvPr/>
          </p:nvGrpSpPr>
          <p:grpSpPr>
            <a:xfrm>
              <a:off x="2298104" y="4026445"/>
              <a:ext cx="4973718" cy="710127"/>
              <a:chOff x="2298104" y="4026445"/>
              <a:chExt cx="4973718" cy="710127"/>
            </a:xfrm>
          </p:grpSpPr>
          <p:cxnSp>
            <p:nvCxnSpPr>
              <p:cNvPr id="26" name="直接连接符 25"/>
              <p:cNvCxnSpPr/>
              <p:nvPr/>
            </p:nvCxnSpPr>
            <p:spPr>
              <a:xfrm>
                <a:off x="2378840" y="4450010"/>
                <a:ext cx="3343963" cy="0"/>
              </a:xfrm>
              <a:prstGeom prst="line">
                <a:avLst/>
              </a:prstGeom>
              <a:ln>
                <a:solidFill>
                  <a:srgbClr val="E5BC00"/>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3165546" y="4026445"/>
                <a:ext cx="1523836" cy="400110"/>
              </a:xfrm>
              <a:prstGeom prst="rect">
                <a:avLst/>
              </a:prstGeom>
            </p:spPr>
            <p:txBody>
              <a:bodyPr wrap="square">
                <a:spAutoFit/>
              </a:bodyPr>
              <a:lstStyle/>
              <a:p>
                <a:pPr defTabSz="685800"/>
                <a:r>
                  <a:rPr lang="en-US" altLang="zh-CN" sz="2000" b="1">
                    <a:solidFill>
                      <a:prstClr val="black"/>
                    </a:solidFill>
                  </a:rPr>
                  <a:t>share</a:t>
                </a:r>
                <a:endParaRPr lang="zh-CN" altLang="en-US" sz="2000" dirty="0">
                  <a:solidFill>
                    <a:prstClr val="black"/>
                  </a:solidFill>
                </a:endParaRPr>
              </a:p>
            </p:txBody>
          </p:sp>
          <p:sp>
            <p:nvSpPr>
              <p:cNvPr id="43" name="矩形 42"/>
              <p:cNvSpPr>
                <a:spLocks noChangeArrowheads="1"/>
              </p:cNvSpPr>
              <p:nvPr/>
            </p:nvSpPr>
            <p:spPr bwMode="auto">
              <a:xfrm>
                <a:off x="2298104" y="4475410"/>
                <a:ext cx="4973718" cy="261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10000"/>
                  </a:lnSpc>
                  <a:defRPr/>
                </a:pPr>
                <a:r>
                  <a:rPr lang="en-US" altLang="zh-CN" sz="1000" spc="200" dirty="0">
                    <a:solidFill>
                      <a:prstClr val="black"/>
                    </a:solidFill>
                    <a:ea typeface="DFGHSGothic-W5" panose="020B0500000000000000" pitchFamily="50" charset="-128"/>
                  </a:rPr>
                  <a:t>SHANGHAI RAPIDESIGN ADVERTISING CO.,LTD </a:t>
                </a:r>
                <a:endParaRPr lang="en-US" altLang="zh-CN" sz="1000" spc="200" dirty="0">
                  <a:solidFill>
                    <a:prstClr val="black"/>
                  </a:solidFill>
                  <a:ea typeface="DFGHSGothic-W5" panose="020B0500000000000000" pitchFamily="50" charset="-128"/>
                </a:endParaRPr>
              </a:p>
            </p:txBody>
          </p:sp>
        </p:grpSp>
        <p:cxnSp>
          <p:nvCxnSpPr>
            <p:cNvPr id="61" name="直接连接符 60"/>
            <p:cNvCxnSpPr/>
            <p:nvPr/>
          </p:nvCxnSpPr>
          <p:spPr>
            <a:xfrm>
              <a:off x="2375186" y="4450010"/>
              <a:ext cx="3343963" cy="0"/>
            </a:xfrm>
            <a:prstGeom prst="line">
              <a:avLst/>
            </a:prstGeom>
            <a:ln>
              <a:solidFill>
                <a:srgbClr val="00A6FB"/>
              </a:solidFill>
            </a:ln>
          </p:spPr>
          <p:style>
            <a:lnRef idx="1">
              <a:schemeClr val="accent1"/>
            </a:lnRef>
            <a:fillRef idx="0">
              <a:schemeClr val="accent1"/>
            </a:fillRef>
            <a:effectRef idx="0">
              <a:schemeClr val="accent1"/>
            </a:effectRef>
            <a:fontRef idx="minor">
              <a:schemeClr val="tx1"/>
            </a:fontRef>
          </p:style>
        </p:cxnSp>
        <p:sp>
          <p:nvSpPr>
            <p:cNvPr id="63" name="文本框 17"/>
            <p:cNvSpPr txBox="1"/>
            <p:nvPr/>
          </p:nvSpPr>
          <p:spPr>
            <a:xfrm>
              <a:off x="2375186" y="3888690"/>
              <a:ext cx="1446411" cy="523220"/>
            </a:xfrm>
            <a:prstGeom prst="rect">
              <a:avLst/>
            </a:prstGeom>
            <a:noFill/>
          </p:spPr>
          <p:txBody>
            <a:bodyPr wrap="square" rtlCol="0">
              <a:spAutoFit/>
            </a:bodyPr>
            <a:lstStyle/>
            <a:p>
              <a:pPr defTabSz="685800"/>
              <a:r>
                <a:rPr lang="zh-CN" altLang="en-US" sz="2800" b="1" spc="300" dirty="0">
                  <a:solidFill>
                    <a:prstClr val="black"/>
                  </a:solidFill>
                  <a:latin typeface="微软雅黑" panose="020B0503020204020204" pitchFamily="34" charset="-122"/>
                  <a:ea typeface="微软雅黑" panose="020B0503020204020204" pitchFamily="34" charset="-122"/>
                </a:rPr>
                <a:t>分享</a:t>
              </a:r>
              <a:endParaRPr lang="zh-CN" altLang="en-US" sz="2800" b="1" spc="300" dirty="0">
                <a:solidFill>
                  <a:prstClr val="black"/>
                </a:solidFill>
                <a:latin typeface="微软雅黑" panose="020B0503020204020204" pitchFamily="34" charset="-122"/>
                <a:ea typeface="微软雅黑" panose="020B0503020204020204" pitchFamily="34" charset="-122"/>
              </a:endParaRPr>
            </a:p>
          </p:txBody>
        </p:sp>
        <p:sp>
          <p:nvSpPr>
            <p:cNvPr id="65" name="矩形 64"/>
            <p:cNvSpPr>
              <a:spLocks noChangeArrowheads="1"/>
            </p:cNvSpPr>
            <p:nvPr/>
          </p:nvSpPr>
          <p:spPr bwMode="auto">
            <a:xfrm>
              <a:off x="2294450" y="4475410"/>
              <a:ext cx="4973718" cy="261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10000"/>
                </a:lnSpc>
                <a:defRPr/>
              </a:pPr>
              <a:r>
                <a:rPr lang="en-US" altLang="zh-CN" sz="1000" spc="200" dirty="0">
                  <a:solidFill>
                    <a:prstClr val="black"/>
                  </a:solidFill>
                  <a:ea typeface="DFGHSGothic-W5" panose="020B0500000000000000" pitchFamily="50" charset="-128"/>
                </a:rPr>
                <a:t>SHANGHAI RAPIDESIGN ADVERTISING CO.,LTD </a:t>
              </a:r>
              <a:endParaRPr lang="en-US" altLang="zh-CN" sz="1000" spc="200" dirty="0">
                <a:solidFill>
                  <a:prstClr val="black"/>
                </a:solidFill>
                <a:ea typeface="DFGHSGothic-W5" panose="020B0500000000000000" pitchFamily="50" charset="-128"/>
              </a:endParaRPr>
            </a:p>
          </p:txBody>
        </p:sp>
        <p:pic>
          <p:nvPicPr>
            <p:cNvPr id="38" name="图片 37"/>
            <p:cNvPicPr>
              <a:picLocks noChangeAspect="1"/>
            </p:cNvPicPr>
            <p:nvPr/>
          </p:nvPicPr>
          <p:blipFill>
            <a:blip r:embed="rId3">
              <a:extLst>
                <a:ext uri="{28A0092B-C50C-407E-A947-70E740481C1C}">
                  <a14:useLocalDpi xmlns:a14="http://schemas.microsoft.com/office/drawing/2010/main" val="0"/>
                </a:ext>
              </a:extLst>
            </a:blip>
            <a:srcRect l="29051"/>
            <a:stretch>
              <a:fillRect/>
            </a:stretch>
          </p:blipFill>
          <p:spPr>
            <a:xfrm>
              <a:off x="6911754" y="5677"/>
              <a:ext cx="6675623" cy="5138927"/>
            </a:xfrm>
            <a:custGeom>
              <a:avLst/>
              <a:gdLst>
                <a:gd name="connsiteX0" fmla="*/ 0 w 6487569"/>
                <a:gd name="connsiteY0" fmla="*/ 0 h 5138927"/>
                <a:gd name="connsiteX1" fmla="*/ 6487569 w 6487569"/>
                <a:gd name="connsiteY1" fmla="*/ 0 h 5138927"/>
                <a:gd name="connsiteX2" fmla="*/ 6487569 w 6487569"/>
                <a:gd name="connsiteY2" fmla="*/ 5138927 h 5138927"/>
                <a:gd name="connsiteX3" fmla="*/ 2071171 w 6487569"/>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6487569" h="5138927">
                  <a:moveTo>
                    <a:pt x="0" y="0"/>
                  </a:moveTo>
                  <a:lnTo>
                    <a:pt x="6487569" y="0"/>
                  </a:lnTo>
                  <a:lnTo>
                    <a:pt x="6487569" y="5138927"/>
                  </a:lnTo>
                  <a:lnTo>
                    <a:pt x="2071171" y="5138927"/>
                  </a:lnTo>
                  <a:close/>
                </a:path>
              </a:pathLst>
            </a:custGeom>
            <a:effectLst>
              <a:outerShdw blurRad="50800" dist="38100" dir="10800000" algn="r" rotWithShape="0">
                <a:prstClr val="black">
                  <a:alpha val="40000"/>
                </a:prstClr>
              </a:outerShdw>
            </a:effectLst>
          </p:spPr>
        </p:pic>
        <p:pic>
          <p:nvPicPr>
            <p:cNvPr id="40" name="图片 39"/>
            <p:cNvPicPr>
              <a:picLocks noChangeAspect="1"/>
            </p:cNvPicPr>
            <p:nvPr/>
          </p:nvPicPr>
          <p:blipFill>
            <a:blip r:embed="rId3">
              <a:extLst>
                <a:ext uri="{28A0092B-C50C-407E-A947-70E740481C1C}">
                  <a14:useLocalDpi xmlns:a14="http://schemas.microsoft.com/office/drawing/2010/main" val="0"/>
                </a:ext>
              </a:extLst>
            </a:blip>
            <a:srcRect r="48354"/>
            <a:stretch>
              <a:fillRect/>
            </a:stretch>
          </p:blipFill>
          <p:spPr>
            <a:xfrm>
              <a:off x="-2682747" y="5677"/>
              <a:ext cx="4859355" cy="5138928"/>
            </a:xfrm>
            <a:custGeom>
              <a:avLst/>
              <a:gdLst>
                <a:gd name="connsiteX0" fmla="*/ 0 w 4722465"/>
                <a:gd name="connsiteY0" fmla="*/ 0 h 5138928"/>
                <a:gd name="connsiteX1" fmla="*/ 2651294 w 4722465"/>
                <a:gd name="connsiteY1" fmla="*/ 0 h 5138928"/>
                <a:gd name="connsiteX2" fmla="*/ 4722465 w 4722465"/>
                <a:gd name="connsiteY2" fmla="*/ 5138928 h 5138928"/>
                <a:gd name="connsiteX3" fmla="*/ 0 w 4722465"/>
                <a:gd name="connsiteY3" fmla="*/ 5138928 h 5138928"/>
              </a:gdLst>
              <a:ahLst/>
              <a:cxnLst>
                <a:cxn ang="0">
                  <a:pos x="connsiteX0" y="connsiteY0"/>
                </a:cxn>
                <a:cxn ang="0">
                  <a:pos x="connsiteX1" y="connsiteY1"/>
                </a:cxn>
                <a:cxn ang="0">
                  <a:pos x="connsiteX2" y="connsiteY2"/>
                </a:cxn>
                <a:cxn ang="0">
                  <a:pos x="connsiteX3" y="connsiteY3"/>
                </a:cxn>
              </a:cxnLst>
              <a:rect l="l" t="t" r="r" b="b"/>
              <a:pathLst>
                <a:path w="4722465" h="5138928">
                  <a:moveTo>
                    <a:pt x="0" y="0"/>
                  </a:moveTo>
                  <a:lnTo>
                    <a:pt x="2651294" y="0"/>
                  </a:lnTo>
                  <a:lnTo>
                    <a:pt x="4722465" y="5138928"/>
                  </a:lnTo>
                  <a:lnTo>
                    <a:pt x="0" y="5138928"/>
                  </a:lnTo>
                  <a:close/>
                </a:path>
              </a:pathLst>
            </a:custGeom>
            <a:effectLst>
              <a:outerShdw blurRad="50800" dist="38100" algn="l" rotWithShape="0">
                <a:prstClr val="black">
                  <a:alpha val="40000"/>
                </a:prstClr>
              </a:outerShdw>
            </a:effectLst>
          </p:spPr>
        </p:pic>
        <p:sp>
          <p:nvSpPr>
            <p:cNvPr id="9" name="任意多边形 8"/>
            <p:cNvSpPr/>
            <p:nvPr/>
          </p:nvSpPr>
          <p:spPr>
            <a:xfrm>
              <a:off x="8267276" y="-2287"/>
              <a:ext cx="6502281" cy="5143500"/>
            </a:xfrm>
            <a:custGeom>
              <a:avLst/>
              <a:gdLst>
                <a:gd name="connsiteX0" fmla="*/ 0 w 6502281"/>
                <a:gd name="connsiteY0" fmla="*/ 0 h 5109028"/>
                <a:gd name="connsiteX1" fmla="*/ 6502281 w 6502281"/>
                <a:gd name="connsiteY1" fmla="*/ 0 h 5109028"/>
                <a:gd name="connsiteX2" fmla="*/ 6502281 w 6502281"/>
                <a:gd name="connsiteY2" fmla="*/ 5109028 h 5109028"/>
                <a:gd name="connsiteX3" fmla="*/ 805346 w 6502281"/>
                <a:gd name="connsiteY3" fmla="*/ 5109028 h 5109028"/>
              </a:gdLst>
              <a:ahLst/>
              <a:cxnLst>
                <a:cxn ang="0">
                  <a:pos x="connsiteX0" y="connsiteY0"/>
                </a:cxn>
                <a:cxn ang="0">
                  <a:pos x="connsiteX1" y="connsiteY1"/>
                </a:cxn>
                <a:cxn ang="0">
                  <a:pos x="connsiteX2" y="connsiteY2"/>
                </a:cxn>
                <a:cxn ang="0">
                  <a:pos x="connsiteX3" y="connsiteY3"/>
                </a:cxn>
              </a:cxnLst>
              <a:rect l="l" t="t" r="r" b="b"/>
              <a:pathLst>
                <a:path w="6502281" h="5109028">
                  <a:moveTo>
                    <a:pt x="0" y="0"/>
                  </a:moveTo>
                  <a:lnTo>
                    <a:pt x="6502281" y="0"/>
                  </a:lnTo>
                  <a:lnTo>
                    <a:pt x="6502281" y="5109028"/>
                  </a:lnTo>
                  <a:lnTo>
                    <a:pt x="805346" y="5109028"/>
                  </a:lnTo>
                  <a:close/>
                </a:path>
              </a:pathLst>
            </a:custGeom>
            <a:solidFill>
              <a:srgbClr val="E34847"/>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12" name="任意多边形 11"/>
            <p:cNvSpPr/>
            <p:nvPr/>
          </p:nvSpPr>
          <p:spPr>
            <a:xfrm>
              <a:off x="-2591328" y="-2287"/>
              <a:ext cx="3480906" cy="5143500"/>
            </a:xfrm>
            <a:custGeom>
              <a:avLst/>
              <a:gdLst>
                <a:gd name="connsiteX0" fmla="*/ 0 w 3480906"/>
                <a:gd name="connsiteY0" fmla="*/ 0 h 5109028"/>
                <a:gd name="connsiteX1" fmla="*/ 2675560 w 3480906"/>
                <a:gd name="connsiteY1" fmla="*/ 0 h 5109028"/>
                <a:gd name="connsiteX2" fmla="*/ 3480906 w 3480906"/>
                <a:gd name="connsiteY2" fmla="*/ 5109028 h 5109028"/>
                <a:gd name="connsiteX3" fmla="*/ 0 w 3480906"/>
                <a:gd name="connsiteY3" fmla="*/ 5109028 h 5109028"/>
              </a:gdLst>
              <a:ahLst/>
              <a:cxnLst>
                <a:cxn ang="0">
                  <a:pos x="connsiteX0" y="connsiteY0"/>
                </a:cxn>
                <a:cxn ang="0">
                  <a:pos x="connsiteX1" y="connsiteY1"/>
                </a:cxn>
                <a:cxn ang="0">
                  <a:pos x="connsiteX2" y="connsiteY2"/>
                </a:cxn>
                <a:cxn ang="0">
                  <a:pos x="connsiteX3" y="connsiteY3"/>
                </a:cxn>
              </a:cxnLst>
              <a:rect l="l" t="t" r="r" b="b"/>
              <a:pathLst>
                <a:path w="3480906" h="5109028">
                  <a:moveTo>
                    <a:pt x="0" y="0"/>
                  </a:moveTo>
                  <a:lnTo>
                    <a:pt x="2675560" y="0"/>
                  </a:lnTo>
                  <a:lnTo>
                    <a:pt x="3480906" y="5109028"/>
                  </a:lnTo>
                  <a:lnTo>
                    <a:pt x="0" y="5109028"/>
                  </a:lnTo>
                  <a:close/>
                </a:path>
              </a:pathLst>
            </a:custGeom>
            <a:solidFill>
              <a:srgbClr val="E3484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57161" y="1408015"/>
            <a:ext cx="6627376" cy="2136297"/>
            <a:chOff x="1157161" y="1408015"/>
            <a:chExt cx="6627376" cy="2136297"/>
          </a:xfrm>
        </p:grpSpPr>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95220" y="1408015"/>
              <a:ext cx="2897890" cy="1922267"/>
            </a:xfrm>
            <a:prstGeom prst="rect">
              <a:avLst/>
            </a:prstGeom>
            <a:effectLst>
              <a:innerShdw blurRad="63500" dist="50800">
                <a:prstClr val="black">
                  <a:alpha val="50000"/>
                </a:prstClr>
              </a:innerShdw>
            </a:effectLst>
          </p:spPr>
        </p:pic>
        <p:sp>
          <p:nvSpPr>
            <p:cNvPr id="26" name="文本框 7"/>
            <p:cNvSpPr txBox="1"/>
            <p:nvPr/>
          </p:nvSpPr>
          <p:spPr>
            <a:xfrm>
              <a:off x="4906715" y="1495469"/>
              <a:ext cx="1191352" cy="384721"/>
            </a:xfrm>
            <a:prstGeom prst="rect">
              <a:avLst/>
            </a:prstGeom>
            <a:noFill/>
          </p:spPr>
          <p:txBody>
            <a:bodyPr wrap="none" rtlCol="0">
              <a:spAutoFit/>
            </a:bodyPr>
            <a:lstStyle>
              <a:defPPr>
                <a:defRPr lang="zh-CN"/>
              </a:defPPr>
              <a:lvl1pPr algn="ctr">
                <a:defRPr sz="1900" b="1" spc="50">
                  <a:solidFill>
                    <a:srgbClr val="C30D23"/>
                  </a:solidFill>
                  <a:latin typeface="方正正黑简体" panose="02000000000000000000" pitchFamily="2" charset="-122"/>
                  <a:ea typeface="方正正黑简体" panose="02000000000000000000" pitchFamily="2" charset="-122"/>
                </a:defRPr>
              </a:lvl1pPr>
            </a:lstStyle>
            <a:p>
              <a:pPr defTabSz="685800"/>
              <a:r>
                <a:rPr lang="zh-CN" altLang="en-US" dirty="0">
                  <a:solidFill>
                    <a:srgbClr val="E34847"/>
                  </a:solidFill>
                </a:rPr>
                <a:t>关于我们</a:t>
              </a:r>
              <a:endParaRPr lang="zh-CN" altLang="en-US" dirty="0">
                <a:solidFill>
                  <a:srgbClr val="E34847"/>
                </a:solidFill>
              </a:endParaRPr>
            </a:p>
          </p:txBody>
        </p:sp>
        <p:sp>
          <p:nvSpPr>
            <p:cNvPr id="27" name="矩形 91"/>
            <p:cNvSpPr>
              <a:spLocks noChangeArrowheads="1"/>
            </p:cNvSpPr>
            <p:nvPr/>
          </p:nvSpPr>
          <p:spPr bwMode="auto">
            <a:xfrm>
              <a:off x="4735986" y="2179800"/>
              <a:ext cx="269179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lnSpc>
                  <a:spcPts val="1500"/>
                </a:lnSpc>
                <a:spcBef>
                  <a:spcPct val="0"/>
                </a:spcBef>
                <a:buFont typeface="Arial" panose="020B0604020202020204" pitchFamily="34" charset="0"/>
                <a:buNone/>
                <a:defRPr/>
              </a:pPr>
              <a:r>
                <a:rPr lang="zh-CN" altLang="en-US" sz="1100" kern="1100" spc="70" dirty="0">
                  <a:solidFill>
                    <a:prstClr val="black">
                      <a:lumMod val="95000"/>
                      <a:lumOff val="5000"/>
                    </a:prstClr>
                  </a:solidFill>
                  <a:latin typeface="微软雅黑" panose="020B0503020204020204" pitchFamily="34" charset="-122"/>
                  <a:ea typeface="微软雅黑" panose="020B0503020204020204" pitchFamily="34" charset="-122"/>
                </a:rPr>
                <a:t>网址</a:t>
              </a:r>
              <a:r>
                <a:rPr lang="zh-CN" altLang="en-US" sz="1100" kern="1100" spc="70" dirty="0" smtClean="0">
                  <a:solidFill>
                    <a:prstClr val="black">
                      <a:lumMod val="95000"/>
                      <a:lumOff val="5000"/>
                    </a:prstClr>
                  </a:solidFill>
                  <a:latin typeface="微软雅黑" panose="020B0503020204020204" pitchFamily="34" charset="-122"/>
                  <a:ea typeface="微软雅黑" panose="020B0503020204020204" pitchFamily="34" charset="-122"/>
                </a:rPr>
                <a:t>：</a:t>
              </a:r>
              <a:r>
                <a:rPr lang="en-US" altLang="zh-CN" sz="1100" kern="1100" spc="70" dirty="0" smtClean="0">
                  <a:solidFill>
                    <a:prstClr val="black">
                      <a:lumMod val="95000"/>
                      <a:lumOff val="5000"/>
                    </a:prstClr>
                  </a:solidFill>
                  <a:latin typeface="微软雅黑" panose="020B0503020204020204" pitchFamily="34" charset="-122"/>
                  <a:ea typeface="微软雅黑" panose="020B0503020204020204" pitchFamily="34" charset="-122"/>
                </a:rPr>
                <a:t>www.rapidesign.cn</a:t>
              </a:r>
              <a:endParaRPr lang="en-US" altLang="zh-CN" sz="1100" kern="1100" spc="7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28" name="矩形 91"/>
            <p:cNvSpPr>
              <a:spLocks noChangeArrowheads="1"/>
            </p:cNvSpPr>
            <p:nvPr/>
          </p:nvSpPr>
          <p:spPr bwMode="auto">
            <a:xfrm>
              <a:off x="4735986" y="1944388"/>
              <a:ext cx="3048551"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lnSpc>
                  <a:spcPts val="1500"/>
                </a:lnSpc>
                <a:spcBef>
                  <a:spcPct val="0"/>
                </a:spcBef>
                <a:buFont typeface="Arial" panose="020B0604020202020204" pitchFamily="34" charset="0"/>
                <a:buNone/>
                <a:defRPr/>
              </a:pPr>
              <a:r>
                <a:rPr lang="zh-CN" altLang="en-US" sz="1100" kern="1100" spc="70" dirty="0">
                  <a:solidFill>
                    <a:prstClr val="black">
                      <a:lumMod val="95000"/>
                      <a:lumOff val="5000"/>
                    </a:prstClr>
                  </a:solidFill>
                  <a:latin typeface="微软雅黑" panose="020B0503020204020204" pitchFamily="34" charset="-122"/>
                  <a:ea typeface="微软雅黑" panose="020B0503020204020204" pitchFamily="34" charset="-122"/>
                </a:rPr>
                <a:t>地址</a:t>
              </a:r>
              <a:r>
                <a:rPr lang="zh-CN" altLang="en-US" sz="1100" kern="1100" spc="70" dirty="0" smtClean="0">
                  <a:solidFill>
                    <a:prstClr val="black">
                      <a:lumMod val="95000"/>
                      <a:lumOff val="5000"/>
                    </a:prstClr>
                  </a:solidFill>
                  <a:latin typeface="微软雅黑" panose="020B0503020204020204" pitchFamily="34" charset="-122"/>
                  <a:ea typeface="微软雅黑" panose="020B0503020204020204" pitchFamily="34" charset="-122"/>
                </a:rPr>
                <a:t>：上海市徐汇区吴兴路锦都大厦</a:t>
              </a:r>
              <a:r>
                <a:rPr lang="en-US" altLang="zh-CN" sz="1100" kern="1100" spc="70" dirty="0" smtClean="0">
                  <a:solidFill>
                    <a:prstClr val="black">
                      <a:lumMod val="95000"/>
                      <a:lumOff val="5000"/>
                    </a:prstClr>
                  </a:solidFill>
                  <a:latin typeface="微软雅黑" panose="020B0503020204020204" pitchFamily="34" charset="-122"/>
                  <a:ea typeface="微软雅黑" panose="020B0503020204020204" pitchFamily="34" charset="-122"/>
                </a:rPr>
                <a:t>708</a:t>
              </a:r>
              <a:r>
                <a:rPr lang="zh-CN" altLang="en-US" sz="1100" kern="1100" spc="70" dirty="0" smtClean="0">
                  <a:solidFill>
                    <a:prstClr val="black">
                      <a:lumMod val="95000"/>
                      <a:lumOff val="5000"/>
                    </a:prstClr>
                  </a:solidFill>
                  <a:latin typeface="微软雅黑" panose="020B0503020204020204" pitchFamily="34" charset="-122"/>
                  <a:ea typeface="微软雅黑" panose="020B0503020204020204" pitchFamily="34" charset="-122"/>
                </a:rPr>
                <a:t>室</a:t>
              </a:r>
              <a:endParaRPr lang="en-US" altLang="zh-CN" sz="1100" kern="1100" spc="7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29" name="矩形 91"/>
            <p:cNvSpPr>
              <a:spLocks noChangeArrowheads="1"/>
            </p:cNvSpPr>
            <p:nvPr/>
          </p:nvSpPr>
          <p:spPr bwMode="auto">
            <a:xfrm>
              <a:off x="4735986" y="2659052"/>
              <a:ext cx="269179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lnSpc>
                  <a:spcPts val="1500"/>
                </a:lnSpc>
                <a:spcBef>
                  <a:spcPct val="0"/>
                </a:spcBef>
                <a:buFont typeface="Arial" panose="020B0604020202020204" pitchFamily="34" charset="0"/>
                <a:buNone/>
                <a:defRPr/>
              </a:pPr>
              <a:r>
                <a:rPr lang="zh-CN" altLang="en-US" sz="1100" kern="1100" spc="70" dirty="0">
                  <a:solidFill>
                    <a:prstClr val="black">
                      <a:lumMod val="95000"/>
                      <a:lumOff val="5000"/>
                    </a:prstClr>
                  </a:solidFill>
                  <a:latin typeface="微软雅黑" panose="020B0503020204020204" pitchFamily="34" charset="-122"/>
                  <a:ea typeface="微软雅黑" panose="020B0503020204020204" pitchFamily="34" charset="-122"/>
                </a:rPr>
                <a:t>联系电话</a:t>
              </a:r>
              <a:r>
                <a:rPr lang="zh-CN" altLang="en-US" sz="1100" kern="1100" spc="70" dirty="0" smtClean="0">
                  <a:solidFill>
                    <a:prstClr val="black">
                      <a:lumMod val="95000"/>
                      <a:lumOff val="5000"/>
                    </a:prstClr>
                  </a:solidFill>
                  <a:latin typeface="微软雅黑" panose="020B0503020204020204" pitchFamily="34" charset="-122"/>
                  <a:ea typeface="微软雅黑" panose="020B0503020204020204" pitchFamily="34" charset="-122"/>
                </a:rPr>
                <a:t>：</a:t>
              </a:r>
              <a:r>
                <a:rPr lang="en-US" altLang="zh-CN" sz="1100" kern="1100" spc="70" dirty="0" smtClean="0">
                  <a:solidFill>
                    <a:prstClr val="black">
                      <a:lumMod val="95000"/>
                      <a:lumOff val="5000"/>
                    </a:prstClr>
                  </a:solidFill>
                  <a:latin typeface="微软雅黑" panose="020B0503020204020204" pitchFamily="34" charset="-122"/>
                  <a:ea typeface="微软雅黑" panose="020B0503020204020204" pitchFamily="34" charset="-122"/>
                </a:rPr>
                <a:t>400-601-8802</a:t>
              </a:r>
              <a:endParaRPr lang="en-US" altLang="zh-CN" sz="1100" kern="1100" spc="7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30" name="矩形 91"/>
            <p:cNvSpPr>
              <a:spLocks noChangeArrowheads="1"/>
            </p:cNvSpPr>
            <p:nvPr/>
          </p:nvSpPr>
          <p:spPr bwMode="auto">
            <a:xfrm>
              <a:off x="4735986" y="2404955"/>
              <a:ext cx="269179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lnSpc>
                  <a:spcPts val="1500"/>
                </a:lnSpc>
                <a:spcBef>
                  <a:spcPct val="0"/>
                </a:spcBef>
                <a:buFont typeface="Arial" panose="020B0604020202020204" pitchFamily="34" charset="0"/>
                <a:buNone/>
                <a:defRPr/>
              </a:pPr>
              <a:r>
                <a:rPr lang="zh-CN" altLang="en-US" sz="1100" kern="1100" spc="70" dirty="0">
                  <a:solidFill>
                    <a:prstClr val="black">
                      <a:lumMod val="95000"/>
                      <a:lumOff val="5000"/>
                    </a:prstClr>
                  </a:solidFill>
                  <a:latin typeface="微软雅黑" panose="020B0503020204020204" pitchFamily="34" charset="-122"/>
                  <a:ea typeface="微软雅黑" panose="020B0503020204020204" pitchFamily="34" charset="-122"/>
                </a:rPr>
                <a:t>邮箱</a:t>
              </a:r>
              <a:r>
                <a:rPr lang="zh-CN" altLang="en-US" sz="1100" kern="1100" spc="70" dirty="0" smtClean="0">
                  <a:solidFill>
                    <a:prstClr val="black">
                      <a:lumMod val="95000"/>
                      <a:lumOff val="5000"/>
                    </a:prstClr>
                  </a:solidFill>
                  <a:latin typeface="微软雅黑" panose="020B0503020204020204" pitchFamily="34" charset="-122"/>
                  <a:ea typeface="微软雅黑" panose="020B0503020204020204" pitchFamily="34" charset="-122"/>
                </a:rPr>
                <a:t>：</a:t>
              </a:r>
              <a:r>
                <a:rPr lang="en-US" altLang="zh-CN" sz="1100" kern="1100" spc="70" dirty="0" smtClean="0">
                  <a:solidFill>
                    <a:prstClr val="black">
                      <a:lumMod val="95000"/>
                      <a:lumOff val="5000"/>
                    </a:prstClr>
                  </a:solidFill>
                  <a:latin typeface="微软雅黑" panose="020B0503020204020204" pitchFamily="34" charset="-122"/>
                  <a:ea typeface="微软雅黑" panose="020B0503020204020204" pitchFamily="34" charset="-122"/>
                </a:rPr>
                <a:t>shop@rapidppt.com</a:t>
              </a:r>
              <a:endParaRPr lang="en-US" altLang="zh-CN" sz="1100" kern="1100" spc="7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31" name="矩形 91"/>
            <p:cNvSpPr>
              <a:spLocks noChangeArrowheads="1"/>
            </p:cNvSpPr>
            <p:nvPr/>
          </p:nvSpPr>
          <p:spPr bwMode="auto">
            <a:xfrm>
              <a:off x="4735986" y="2903375"/>
              <a:ext cx="269179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685800" eaLnBrk="1" hangingPunct="1">
                <a:lnSpc>
                  <a:spcPts val="1500"/>
                </a:lnSpc>
                <a:spcBef>
                  <a:spcPct val="0"/>
                </a:spcBef>
                <a:buFont typeface="Arial" panose="020B0604020202020204" pitchFamily="34" charset="0"/>
                <a:buNone/>
                <a:defRPr/>
              </a:pPr>
              <a:r>
                <a:rPr lang="zh-CN" altLang="en-US" sz="1100" kern="1100" spc="70" dirty="0">
                  <a:solidFill>
                    <a:prstClr val="black">
                      <a:lumMod val="95000"/>
                      <a:lumOff val="5000"/>
                    </a:prstClr>
                  </a:solidFill>
                  <a:latin typeface="微软雅黑" panose="020B0503020204020204" pitchFamily="34" charset="-122"/>
                  <a:ea typeface="微软雅黑" panose="020B0503020204020204" pitchFamily="34" charset="-122"/>
                </a:rPr>
                <a:t>邮编</a:t>
              </a:r>
              <a:r>
                <a:rPr lang="zh-CN" altLang="en-US" sz="1100" kern="1100" spc="70" dirty="0" smtClean="0">
                  <a:solidFill>
                    <a:prstClr val="black">
                      <a:lumMod val="95000"/>
                      <a:lumOff val="5000"/>
                    </a:prstClr>
                  </a:solidFill>
                  <a:latin typeface="微软雅黑" panose="020B0503020204020204" pitchFamily="34" charset="-122"/>
                  <a:ea typeface="微软雅黑" panose="020B0503020204020204" pitchFamily="34" charset="-122"/>
                </a:rPr>
                <a:t>：</a:t>
              </a:r>
              <a:r>
                <a:rPr lang="en-US" altLang="zh-CN" sz="1100" kern="1100" spc="70" dirty="0" smtClean="0">
                  <a:solidFill>
                    <a:prstClr val="black">
                      <a:lumMod val="95000"/>
                      <a:lumOff val="5000"/>
                    </a:prstClr>
                  </a:solidFill>
                  <a:latin typeface="微软雅黑" panose="020B0503020204020204" pitchFamily="34" charset="-122"/>
                  <a:ea typeface="微软雅黑" panose="020B0503020204020204" pitchFamily="34" charset="-122"/>
                </a:rPr>
                <a:t>200030</a:t>
              </a:r>
              <a:endParaRPr lang="en-US" altLang="zh-CN" sz="1100" kern="1100" spc="7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32" name="矩形 31"/>
            <p:cNvSpPr/>
            <p:nvPr/>
          </p:nvSpPr>
          <p:spPr>
            <a:xfrm>
              <a:off x="4814052" y="1546662"/>
              <a:ext cx="65445" cy="243076"/>
            </a:xfrm>
            <a:prstGeom prst="rect">
              <a:avLst/>
            </a:prstGeom>
            <a:solidFill>
              <a:srgbClr val="E5B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33" name="矩形 32"/>
            <p:cNvSpPr/>
            <p:nvPr/>
          </p:nvSpPr>
          <p:spPr>
            <a:xfrm>
              <a:off x="1157161" y="3487667"/>
              <a:ext cx="6627376" cy="56645"/>
            </a:xfrm>
            <a:prstGeom prst="rect">
              <a:avLst/>
            </a:prstGeom>
            <a:solidFill>
              <a:srgbClr val="006DB1"/>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8080" y="2169677"/>
            <a:ext cx="9180493" cy="804595"/>
            <a:chOff x="-38080" y="2169677"/>
            <a:chExt cx="9180493" cy="804595"/>
          </a:xfrm>
        </p:grpSpPr>
        <p:grpSp>
          <p:nvGrpSpPr>
            <p:cNvPr id="3" name="组合 2"/>
            <p:cNvGrpSpPr/>
            <p:nvPr/>
          </p:nvGrpSpPr>
          <p:grpSpPr>
            <a:xfrm flipV="1">
              <a:off x="6674219" y="2389418"/>
              <a:ext cx="2468194" cy="181854"/>
              <a:chOff x="5552395" y="4732338"/>
              <a:chExt cx="1818893" cy="0"/>
            </a:xfrm>
          </p:grpSpPr>
          <p:cxnSp>
            <p:nvCxnSpPr>
              <p:cNvPr id="4" name="直接连接符 3"/>
              <p:cNvCxnSpPr/>
              <p:nvPr/>
            </p:nvCxnSpPr>
            <p:spPr>
              <a:xfrm flipH="1">
                <a:off x="6443600" y="4732338"/>
                <a:ext cx="927688" cy="0"/>
              </a:xfrm>
              <a:prstGeom prst="line">
                <a:avLst/>
              </a:prstGeom>
              <a:ln w="19050">
                <a:solidFill>
                  <a:srgbClr val="006DB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552395" y="4732338"/>
                <a:ext cx="891207" cy="0"/>
              </a:xfrm>
              <a:prstGeom prst="line">
                <a:avLst/>
              </a:prstGeom>
              <a:ln w="19050">
                <a:solidFill>
                  <a:srgbClr val="E5BC00"/>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38080" y="2563809"/>
              <a:ext cx="2708710" cy="410463"/>
              <a:chOff x="17473" y="4732338"/>
              <a:chExt cx="2614632" cy="0"/>
            </a:xfrm>
          </p:grpSpPr>
          <p:cxnSp>
            <p:nvCxnSpPr>
              <p:cNvPr id="7" name="直接连接符 6"/>
              <p:cNvCxnSpPr/>
              <p:nvPr/>
            </p:nvCxnSpPr>
            <p:spPr>
              <a:xfrm rot="16200000" flipV="1">
                <a:off x="1965355" y="4065587"/>
                <a:ext cx="0" cy="1333501"/>
              </a:xfrm>
              <a:prstGeom prst="line">
                <a:avLst/>
              </a:prstGeom>
              <a:ln w="19050">
                <a:solidFill>
                  <a:srgbClr val="00A6FB"/>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6200000" flipV="1">
                <a:off x="684224" y="4065587"/>
                <a:ext cx="0" cy="1333501"/>
              </a:xfrm>
              <a:prstGeom prst="line">
                <a:avLst/>
              </a:prstGeom>
              <a:ln w="19050">
                <a:solidFill>
                  <a:srgbClr val="E34847"/>
                </a:solidFill>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2815280" y="2169677"/>
              <a:ext cx="4539834" cy="707886"/>
            </a:xfrm>
            <a:prstGeom prst="rect">
              <a:avLst/>
            </a:prstGeom>
          </p:spPr>
          <p:txBody>
            <a:bodyPr wrap="square">
              <a:spAutoFit/>
            </a:bodyPr>
            <a:lstStyle/>
            <a:p>
              <a:pPr defTabSz="685800"/>
              <a:r>
                <a:rPr lang="en-US" altLang="zh-CN" sz="4000" b="1" dirty="0">
                  <a:solidFill>
                    <a:prstClr val="black">
                      <a:lumMod val="85000"/>
                      <a:lumOff val="15000"/>
                    </a:prstClr>
                  </a:solidFill>
                  <a:latin typeface="Gill Sans MT" panose="020B0502020104020203" pitchFamily="34" charset="0"/>
                  <a:ea typeface="Kozuka Mincho Pr6N B" panose="02020800000000000000" pitchFamily="18" charset="-128"/>
                </a:rPr>
                <a:t> THANK  YOU!</a:t>
              </a:r>
              <a:endParaRPr lang="zh-CN" altLang="en-US" sz="4000" b="1" dirty="0">
                <a:solidFill>
                  <a:prstClr val="black">
                    <a:lumMod val="85000"/>
                    <a:lumOff val="15000"/>
                  </a:prstClr>
                </a:solidFill>
                <a:latin typeface="Gill Sans MT" panose="020B0502020104020203" pitchFamily="34" charset="0"/>
                <a:ea typeface="Kozuka Mincho Pr6N B" panose="02020800000000000000" pitchFamily="18" charset="-128"/>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682747" y="-855406"/>
            <a:ext cx="17452304" cy="6899051"/>
            <a:chOff x="-2682747" y="-855406"/>
            <a:chExt cx="17452304" cy="6899051"/>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623" y="-855406"/>
              <a:ext cx="9065466" cy="6043645"/>
            </a:xfrm>
            <a:prstGeom prst="rect">
              <a:avLst/>
            </a:prstGeom>
          </p:spPr>
        </p:pic>
        <p:pic>
          <p:nvPicPr>
            <p:cNvPr id="1028" name="Picture 4" descr="D:\小星星星星星星星\星.素材\我下载的素材\shutterstock_7014686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525" y="0"/>
              <a:ext cx="9168614" cy="6043645"/>
            </a:xfrm>
            <a:prstGeom prst="rect">
              <a:avLst/>
            </a:prstGeom>
            <a:noFill/>
            <a:extLst>
              <a:ext uri="{909E8E84-426E-40DD-AFC4-6F175D3DCCD1}">
                <a14:hiddenFill xmlns:a14="http://schemas.microsoft.com/office/drawing/2010/main">
                  <a:solidFill>
                    <a:srgbClr val="FFFFFF"/>
                  </a:solidFill>
                </a14:hiddenFill>
              </a:ext>
            </a:extLst>
          </p:spPr>
        </p:pic>
        <p:pic>
          <p:nvPicPr>
            <p:cNvPr id="55" name="图片 54"/>
            <p:cNvPicPr>
              <a:picLocks noChangeAspect="1"/>
            </p:cNvPicPr>
            <p:nvPr/>
          </p:nvPicPr>
          <p:blipFill>
            <a:blip r:embed="rId3">
              <a:extLst>
                <a:ext uri="{28A0092B-C50C-407E-A947-70E740481C1C}">
                  <a14:useLocalDpi xmlns:a14="http://schemas.microsoft.com/office/drawing/2010/main" val="0"/>
                </a:ext>
              </a:extLst>
            </a:blip>
            <a:srcRect t="66818"/>
            <a:stretch>
              <a:fillRect/>
            </a:stretch>
          </p:blipFill>
          <p:spPr>
            <a:xfrm>
              <a:off x="-35992" y="3428032"/>
              <a:ext cx="9144000" cy="2041566"/>
            </a:xfrm>
            <a:custGeom>
              <a:avLst/>
              <a:gdLst>
                <a:gd name="connsiteX0" fmla="*/ 0 w 9144000"/>
                <a:gd name="connsiteY0" fmla="*/ 0 h 1705216"/>
                <a:gd name="connsiteX1" fmla="*/ 9144000 w 9144000"/>
                <a:gd name="connsiteY1" fmla="*/ 0 h 1705216"/>
                <a:gd name="connsiteX2" fmla="*/ 9144000 w 9144000"/>
                <a:gd name="connsiteY2" fmla="*/ 1705216 h 1705216"/>
                <a:gd name="connsiteX3" fmla="*/ 0 w 9144000"/>
                <a:gd name="connsiteY3" fmla="*/ 1705216 h 1705216"/>
              </a:gdLst>
              <a:ahLst/>
              <a:cxnLst>
                <a:cxn ang="0">
                  <a:pos x="connsiteX0" y="connsiteY0"/>
                </a:cxn>
                <a:cxn ang="0">
                  <a:pos x="connsiteX1" y="connsiteY1"/>
                </a:cxn>
                <a:cxn ang="0">
                  <a:pos x="connsiteX2" y="connsiteY2"/>
                </a:cxn>
                <a:cxn ang="0">
                  <a:pos x="connsiteX3" y="connsiteY3"/>
                </a:cxn>
              </a:cxnLst>
              <a:rect l="l" t="t" r="r" b="b"/>
              <a:pathLst>
                <a:path w="9144000" h="1705216">
                  <a:moveTo>
                    <a:pt x="0" y="0"/>
                  </a:moveTo>
                  <a:lnTo>
                    <a:pt x="9144000" y="0"/>
                  </a:lnTo>
                  <a:lnTo>
                    <a:pt x="9144000" y="1705216"/>
                  </a:lnTo>
                  <a:lnTo>
                    <a:pt x="0" y="1705216"/>
                  </a:lnTo>
                  <a:close/>
                </a:path>
              </a:pathLst>
            </a:custGeom>
          </p:spPr>
        </p:pic>
        <p:pic>
          <p:nvPicPr>
            <p:cNvPr id="30" name="图片 29"/>
            <p:cNvPicPr>
              <a:picLocks noChangeAspect="1"/>
            </p:cNvPicPr>
            <p:nvPr/>
          </p:nvPicPr>
          <p:blipFill>
            <a:blip r:embed="rId3">
              <a:extLst>
                <a:ext uri="{28A0092B-C50C-407E-A947-70E740481C1C}">
                  <a14:useLocalDpi xmlns:a14="http://schemas.microsoft.com/office/drawing/2010/main" val="0"/>
                </a:ext>
              </a:extLst>
            </a:blip>
            <a:srcRect t="66818"/>
            <a:stretch>
              <a:fillRect/>
            </a:stretch>
          </p:blipFill>
          <p:spPr>
            <a:xfrm>
              <a:off x="-35992" y="3428032"/>
              <a:ext cx="9144000" cy="2041566"/>
            </a:xfrm>
            <a:custGeom>
              <a:avLst/>
              <a:gdLst>
                <a:gd name="connsiteX0" fmla="*/ 0 w 9144000"/>
                <a:gd name="connsiteY0" fmla="*/ 0 h 1705216"/>
                <a:gd name="connsiteX1" fmla="*/ 9144000 w 9144000"/>
                <a:gd name="connsiteY1" fmla="*/ 0 h 1705216"/>
                <a:gd name="connsiteX2" fmla="*/ 9144000 w 9144000"/>
                <a:gd name="connsiteY2" fmla="*/ 1705216 h 1705216"/>
                <a:gd name="connsiteX3" fmla="*/ 0 w 9144000"/>
                <a:gd name="connsiteY3" fmla="*/ 1705216 h 1705216"/>
              </a:gdLst>
              <a:ahLst/>
              <a:cxnLst>
                <a:cxn ang="0">
                  <a:pos x="connsiteX0" y="connsiteY0"/>
                </a:cxn>
                <a:cxn ang="0">
                  <a:pos x="connsiteX1" y="connsiteY1"/>
                </a:cxn>
                <a:cxn ang="0">
                  <a:pos x="connsiteX2" y="connsiteY2"/>
                </a:cxn>
                <a:cxn ang="0">
                  <a:pos x="connsiteX3" y="connsiteY3"/>
                </a:cxn>
              </a:cxnLst>
              <a:rect l="l" t="t" r="r" b="b"/>
              <a:pathLst>
                <a:path w="9144000" h="1705216">
                  <a:moveTo>
                    <a:pt x="0" y="0"/>
                  </a:moveTo>
                  <a:lnTo>
                    <a:pt x="9144000" y="0"/>
                  </a:lnTo>
                  <a:lnTo>
                    <a:pt x="9144000" y="1705216"/>
                  </a:lnTo>
                  <a:lnTo>
                    <a:pt x="0" y="1705216"/>
                  </a:lnTo>
                  <a:close/>
                </a:path>
              </a:pathLst>
            </a:custGeom>
          </p:spPr>
        </p:pic>
        <p:grpSp>
          <p:nvGrpSpPr>
            <p:cNvPr id="5" name="组合 4"/>
            <p:cNvGrpSpPr/>
            <p:nvPr/>
          </p:nvGrpSpPr>
          <p:grpSpPr>
            <a:xfrm>
              <a:off x="2294450" y="4450010"/>
              <a:ext cx="4973718" cy="286562"/>
              <a:chOff x="2294450" y="4450010"/>
              <a:chExt cx="4973718" cy="286562"/>
            </a:xfrm>
          </p:grpSpPr>
          <p:cxnSp>
            <p:nvCxnSpPr>
              <p:cNvPr id="49" name="直接连接符 48"/>
              <p:cNvCxnSpPr/>
              <p:nvPr/>
            </p:nvCxnSpPr>
            <p:spPr>
              <a:xfrm>
                <a:off x="2375186" y="4450010"/>
                <a:ext cx="3343963" cy="0"/>
              </a:xfrm>
              <a:prstGeom prst="line">
                <a:avLst/>
              </a:prstGeom>
              <a:ln>
                <a:solidFill>
                  <a:srgbClr val="00A6FB"/>
                </a:solidFill>
              </a:ln>
            </p:spPr>
            <p:style>
              <a:lnRef idx="1">
                <a:schemeClr val="accent1"/>
              </a:lnRef>
              <a:fillRef idx="0">
                <a:schemeClr val="accent1"/>
              </a:fillRef>
              <a:effectRef idx="0">
                <a:schemeClr val="accent1"/>
              </a:effectRef>
              <a:fontRef idx="minor">
                <a:schemeClr val="tx1"/>
              </a:fontRef>
            </p:style>
          </p:cxnSp>
          <p:sp>
            <p:nvSpPr>
              <p:cNvPr id="53" name="矩形 52"/>
              <p:cNvSpPr>
                <a:spLocks noChangeArrowheads="1"/>
              </p:cNvSpPr>
              <p:nvPr/>
            </p:nvSpPr>
            <p:spPr bwMode="auto">
              <a:xfrm>
                <a:off x="2294450" y="4475410"/>
                <a:ext cx="4973718" cy="261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10000"/>
                  </a:lnSpc>
                  <a:defRPr/>
                </a:pPr>
                <a:r>
                  <a:rPr lang="en-US" altLang="zh-CN" sz="1000" spc="200" dirty="0">
                    <a:solidFill>
                      <a:prstClr val="black"/>
                    </a:solidFill>
                    <a:ea typeface="DFGHSGothic-W5" panose="020B0500000000000000" pitchFamily="50" charset="-128"/>
                  </a:rPr>
                  <a:t>SHANGHAI RAPIDESIGN ADVERTISING CO.,LTD </a:t>
                </a:r>
                <a:endParaRPr lang="en-US" altLang="zh-CN" sz="1000" spc="200" dirty="0">
                  <a:solidFill>
                    <a:prstClr val="black"/>
                  </a:solidFill>
                  <a:ea typeface="DFGHSGothic-W5" panose="020B0500000000000000" pitchFamily="50" charset="-128"/>
                </a:endParaRPr>
              </a:p>
            </p:txBody>
          </p:sp>
        </p:grpSp>
        <p:cxnSp>
          <p:nvCxnSpPr>
            <p:cNvPr id="60" name="直接连接符 59"/>
            <p:cNvCxnSpPr/>
            <p:nvPr/>
          </p:nvCxnSpPr>
          <p:spPr>
            <a:xfrm>
              <a:off x="2378058" y="4450010"/>
              <a:ext cx="3343963" cy="0"/>
            </a:xfrm>
            <a:prstGeom prst="line">
              <a:avLst/>
            </a:prstGeom>
            <a:ln>
              <a:solidFill>
                <a:srgbClr val="E34847"/>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2375186" y="3888690"/>
              <a:ext cx="2310542" cy="537865"/>
              <a:chOff x="2363176" y="3980742"/>
              <a:chExt cx="2310542" cy="537865"/>
            </a:xfrm>
          </p:grpSpPr>
          <p:sp>
            <p:nvSpPr>
              <p:cNvPr id="62" name="文本框 17"/>
              <p:cNvSpPr txBox="1"/>
              <p:nvPr/>
            </p:nvSpPr>
            <p:spPr>
              <a:xfrm>
                <a:off x="2363176" y="3980742"/>
                <a:ext cx="1446411" cy="523220"/>
              </a:xfrm>
              <a:prstGeom prst="rect">
                <a:avLst/>
              </a:prstGeom>
              <a:noFill/>
            </p:spPr>
            <p:txBody>
              <a:bodyPr wrap="square" rtlCol="0">
                <a:spAutoFit/>
              </a:bodyPr>
              <a:lstStyle/>
              <a:p>
                <a:pPr defTabSz="685800"/>
                <a:r>
                  <a:rPr lang="zh-CN" altLang="en-US" sz="2800" b="1" spc="300" dirty="0">
                    <a:solidFill>
                      <a:prstClr val="black"/>
                    </a:solidFill>
                    <a:latin typeface="微软雅黑" panose="020B0503020204020204" pitchFamily="34" charset="-122"/>
                    <a:ea typeface="微软雅黑" panose="020B0503020204020204" pitchFamily="34" charset="-122"/>
                  </a:rPr>
                  <a:t>共赢</a:t>
                </a:r>
                <a:endParaRPr lang="zh-CN" altLang="en-US" sz="2800" b="1" spc="300" dirty="0">
                  <a:solidFill>
                    <a:prstClr val="black"/>
                  </a:solidFill>
                  <a:latin typeface="微软雅黑" panose="020B0503020204020204" pitchFamily="34" charset="-122"/>
                  <a:ea typeface="微软雅黑" panose="020B0503020204020204" pitchFamily="34" charset="-122"/>
                </a:endParaRPr>
              </a:p>
            </p:txBody>
          </p:sp>
          <p:sp>
            <p:nvSpPr>
              <p:cNvPr id="63" name="矩形 62"/>
              <p:cNvSpPr/>
              <p:nvPr/>
            </p:nvSpPr>
            <p:spPr>
              <a:xfrm>
                <a:off x="3149882" y="4118497"/>
                <a:ext cx="1523836" cy="400110"/>
              </a:xfrm>
              <a:prstGeom prst="rect">
                <a:avLst/>
              </a:prstGeom>
            </p:spPr>
            <p:txBody>
              <a:bodyPr wrap="square">
                <a:spAutoFit/>
              </a:bodyPr>
              <a:lstStyle/>
              <a:p>
                <a:pPr defTabSz="685800"/>
                <a:r>
                  <a:rPr lang="en-US" altLang="zh-CN" sz="2000" b="1" dirty="0">
                    <a:solidFill>
                      <a:prstClr val="black"/>
                    </a:solidFill>
                  </a:rPr>
                  <a:t>win</a:t>
                </a:r>
                <a:endParaRPr lang="zh-CN" altLang="en-US" sz="2000" b="1" dirty="0">
                  <a:solidFill>
                    <a:prstClr val="black"/>
                  </a:solidFill>
                </a:endParaRPr>
              </a:p>
            </p:txBody>
          </p:sp>
        </p:grpSp>
        <p:sp>
          <p:nvSpPr>
            <p:cNvPr id="64" name="矩形 63"/>
            <p:cNvSpPr>
              <a:spLocks noChangeArrowheads="1"/>
            </p:cNvSpPr>
            <p:nvPr/>
          </p:nvSpPr>
          <p:spPr bwMode="auto">
            <a:xfrm>
              <a:off x="2297322" y="4475410"/>
              <a:ext cx="4973718" cy="261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10000"/>
                </a:lnSpc>
                <a:defRPr/>
              </a:pPr>
              <a:r>
                <a:rPr lang="en-US" altLang="zh-CN" sz="1000" spc="200" dirty="0">
                  <a:solidFill>
                    <a:prstClr val="black"/>
                  </a:solidFill>
                  <a:ea typeface="DFGHSGothic-W5" panose="020B0500000000000000" pitchFamily="50" charset="-128"/>
                </a:rPr>
                <a:t>SHANGHAI RAPIDESIGN ADVERTISING CO.,LTD </a:t>
              </a:r>
              <a:endParaRPr lang="en-US" altLang="zh-CN" sz="1000" spc="200" dirty="0">
                <a:solidFill>
                  <a:prstClr val="black"/>
                </a:solidFill>
                <a:ea typeface="DFGHSGothic-W5" panose="020B0500000000000000" pitchFamily="50" charset="-128"/>
              </a:endParaRPr>
            </a:p>
          </p:txBody>
        </p:sp>
        <p:pic>
          <p:nvPicPr>
            <p:cNvPr id="38" name="图片 37"/>
            <p:cNvPicPr>
              <a:picLocks noChangeAspect="1"/>
            </p:cNvPicPr>
            <p:nvPr/>
          </p:nvPicPr>
          <p:blipFill>
            <a:blip r:embed="rId3">
              <a:extLst>
                <a:ext uri="{28A0092B-C50C-407E-A947-70E740481C1C}">
                  <a14:useLocalDpi xmlns:a14="http://schemas.microsoft.com/office/drawing/2010/main" val="0"/>
                </a:ext>
              </a:extLst>
            </a:blip>
            <a:srcRect l="29051"/>
            <a:stretch>
              <a:fillRect/>
            </a:stretch>
          </p:blipFill>
          <p:spPr>
            <a:xfrm>
              <a:off x="6911754" y="5677"/>
              <a:ext cx="6675623" cy="5138927"/>
            </a:xfrm>
            <a:custGeom>
              <a:avLst/>
              <a:gdLst>
                <a:gd name="connsiteX0" fmla="*/ 0 w 6487569"/>
                <a:gd name="connsiteY0" fmla="*/ 0 h 5138927"/>
                <a:gd name="connsiteX1" fmla="*/ 6487569 w 6487569"/>
                <a:gd name="connsiteY1" fmla="*/ 0 h 5138927"/>
                <a:gd name="connsiteX2" fmla="*/ 6487569 w 6487569"/>
                <a:gd name="connsiteY2" fmla="*/ 5138927 h 5138927"/>
                <a:gd name="connsiteX3" fmla="*/ 2071171 w 6487569"/>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6487569" h="5138927">
                  <a:moveTo>
                    <a:pt x="0" y="0"/>
                  </a:moveTo>
                  <a:lnTo>
                    <a:pt x="6487569" y="0"/>
                  </a:lnTo>
                  <a:lnTo>
                    <a:pt x="6487569" y="5138927"/>
                  </a:lnTo>
                  <a:lnTo>
                    <a:pt x="2071171" y="5138927"/>
                  </a:lnTo>
                  <a:close/>
                </a:path>
              </a:pathLst>
            </a:custGeom>
            <a:effectLst>
              <a:outerShdw blurRad="50800" dist="38100" dir="10800000" algn="r" rotWithShape="0">
                <a:prstClr val="black">
                  <a:alpha val="40000"/>
                </a:prstClr>
              </a:outerShdw>
            </a:effectLst>
          </p:spPr>
        </p:pic>
        <p:pic>
          <p:nvPicPr>
            <p:cNvPr id="40" name="图片 39"/>
            <p:cNvPicPr>
              <a:picLocks noChangeAspect="1"/>
            </p:cNvPicPr>
            <p:nvPr/>
          </p:nvPicPr>
          <p:blipFill>
            <a:blip r:embed="rId3">
              <a:extLst>
                <a:ext uri="{28A0092B-C50C-407E-A947-70E740481C1C}">
                  <a14:useLocalDpi xmlns:a14="http://schemas.microsoft.com/office/drawing/2010/main" val="0"/>
                </a:ext>
              </a:extLst>
            </a:blip>
            <a:srcRect r="48354"/>
            <a:stretch>
              <a:fillRect/>
            </a:stretch>
          </p:blipFill>
          <p:spPr>
            <a:xfrm>
              <a:off x="-2682747" y="5677"/>
              <a:ext cx="4859355" cy="5138928"/>
            </a:xfrm>
            <a:custGeom>
              <a:avLst/>
              <a:gdLst>
                <a:gd name="connsiteX0" fmla="*/ 0 w 4722465"/>
                <a:gd name="connsiteY0" fmla="*/ 0 h 5138928"/>
                <a:gd name="connsiteX1" fmla="*/ 2651294 w 4722465"/>
                <a:gd name="connsiteY1" fmla="*/ 0 h 5138928"/>
                <a:gd name="connsiteX2" fmla="*/ 4722465 w 4722465"/>
                <a:gd name="connsiteY2" fmla="*/ 5138928 h 5138928"/>
                <a:gd name="connsiteX3" fmla="*/ 0 w 4722465"/>
                <a:gd name="connsiteY3" fmla="*/ 5138928 h 5138928"/>
              </a:gdLst>
              <a:ahLst/>
              <a:cxnLst>
                <a:cxn ang="0">
                  <a:pos x="connsiteX0" y="connsiteY0"/>
                </a:cxn>
                <a:cxn ang="0">
                  <a:pos x="connsiteX1" y="connsiteY1"/>
                </a:cxn>
                <a:cxn ang="0">
                  <a:pos x="connsiteX2" y="connsiteY2"/>
                </a:cxn>
                <a:cxn ang="0">
                  <a:pos x="connsiteX3" y="connsiteY3"/>
                </a:cxn>
              </a:cxnLst>
              <a:rect l="l" t="t" r="r" b="b"/>
              <a:pathLst>
                <a:path w="4722465" h="5138928">
                  <a:moveTo>
                    <a:pt x="0" y="0"/>
                  </a:moveTo>
                  <a:lnTo>
                    <a:pt x="2651294" y="0"/>
                  </a:lnTo>
                  <a:lnTo>
                    <a:pt x="4722465" y="5138928"/>
                  </a:lnTo>
                  <a:lnTo>
                    <a:pt x="0" y="5138928"/>
                  </a:lnTo>
                  <a:close/>
                </a:path>
              </a:pathLst>
            </a:custGeom>
            <a:effectLst>
              <a:outerShdw blurRad="50800" dist="38100" algn="l" rotWithShape="0">
                <a:prstClr val="black">
                  <a:alpha val="40000"/>
                </a:prstClr>
              </a:outerShdw>
            </a:effectLst>
          </p:spPr>
        </p:pic>
        <p:sp>
          <p:nvSpPr>
            <p:cNvPr id="9" name="任意多边形 8"/>
            <p:cNvSpPr/>
            <p:nvPr/>
          </p:nvSpPr>
          <p:spPr>
            <a:xfrm>
              <a:off x="8267276" y="-2287"/>
              <a:ext cx="6502281" cy="5143500"/>
            </a:xfrm>
            <a:custGeom>
              <a:avLst/>
              <a:gdLst>
                <a:gd name="connsiteX0" fmla="*/ 0 w 6502281"/>
                <a:gd name="connsiteY0" fmla="*/ 0 h 5109028"/>
                <a:gd name="connsiteX1" fmla="*/ 6502281 w 6502281"/>
                <a:gd name="connsiteY1" fmla="*/ 0 h 5109028"/>
                <a:gd name="connsiteX2" fmla="*/ 6502281 w 6502281"/>
                <a:gd name="connsiteY2" fmla="*/ 5109028 h 5109028"/>
                <a:gd name="connsiteX3" fmla="*/ 805346 w 6502281"/>
                <a:gd name="connsiteY3" fmla="*/ 5109028 h 5109028"/>
              </a:gdLst>
              <a:ahLst/>
              <a:cxnLst>
                <a:cxn ang="0">
                  <a:pos x="connsiteX0" y="connsiteY0"/>
                </a:cxn>
                <a:cxn ang="0">
                  <a:pos x="connsiteX1" y="connsiteY1"/>
                </a:cxn>
                <a:cxn ang="0">
                  <a:pos x="connsiteX2" y="connsiteY2"/>
                </a:cxn>
                <a:cxn ang="0">
                  <a:pos x="connsiteX3" y="connsiteY3"/>
                </a:cxn>
              </a:cxnLst>
              <a:rect l="l" t="t" r="r" b="b"/>
              <a:pathLst>
                <a:path w="6502281" h="5109028">
                  <a:moveTo>
                    <a:pt x="0" y="0"/>
                  </a:moveTo>
                  <a:lnTo>
                    <a:pt x="6502281" y="0"/>
                  </a:lnTo>
                  <a:lnTo>
                    <a:pt x="6502281" y="5109028"/>
                  </a:lnTo>
                  <a:lnTo>
                    <a:pt x="805346" y="5109028"/>
                  </a:lnTo>
                  <a:close/>
                </a:path>
              </a:pathLst>
            </a:custGeom>
            <a:solidFill>
              <a:srgbClr val="00A6FB"/>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sp>
          <p:nvSpPr>
            <p:cNvPr id="12" name="任意多边形 11"/>
            <p:cNvSpPr/>
            <p:nvPr/>
          </p:nvSpPr>
          <p:spPr>
            <a:xfrm>
              <a:off x="-2591328" y="-2287"/>
              <a:ext cx="3480906" cy="5143500"/>
            </a:xfrm>
            <a:custGeom>
              <a:avLst/>
              <a:gdLst>
                <a:gd name="connsiteX0" fmla="*/ 0 w 3480906"/>
                <a:gd name="connsiteY0" fmla="*/ 0 h 5109028"/>
                <a:gd name="connsiteX1" fmla="*/ 2675560 w 3480906"/>
                <a:gd name="connsiteY1" fmla="*/ 0 h 5109028"/>
                <a:gd name="connsiteX2" fmla="*/ 3480906 w 3480906"/>
                <a:gd name="connsiteY2" fmla="*/ 5109028 h 5109028"/>
                <a:gd name="connsiteX3" fmla="*/ 0 w 3480906"/>
                <a:gd name="connsiteY3" fmla="*/ 5109028 h 5109028"/>
              </a:gdLst>
              <a:ahLst/>
              <a:cxnLst>
                <a:cxn ang="0">
                  <a:pos x="connsiteX0" y="connsiteY0"/>
                </a:cxn>
                <a:cxn ang="0">
                  <a:pos x="connsiteX1" y="connsiteY1"/>
                </a:cxn>
                <a:cxn ang="0">
                  <a:pos x="connsiteX2" y="connsiteY2"/>
                </a:cxn>
                <a:cxn ang="0">
                  <a:pos x="connsiteX3" y="connsiteY3"/>
                </a:cxn>
              </a:cxnLst>
              <a:rect l="l" t="t" r="r" b="b"/>
              <a:pathLst>
                <a:path w="3480906" h="5109028">
                  <a:moveTo>
                    <a:pt x="0" y="0"/>
                  </a:moveTo>
                  <a:lnTo>
                    <a:pt x="2675560" y="0"/>
                  </a:lnTo>
                  <a:lnTo>
                    <a:pt x="3480906" y="5109028"/>
                  </a:lnTo>
                  <a:lnTo>
                    <a:pt x="0" y="5109028"/>
                  </a:lnTo>
                  <a:close/>
                </a:path>
              </a:pathLst>
            </a:custGeom>
            <a:solidFill>
              <a:srgbClr val="00A6FB"/>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endParaRPr lang="zh-CN" altLang="en-US" sz="1350">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a:blip r:embed="rId1">
            <a:extLst>
              <a:ext uri="{28A0092B-C50C-407E-A947-70E740481C1C}">
                <a14:useLocalDpi xmlns:a14="http://schemas.microsoft.com/office/drawing/2010/main" val="0"/>
              </a:ext>
            </a:extLst>
          </a:blip>
          <a:srcRect t="66818"/>
          <a:stretch>
            <a:fillRect/>
          </a:stretch>
        </p:blipFill>
        <p:spPr>
          <a:xfrm>
            <a:off x="-35992" y="3428032"/>
            <a:ext cx="9144000" cy="2041566"/>
          </a:xfrm>
          <a:custGeom>
            <a:avLst/>
            <a:gdLst>
              <a:gd name="connsiteX0" fmla="*/ 0 w 9144000"/>
              <a:gd name="connsiteY0" fmla="*/ 0 h 1705216"/>
              <a:gd name="connsiteX1" fmla="*/ 9144000 w 9144000"/>
              <a:gd name="connsiteY1" fmla="*/ 0 h 1705216"/>
              <a:gd name="connsiteX2" fmla="*/ 9144000 w 9144000"/>
              <a:gd name="connsiteY2" fmla="*/ 1705216 h 1705216"/>
              <a:gd name="connsiteX3" fmla="*/ 0 w 9144000"/>
              <a:gd name="connsiteY3" fmla="*/ 1705216 h 1705216"/>
            </a:gdLst>
            <a:ahLst/>
            <a:cxnLst>
              <a:cxn ang="0">
                <a:pos x="connsiteX0" y="connsiteY0"/>
              </a:cxn>
              <a:cxn ang="0">
                <a:pos x="connsiteX1" y="connsiteY1"/>
              </a:cxn>
              <a:cxn ang="0">
                <a:pos x="connsiteX2" y="connsiteY2"/>
              </a:cxn>
              <a:cxn ang="0">
                <a:pos x="connsiteX3" y="connsiteY3"/>
              </a:cxn>
            </a:cxnLst>
            <a:rect l="l" t="t" r="r" b="b"/>
            <a:pathLst>
              <a:path w="9144000" h="1705216">
                <a:moveTo>
                  <a:pt x="0" y="0"/>
                </a:moveTo>
                <a:lnTo>
                  <a:pt x="9144000" y="0"/>
                </a:lnTo>
                <a:lnTo>
                  <a:pt x="9144000" y="1705216"/>
                </a:lnTo>
                <a:lnTo>
                  <a:pt x="0" y="1705216"/>
                </a:lnTo>
                <a:close/>
              </a:path>
            </a:pathLst>
          </a:custGeom>
        </p:spPr>
      </p:pic>
      <p:pic>
        <p:nvPicPr>
          <p:cNvPr id="30" name="图片 29"/>
          <p:cNvPicPr>
            <a:picLocks noChangeAspect="1"/>
          </p:cNvPicPr>
          <p:nvPr/>
        </p:nvPicPr>
        <p:blipFill>
          <a:blip r:embed="rId1">
            <a:extLst>
              <a:ext uri="{28A0092B-C50C-407E-A947-70E740481C1C}">
                <a14:useLocalDpi xmlns:a14="http://schemas.microsoft.com/office/drawing/2010/main" val="0"/>
              </a:ext>
            </a:extLst>
          </a:blip>
          <a:srcRect t="66818"/>
          <a:stretch>
            <a:fillRect/>
          </a:stretch>
        </p:blipFill>
        <p:spPr>
          <a:xfrm>
            <a:off x="-35992" y="3428032"/>
            <a:ext cx="9144000" cy="1713181"/>
          </a:xfrm>
          <a:custGeom>
            <a:avLst/>
            <a:gdLst>
              <a:gd name="connsiteX0" fmla="*/ 0 w 9144000"/>
              <a:gd name="connsiteY0" fmla="*/ 0 h 1705216"/>
              <a:gd name="connsiteX1" fmla="*/ 9144000 w 9144000"/>
              <a:gd name="connsiteY1" fmla="*/ 0 h 1705216"/>
              <a:gd name="connsiteX2" fmla="*/ 9144000 w 9144000"/>
              <a:gd name="connsiteY2" fmla="*/ 1705216 h 1705216"/>
              <a:gd name="connsiteX3" fmla="*/ 0 w 9144000"/>
              <a:gd name="connsiteY3" fmla="*/ 1705216 h 1705216"/>
            </a:gdLst>
            <a:ahLst/>
            <a:cxnLst>
              <a:cxn ang="0">
                <a:pos x="connsiteX0" y="connsiteY0"/>
              </a:cxn>
              <a:cxn ang="0">
                <a:pos x="connsiteX1" y="connsiteY1"/>
              </a:cxn>
              <a:cxn ang="0">
                <a:pos x="connsiteX2" y="connsiteY2"/>
              </a:cxn>
              <a:cxn ang="0">
                <a:pos x="connsiteX3" y="connsiteY3"/>
              </a:cxn>
            </a:cxnLst>
            <a:rect l="l" t="t" r="r" b="b"/>
            <a:pathLst>
              <a:path w="9144000" h="1705216">
                <a:moveTo>
                  <a:pt x="0" y="0"/>
                </a:moveTo>
                <a:lnTo>
                  <a:pt x="9144000" y="0"/>
                </a:lnTo>
                <a:lnTo>
                  <a:pt x="9144000" y="1705216"/>
                </a:lnTo>
                <a:lnTo>
                  <a:pt x="0" y="1705216"/>
                </a:lnTo>
                <a:close/>
              </a:path>
            </a:pathLst>
          </a:custGeom>
        </p:spPr>
      </p:pic>
      <p:cxnSp>
        <p:nvCxnSpPr>
          <p:cNvPr id="60" name="直接连接符 59"/>
          <p:cNvCxnSpPr/>
          <p:nvPr/>
        </p:nvCxnSpPr>
        <p:spPr>
          <a:xfrm>
            <a:off x="2378058" y="4450010"/>
            <a:ext cx="3343963" cy="0"/>
          </a:xfrm>
          <a:prstGeom prst="line">
            <a:avLst/>
          </a:prstGeom>
          <a:ln>
            <a:solidFill>
              <a:srgbClr val="E34847"/>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2300976" y="3888690"/>
            <a:ext cx="2310542" cy="537865"/>
            <a:chOff x="2288966" y="3980742"/>
            <a:chExt cx="2310542" cy="537865"/>
          </a:xfrm>
        </p:grpSpPr>
        <p:sp>
          <p:nvSpPr>
            <p:cNvPr id="62" name="文本框 17"/>
            <p:cNvSpPr txBox="1"/>
            <p:nvPr/>
          </p:nvSpPr>
          <p:spPr>
            <a:xfrm>
              <a:off x="2288966" y="3980742"/>
              <a:ext cx="1446411" cy="523220"/>
            </a:xfrm>
            <a:prstGeom prst="rect">
              <a:avLst/>
            </a:prstGeom>
            <a:noFill/>
          </p:spPr>
          <p:txBody>
            <a:bodyPr wrap="square" rtlCol="0">
              <a:spAutoFit/>
            </a:bodyPr>
            <a:lstStyle/>
            <a:p>
              <a:pPr defTabSz="685800"/>
              <a:r>
                <a:rPr lang="zh-CN" altLang="en-US" sz="2800" b="1" spc="300" dirty="0">
                  <a:solidFill>
                    <a:prstClr val="black"/>
                  </a:solidFill>
                  <a:latin typeface="微软雅黑" panose="020B0503020204020204" pitchFamily="34" charset="-122"/>
                  <a:ea typeface="微软雅黑" panose="020B0503020204020204" pitchFamily="34" charset="-122"/>
                </a:rPr>
                <a:t>共赢</a:t>
              </a:r>
              <a:endParaRPr lang="zh-CN" altLang="en-US" sz="2800" b="1" spc="300" dirty="0">
                <a:solidFill>
                  <a:prstClr val="black"/>
                </a:solidFill>
                <a:latin typeface="微软雅黑" panose="020B0503020204020204" pitchFamily="34" charset="-122"/>
                <a:ea typeface="微软雅黑" panose="020B0503020204020204" pitchFamily="34" charset="-122"/>
              </a:endParaRPr>
            </a:p>
          </p:txBody>
        </p:sp>
        <p:sp>
          <p:nvSpPr>
            <p:cNvPr id="63" name="矩形 62"/>
            <p:cNvSpPr/>
            <p:nvPr/>
          </p:nvSpPr>
          <p:spPr>
            <a:xfrm>
              <a:off x="3075672" y="4118497"/>
              <a:ext cx="1523836" cy="400110"/>
            </a:xfrm>
            <a:prstGeom prst="rect">
              <a:avLst/>
            </a:prstGeom>
          </p:spPr>
          <p:txBody>
            <a:bodyPr wrap="square">
              <a:spAutoFit/>
            </a:bodyPr>
            <a:lstStyle/>
            <a:p>
              <a:pPr defTabSz="685800"/>
              <a:r>
                <a:rPr lang="en-US" altLang="zh-CN" sz="2000" b="1" dirty="0">
                  <a:solidFill>
                    <a:prstClr val="black"/>
                  </a:solidFill>
                </a:rPr>
                <a:t>win</a:t>
              </a:r>
              <a:endParaRPr lang="zh-CN" altLang="en-US" sz="2000" b="1" dirty="0">
                <a:solidFill>
                  <a:prstClr val="black"/>
                </a:solidFill>
              </a:endParaRPr>
            </a:p>
          </p:txBody>
        </p:sp>
      </p:grpSp>
      <p:sp>
        <p:nvSpPr>
          <p:cNvPr id="64" name="矩形 63"/>
          <p:cNvSpPr>
            <a:spLocks noChangeArrowheads="1"/>
          </p:cNvSpPr>
          <p:nvPr/>
        </p:nvSpPr>
        <p:spPr bwMode="auto">
          <a:xfrm>
            <a:off x="2297322" y="4475410"/>
            <a:ext cx="4973718" cy="261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110000"/>
              </a:lnSpc>
              <a:defRPr/>
            </a:pPr>
            <a:r>
              <a:rPr lang="en-US" altLang="zh-CN" sz="1000" spc="200" dirty="0">
                <a:solidFill>
                  <a:prstClr val="black"/>
                </a:solidFill>
                <a:ea typeface="DFGHSGothic-W5" panose="020B0500000000000000" pitchFamily="50" charset="-128"/>
              </a:rPr>
              <a:t>SHANGHAI RAPIDESIGN ADVERTISING CO.,LTD </a:t>
            </a:r>
            <a:endParaRPr lang="en-US" altLang="zh-CN" sz="1000" spc="200" dirty="0">
              <a:solidFill>
                <a:prstClr val="black"/>
              </a:solidFill>
              <a:ea typeface="DFGHSGothic-W5" panose="020B0500000000000000" pitchFamily="50" charset="-128"/>
            </a:endParaRPr>
          </a:p>
        </p:txBody>
      </p:sp>
      <p:grpSp>
        <p:nvGrpSpPr>
          <p:cNvPr id="45" name="组合 44"/>
          <p:cNvGrpSpPr/>
          <p:nvPr/>
        </p:nvGrpSpPr>
        <p:grpSpPr>
          <a:xfrm>
            <a:off x="-20637" y="3873"/>
            <a:ext cx="9164637" cy="5138927"/>
            <a:chOff x="22340" y="-34226"/>
            <a:chExt cx="9164637" cy="5138927"/>
          </a:xfrm>
        </p:grpSpPr>
        <p:pic>
          <p:nvPicPr>
            <p:cNvPr id="46" name="图片 45"/>
            <p:cNvPicPr>
              <a:picLocks noChangeAspect="1"/>
            </p:cNvPicPr>
            <p:nvPr/>
          </p:nvPicPr>
          <p:blipFill>
            <a:blip r:embed="rId1">
              <a:extLst>
                <a:ext uri="{28A0092B-C50C-407E-A947-70E740481C1C}">
                  <a14:useLocalDpi xmlns:a14="http://schemas.microsoft.com/office/drawing/2010/main" val="0"/>
                </a:ext>
              </a:extLst>
            </a:blip>
            <a:srcRect l="28568"/>
            <a:stretch>
              <a:fillRect/>
            </a:stretch>
          </p:blipFill>
          <p:spPr>
            <a:xfrm>
              <a:off x="2634563" y="-34226"/>
              <a:ext cx="6552414" cy="5138927"/>
            </a:xfrm>
            <a:custGeom>
              <a:avLst/>
              <a:gdLst>
                <a:gd name="connsiteX0" fmla="*/ 0 w 6531777"/>
                <a:gd name="connsiteY0" fmla="*/ 0 h 5138927"/>
                <a:gd name="connsiteX1" fmla="*/ 6531777 w 6531777"/>
                <a:gd name="connsiteY1" fmla="*/ 0 h 5138927"/>
                <a:gd name="connsiteX2" fmla="*/ 6531777 w 6531777"/>
                <a:gd name="connsiteY2" fmla="*/ 5138927 h 5138927"/>
                <a:gd name="connsiteX3" fmla="*/ 0 w 6531777"/>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6531777" h="5138927">
                  <a:moveTo>
                    <a:pt x="0" y="0"/>
                  </a:moveTo>
                  <a:lnTo>
                    <a:pt x="6531777" y="0"/>
                  </a:lnTo>
                  <a:lnTo>
                    <a:pt x="6531777" y="5138927"/>
                  </a:lnTo>
                  <a:lnTo>
                    <a:pt x="0" y="5138927"/>
                  </a:lnTo>
                  <a:close/>
                </a:path>
              </a:pathLst>
            </a:custGeom>
          </p:spPr>
        </p:pic>
        <p:pic>
          <p:nvPicPr>
            <p:cNvPr id="47" name="图片 46"/>
            <p:cNvPicPr>
              <a:picLocks noChangeAspect="1"/>
            </p:cNvPicPr>
            <p:nvPr/>
          </p:nvPicPr>
          <p:blipFill>
            <a:blip r:embed="rId1">
              <a:extLst>
                <a:ext uri="{28A0092B-C50C-407E-A947-70E740481C1C}">
                  <a14:useLocalDpi xmlns:a14="http://schemas.microsoft.com/office/drawing/2010/main" val="0"/>
                </a:ext>
              </a:extLst>
            </a:blip>
            <a:srcRect r="71432"/>
            <a:stretch>
              <a:fillRect/>
            </a:stretch>
          </p:blipFill>
          <p:spPr>
            <a:xfrm>
              <a:off x="22340" y="-34226"/>
              <a:ext cx="2612223" cy="5138927"/>
            </a:xfrm>
            <a:custGeom>
              <a:avLst/>
              <a:gdLst>
                <a:gd name="connsiteX0" fmla="*/ 0 w 2612223"/>
                <a:gd name="connsiteY0" fmla="*/ 0 h 5138927"/>
                <a:gd name="connsiteX1" fmla="*/ 2612223 w 2612223"/>
                <a:gd name="connsiteY1" fmla="*/ 0 h 5138927"/>
                <a:gd name="connsiteX2" fmla="*/ 2612223 w 2612223"/>
                <a:gd name="connsiteY2" fmla="*/ 5138927 h 5138927"/>
                <a:gd name="connsiteX3" fmla="*/ 0 w 2612223"/>
                <a:gd name="connsiteY3" fmla="*/ 5138927 h 5138927"/>
              </a:gdLst>
              <a:ahLst/>
              <a:cxnLst>
                <a:cxn ang="0">
                  <a:pos x="connsiteX0" y="connsiteY0"/>
                </a:cxn>
                <a:cxn ang="0">
                  <a:pos x="connsiteX1" y="connsiteY1"/>
                </a:cxn>
                <a:cxn ang="0">
                  <a:pos x="connsiteX2" y="connsiteY2"/>
                </a:cxn>
                <a:cxn ang="0">
                  <a:pos x="connsiteX3" y="connsiteY3"/>
                </a:cxn>
              </a:cxnLst>
              <a:rect l="l" t="t" r="r" b="b"/>
              <a:pathLst>
                <a:path w="2612223" h="5138927">
                  <a:moveTo>
                    <a:pt x="0" y="0"/>
                  </a:moveTo>
                  <a:lnTo>
                    <a:pt x="2612223" y="0"/>
                  </a:lnTo>
                  <a:lnTo>
                    <a:pt x="2612223" y="5138927"/>
                  </a:lnTo>
                  <a:lnTo>
                    <a:pt x="0" y="5138927"/>
                  </a:lnTo>
                  <a:close/>
                </a:path>
              </a:pathLst>
            </a:custGeom>
          </p:spPr>
        </p:pic>
      </p:grpSp>
      <p:sp>
        <p:nvSpPr>
          <p:cNvPr id="56" name="日期占位符 26"/>
          <p:cNvSpPr>
            <a:spLocks noGrp="1"/>
          </p:cNvSpPr>
          <p:nvPr>
            <p:ph type="dt" sz="half" idx="4294967295"/>
          </p:nvPr>
        </p:nvSpPr>
        <p:spPr>
          <a:xfrm>
            <a:off x="4879383" y="4547501"/>
            <a:ext cx="1791956" cy="334151"/>
          </a:xfrm>
        </p:spPr>
        <p:txBody>
          <a:bodyPr/>
          <a:lstStyle/>
          <a:p>
            <a:fld id="{75CAB670-2A05-4BA8-A537-D149C722F224}" type="datetime1">
              <a:rPr lang="zh-CN" altLang="en-US" sz="1050" smtClean="0">
                <a:solidFill>
                  <a:prstClr val="black">
                    <a:lumMod val="75000"/>
                    <a:lumOff val="25000"/>
                  </a:prstClr>
                </a:solidFill>
                <a:latin typeface="方正综艺简体" panose="02010601030101010101" pitchFamily="65" charset="-122"/>
                <a:ea typeface="方正综艺简体" panose="02010601030101010101" pitchFamily="65" charset="-122"/>
              </a:rPr>
            </a:fld>
            <a:endParaRPr lang="zh-CN" altLang="en-US" sz="1050" dirty="0">
              <a:solidFill>
                <a:prstClr val="black">
                  <a:lumMod val="75000"/>
                  <a:lumOff val="25000"/>
                </a:prstClr>
              </a:solidFill>
              <a:latin typeface="方正综艺简体" panose="02010601030101010101" pitchFamily="65" charset="-122"/>
              <a:ea typeface="方正综艺简体" panose="02010601030101010101" pitchFamily="65" charset="-122"/>
            </a:endParaRPr>
          </a:p>
        </p:txBody>
      </p:sp>
      <p:grpSp>
        <p:nvGrpSpPr>
          <p:cNvPr id="57" name="组合 56"/>
          <p:cNvGrpSpPr/>
          <p:nvPr/>
        </p:nvGrpSpPr>
        <p:grpSpPr>
          <a:xfrm rot="16200000">
            <a:off x="4529366" y="-704711"/>
            <a:ext cx="122949" cy="5109688"/>
            <a:chOff x="2612223" y="-79394"/>
            <a:chExt cx="0" cy="5222895"/>
          </a:xfrm>
        </p:grpSpPr>
        <p:cxnSp>
          <p:nvCxnSpPr>
            <p:cNvPr id="58" name="直接连接符 57"/>
            <p:cNvCxnSpPr/>
            <p:nvPr/>
          </p:nvCxnSpPr>
          <p:spPr>
            <a:xfrm flipV="1">
              <a:off x="2612223" y="3810000"/>
              <a:ext cx="0" cy="1333501"/>
            </a:xfrm>
            <a:prstGeom prst="line">
              <a:avLst/>
            </a:prstGeom>
            <a:ln>
              <a:solidFill>
                <a:srgbClr val="006DB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2612223" y="2545641"/>
              <a:ext cx="0" cy="1333501"/>
            </a:xfrm>
            <a:prstGeom prst="line">
              <a:avLst/>
            </a:prstGeom>
            <a:ln>
              <a:solidFill>
                <a:srgbClr val="E5BC0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2612223" y="1201737"/>
              <a:ext cx="0" cy="1333501"/>
            </a:xfrm>
            <a:prstGeom prst="line">
              <a:avLst/>
            </a:prstGeom>
            <a:ln>
              <a:solidFill>
                <a:srgbClr val="00A6FB"/>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2612223" y="-79394"/>
              <a:ext cx="0" cy="1333501"/>
            </a:xfrm>
            <a:prstGeom prst="line">
              <a:avLst/>
            </a:prstGeom>
            <a:ln>
              <a:solidFill>
                <a:srgbClr val="E34847"/>
              </a:solidFill>
            </a:ln>
          </p:spPr>
          <p:style>
            <a:lnRef idx="1">
              <a:schemeClr val="accent1"/>
            </a:lnRef>
            <a:fillRef idx="0">
              <a:schemeClr val="accent1"/>
            </a:fillRef>
            <a:effectRef idx="0">
              <a:schemeClr val="accent1"/>
            </a:effectRef>
            <a:fontRef idx="minor">
              <a:schemeClr val="tx1"/>
            </a:fontRef>
          </p:style>
        </p:cxnSp>
      </p:grpSp>
      <p:grpSp>
        <p:nvGrpSpPr>
          <p:cNvPr id="67" name="组合 66"/>
          <p:cNvGrpSpPr/>
          <p:nvPr/>
        </p:nvGrpSpPr>
        <p:grpSpPr>
          <a:xfrm>
            <a:off x="1598284" y="2988955"/>
            <a:ext cx="1459003" cy="575198"/>
            <a:chOff x="1607810" y="2965140"/>
            <a:chExt cx="1459003" cy="575198"/>
          </a:xfrm>
        </p:grpSpPr>
        <p:sp>
          <p:nvSpPr>
            <p:cNvPr id="68" name="平行四边形 67"/>
            <p:cNvSpPr/>
            <p:nvPr/>
          </p:nvSpPr>
          <p:spPr>
            <a:xfrm>
              <a:off x="1607810" y="2965140"/>
              <a:ext cx="1459003" cy="575198"/>
            </a:xfrm>
            <a:prstGeom prst="parallelogram">
              <a:avLst/>
            </a:prstGeom>
            <a:solidFill>
              <a:srgbClr val="E34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69" name="组合 68"/>
            <p:cNvGrpSpPr/>
            <p:nvPr/>
          </p:nvGrpSpPr>
          <p:grpSpPr bwMode="auto">
            <a:xfrm>
              <a:off x="1858252" y="3174743"/>
              <a:ext cx="920676" cy="190821"/>
              <a:chOff x="400761" y="945509"/>
              <a:chExt cx="920141" cy="190622"/>
            </a:xfrm>
          </p:grpSpPr>
          <p:sp>
            <p:nvSpPr>
              <p:cNvPr id="70" name="TextBox 3"/>
              <p:cNvSpPr txBox="1">
                <a:spLocks noChangeArrowheads="1"/>
              </p:cNvSpPr>
              <p:nvPr/>
            </p:nvSpPr>
            <p:spPr bwMode="auto">
              <a:xfrm>
                <a:off x="400761" y="945509"/>
                <a:ext cx="447298" cy="19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zh-CN" altLang="en-US" sz="800" b="1" dirty="0" smtClean="0">
                    <a:solidFill>
                      <a:prstClr val="white"/>
                    </a:solidFill>
                    <a:latin typeface="Arial" panose="020B0604020202020204" pitchFamily="34" charset="0"/>
                    <a:ea typeface="Arial Unicode MS" panose="020B0604020202020204" pitchFamily="34" charset="-122"/>
                    <a:cs typeface="Arial Unicode MS" panose="020B0604020202020204" pitchFamily="34" charset="-122"/>
                  </a:rPr>
                  <a:t>有力 </a:t>
                </a:r>
                <a:r>
                  <a:rPr lang="en-US" altLang="zh-CN" sz="800" b="1" dirty="0" smtClean="0">
                    <a:solidFill>
                      <a:prstClr val="white"/>
                    </a:solidFill>
                    <a:latin typeface="Arial" panose="020B0604020202020204" pitchFamily="34" charset="0"/>
                    <a:ea typeface="Arial Unicode MS" panose="020B0604020202020204" pitchFamily="34" charset="-122"/>
                    <a:cs typeface="Arial Unicode MS" panose="020B0604020202020204" pitchFamily="34" charset="-122"/>
                  </a:rPr>
                  <a:t>/</a:t>
                </a:r>
                <a:endParaRPr lang="en-US" altLang="zh-CN" sz="800" b="1" dirty="0">
                  <a:solidFill>
                    <a:prstClr val="white"/>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71" name="矩形 70"/>
              <p:cNvSpPr>
                <a:spLocks noChangeArrowheads="1"/>
              </p:cNvSpPr>
              <p:nvPr/>
            </p:nvSpPr>
            <p:spPr bwMode="auto">
              <a:xfrm>
                <a:off x="700579" y="957647"/>
                <a:ext cx="620323" cy="16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altLang="zh-CN" sz="600" b="1" dirty="0" smtClean="0">
                    <a:solidFill>
                      <a:prstClr val="white"/>
                    </a:solidFill>
                    <a:latin typeface="Arial" panose="020B0604020202020204" pitchFamily="34" charset="0"/>
                    <a:ea typeface="Arial Unicode MS" panose="020B0604020202020204" pitchFamily="34" charset="-122"/>
                    <a:cs typeface="Arial Unicode MS" panose="020B0604020202020204" pitchFamily="34" charset="-122"/>
                  </a:rPr>
                  <a:t>POWERFUL</a:t>
                </a:r>
                <a:endParaRPr lang="zh-CN" altLang="en-US" sz="600" b="1" dirty="0">
                  <a:solidFill>
                    <a:prstClr val="white"/>
                  </a:solidFill>
                  <a:latin typeface="Arial" panose="020B0604020202020204" pitchFamily="34" charset="0"/>
                  <a:ea typeface="Arial Unicode MS" panose="020B0604020202020204" pitchFamily="34" charset="-122"/>
                  <a:cs typeface="Arial Unicode MS" panose="020B0604020202020204" pitchFamily="34" charset="-122"/>
                </a:endParaRPr>
              </a:p>
            </p:txBody>
          </p:sp>
        </p:grpSp>
      </p:grpSp>
      <p:grpSp>
        <p:nvGrpSpPr>
          <p:cNvPr id="72" name="组合 71"/>
          <p:cNvGrpSpPr/>
          <p:nvPr/>
        </p:nvGrpSpPr>
        <p:grpSpPr>
          <a:xfrm>
            <a:off x="3058998" y="2429923"/>
            <a:ext cx="1459003" cy="575198"/>
            <a:chOff x="3058998" y="2429923"/>
            <a:chExt cx="1459003" cy="575198"/>
          </a:xfrm>
        </p:grpSpPr>
        <p:sp>
          <p:nvSpPr>
            <p:cNvPr id="73" name="平行四边形 72"/>
            <p:cNvSpPr/>
            <p:nvPr/>
          </p:nvSpPr>
          <p:spPr>
            <a:xfrm>
              <a:off x="3058998" y="2429923"/>
              <a:ext cx="1459003" cy="575198"/>
            </a:xfrm>
            <a:prstGeom prst="parallelogram">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74" name="组合 73"/>
            <p:cNvGrpSpPr/>
            <p:nvPr/>
          </p:nvGrpSpPr>
          <p:grpSpPr bwMode="auto">
            <a:xfrm>
              <a:off x="3340535" y="2639683"/>
              <a:ext cx="920889" cy="190821"/>
              <a:chOff x="391827" y="945509"/>
              <a:chExt cx="920433" cy="190622"/>
            </a:xfrm>
          </p:grpSpPr>
          <p:sp>
            <p:nvSpPr>
              <p:cNvPr id="75" name="TextBox 92"/>
              <p:cNvSpPr txBox="1">
                <a:spLocks noChangeArrowheads="1"/>
              </p:cNvSpPr>
              <p:nvPr/>
            </p:nvSpPr>
            <p:spPr bwMode="auto">
              <a:xfrm>
                <a:off x="391827" y="945509"/>
                <a:ext cx="447338" cy="19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zh-CN" altLang="en-US" sz="800" b="1" dirty="0" smtClean="0">
                    <a:solidFill>
                      <a:prstClr val="white"/>
                    </a:solidFill>
                    <a:latin typeface="Arial" panose="020B0604020202020204" pitchFamily="34" charset="0"/>
                    <a:ea typeface="Arial Unicode MS" panose="020B0604020202020204" pitchFamily="34" charset="-122"/>
                    <a:cs typeface="Arial Unicode MS" panose="020B0604020202020204" pitchFamily="34" charset="-122"/>
                  </a:rPr>
                  <a:t>创意 </a:t>
                </a:r>
                <a:r>
                  <a:rPr lang="en-US" altLang="zh-CN" sz="800" b="1" dirty="0" smtClean="0">
                    <a:solidFill>
                      <a:prstClr val="white"/>
                    </a:solidFill>
                    <a:latin typeface="Arial" panose="020B0604020202020204" pitchFamily="34" charset="0"/>
                    <a:ea typeface="Arial Unicode MS" panose="020B0604020202020204" pitchFamily="34" charset="-122"/>
                    <a:cs typeface="Arial Unicode MS" panose="020B0604020202020204" pitchFamily="34" charset="-122"/>
                  </a:rPr>
                  <a:t>/</a:t>
                </a:r>
                <a:endParaRPr lang="zh-CN" altLang="en-US" sz="800" b="1" dirty="0">
                  <a:solidFill>
                    <a:prstClr val="white"/>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76" name="矩形 75"/>
              <p:cNvSpPr/>
              <p:nvPr/>
            </p:nvSpPr>
            <p:spPr bwMode="auto">
              <a:xfrm>
                <a:off x="722326" y="957807"/>
                <a:ext cx="589934" cy="16602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defRPr/>
                </a:pPr>
                <a:r>
                  <a:rPr lang="en-US" altLang="zh-CN" sz="600" b="1" dirty="0" smtClean="0">
                    <a:solidFill>
                      <a:prstClr val="white"/>
                    </a:solidFill>
                    <a:latin typeface="Arial" panose="020B0604020202020204" pitchFamily="34" charset="0"/>
                    <a:ea typeface="Arial Unicode MS" panose="020B0604020202020204" pitchFamily="34" charset="-122"/>
                    <a:cs typeface="Arial" panose="020B0604020202020204" pitchFamily="34" charset="0"/>
                  </a:rPr>
                  <a:t>CREATIVE </a:t>
                </a:r>
                <a:endParaRPr lang="en-US" altLang="zh-CN" sz="600" b="1" dirty="0">
                  <a:solidFill>
                    <a:prstClr val="white"/>
                  </a:solidFill>
                  <a:latin typeface="Arial" panose="020B0604020202020204" pitchFamily="34" charset="0"/>
                  <a:ea typeface="Arial Unicode MS" panose="020B0604020202020204" pitchFamily="34" charset="-122"/>
                  <a:cs typeface="Arial" panose="020B0604020202020204" pitchFamily="34" charset="0"/>
                </a:endParaRPr>
              </a:p>
            </p:txBody>
          </p:sp>
        </p:grpSp>
      </p:grpSp>
      <p:grpSp>
        <p:nvGrpSpPr>
          <p:cNvPr id="77" name="组合 76"/>
          <p:cNvGrpSpPr/>
          <p:nvPr/>
        </p:nvGrpSpPr>
        <p:grpSpPr>
          <a:xfrm>
            <a:off x="4227679" y="3005121"/>
            <a:ext cx="1459003" cy="575198"/>
            <a:chOff x="4227679" y="3005121"/>
            <a:chExt cx="1459003" cy="575198"/>
          </a:xfrm>
        </p:grpSpPr>
        <p:sp>
          <p:nvSpPr>
            <p:cNvPr id="78" name="平行四边形 77"/>
            <p:cNvSpPr/>
            <p:nvPr/>
          </p:nvSpPr>
          <p:spPr>
            <a:xfrm>
              <a:off x="4227679" y="3005121"/>
              <a:ext cx="1459003" cy="575198"/>
            </a:xfrm>
            <a:prstGeom prst="parallelogram">
              <a:avLst/>
            </a:prstGeom>
            <a:solidFill>
              <a:srgbClr val="E5B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79" name="组合 78"/>
            <p:cNvGrpSpPr/>
            <p:nvPr/>
          </p:nvGrpSpPr>
          <p:grpSpPr bwMode="auto">
            <a:xfrm>
              <a:off x="4527372" y="3213542"/>
              <a:ext cx="776719" cy="190821"/>
              <a:chOff x="443016" y="945509"/>
              <a:chExt cx="776649" cy="190622"/>
            </a:xfrm>
          </p:grpSpPr>
          <p:sp>
            <p:nvSpPr>
              <p:cNvPr id="80" name="TextBox 98"/>
              <p:cNvSpPr txBox="1">
                <a:spLocks noChangeArrowheads="1"/>
              </p:cNvSpPr>
              <p:nvPr/>
            </p:nvSpPr>
            <p:spPr bwMode="auto">
              <a:xfrm>
                <a:off x="443016" y="945509"/>
                <a:ext cx="447520" cy="19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zh-CN" altLang="en-US" sz="800" b="1" dirty="0" smtClean="0">
                    <a:solidFill>
                      <a:prstClr val="white"/>
                    </a:solidFill>
                    <a:latin typeface="Arial" panose="020B0604020202020204" pitchFamily="34" charset="0"/>
                    <a:ea typeface="Arial Unicode MS" panose="020B0604020202020204" pitchFamily="34" charset="-122"/>
                    <a:cs typeface="Arial Unicode MS" panose="020B0604020202020204" pitchFamily="34" charset="-122"/>
                  </a:rPr>
                  <a:t>精美 </a:t>
                </a:r>
                <a:r>
                  <a:rPr lang="en-US" altLang="zh-CN" sz="800" b="1" dirty="0" smtClean="0">
                    <a:solidFill>
                      <a:prstClr val="white"/>
                    </a:solidFill>
                    <a:latin typeface="Arial" panose="020B0604020202020204" pitchFamily="34" charset="0"/>
                    <a:ea typeface="Arial Unicode MS" panose="020B0604020202020204" pitchFamily="34" charset="-122"/>
                    <a:cs typeface="Arial Unicode MS" panose="020B0604020202020204" pitchFamily="34" charset="-122"/>
                  </a:rPr>
                  <a:t>/</a:t>
                </a:r>
                <a:endParaRPr lang="zh-CN" altLang="en-US" sz="800" b="1" dirty="0">
                  <a:solidFill>
                    <a:prstClr val="white"/>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81" name="矩形 80"/>
              <p:cNvSpPr/>
              <p:nvPr/>
            </p:nvSpPr>
            <p:spPr bwMode="auto">
              <a:xfrm>
                <a:off x="732075" y="958356"/>
                <a:ext cx="487590" cy="16602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defRPr/>
                </a:pPr>
                <a:r>
                  <a:rPr lang="en-US" altLang="zh-CN" sz="600" b="1" dirty="0" smtClean="0">
                    <a:solidFill>
                      <a:prstClr val="white"/>
                    </a:solidFill>
                    <a:latin typeface="Arial" panose="020B0604020202020204" pitchFamily="34" charset="0"/>
                    <a:ea typeface="Arial Unicode MS" panose="020B0604020202020204" pitchFamily="34" charset="-122"/>
                    <a:cs typeface="Arial" panose="020B0604020202020204" pitchFamily="34" charset="0"/>
                  </a:rPr>
                  <a:t>PRETTY</a:t>
                </a:r>
                <a:endParaRPr lang="en-US" altLang="zh-CN" sz="600" b="1" dirty="0">
                  <a:solidFill>
                    <a:prstClr val="white"/>
                  </a:solidFill>
                  <a:latin typeface="Arial" panose="020B0604020202020204" pitchFamily="34" charset="0"/>
                  <a:ea typeface="Arial Unicode MS" panose="020B0604020202020204" pitchFamily="34" charset="-122"/>
                  <a:cs typeface="Arial" panose="020B0604020202020204" pitchFamily="34" charset="0"/>
                </a:endParaRPr>
              </a:p>
            </p:txBody>
          </p:sp>
        </p:grpSp>
      </p:grpSp>
      <p:grpSp>
        <p:nvGrpSpPr>
          <p:cNvPr id="82" name="组合 81"/>
          <p:cNvGrpSpPr/>
          <p:nvPr/>
        </p:nvGrpSpPr>
        <p:grpSpPr>
          <a:xfrm>
            <a:off x="5686682" y="2435838"/>
            <a:ext cx="1459003" cy="575198"/>
            <a:chOff x="5686682" y="2435838"/>
            <a:chExt cx="1459003" cy="575198"/>
          </a:xfrm>
        </p:grpSpPr>
        <p:sp>
          <p:nvSpPr>
            <p:cNvPr id="83" name="平行四边形 82"/>
            <p:cNvSpPr/>
            <p:nvPr/>
          </p:nvSpPr>
          <p:spPr>
            <a:xfrm>
              <a:off x="5686682" y="2435838"/>
              <a:ext cx="1459003" cy="575198"/>
            </a:xfrm>
            <a:prstGeom prst="parallelogram">
              <a:avLst/>
            </a:prstGeom>
            <a:solidFill>
              <a:srgbClr val="006D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84" name="组合 83"/>
            <p:cNvGrpSpPr/>
            <p:nvPr/>
          </p:nvGrpSpPr>
          <p:grpSpPr bwMode="auto">
            <a:xfrm>
              <a:off x="5992860" y="2650422"/>
              <a:ext cx="840294" cy="190821"/>
              <a:chOff x="408230" y="945509"/>
              <a:chExt cx="840218" cy="190622"/>
            </a:xfrm>
          </p:grpSpPr>
          <p:sp>
            <p:nvSpPr>
              <p:cNvPr id="85" name="TextBox 104"/>
              <p:cNvSpPr txBox="1">
                <a:spLocks noChangeArrowheads="1"/>
              </p:cNvSpPr>
              <p:nvPr/>
            </p:nvSpPr>
            <p:spPr bwMode="auto">
              <a:xfrm>
                <a:off x="408230" y="945509"/>
                <a:ext cx="447516" cy="190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zh-CN" altLang="en-US" sz="800" b="1" dirty="0" smtClean="0">
                    <a:solidFill>
                      <a:prstClr val="white"/>
                    </a:solidFill>
                    <a:latin typeface="Arial" panose="020B0604020202020204" pitchFamily="34" charset="0"/>
                    <a:ea typeface="Arial Unicode MS" panose="020B0604020202020204" pitchFamily="34" charset="-122"/>
                    <a:cs typeface="Arial Unicode MS" panose="020B0604020202020204" pitchFamily="34" charset="-122"/>
                  </a:rPr>
                  <a:t>清晰 </a:t>
                </a:r>
                <a:r>
                  <a:rPr lang="en-US" altLang="zh-CN" sz="800" b="1" dirty="0" smtClean="0">
                    <a:solidFill>
                      <a:prstClr val="white"/>
                    </a:solidFill>
                    <a:latin typeface="Arial" panose="020B0604020202020204" pitchFamily="34" charset="0"/>
                    <a:ea typeface="Arial Unicode MS" panose="020B0604020202020204" pitchFamily="34" charset="-122"/>
                    <a:cs typeface="Arial Unicode MS" panose="020B0604020202020204" pitchFamily="34" charset="-122"/>
                  </a:rPr>
                  <a:t>/</a:t>
                </a:r>
                <a:endParaRPr lang="zh-CN" altLang="en-US" sz="800" b="1" dirty="0">
                  <a:solidFill>
                    <a:prstClr val="white"/>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86" name="矩形 85"/>
              <p:cNvSpPr/>
              <p:nvPr/>
            </p:nvSpPr>
            <p:spPr bwMode="auto">
              <a:xfrm>
                <a:off x="719184" y="958356"/>
                <a:ext cx="529264" cy="16602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defRPr/>
                </a:pPr>
                <a:r>
                  <a:rPr lang="en-US" altLang="zh-CN" sz="600" b="1" dirty="0">
                    <a:solidFill>
                      <a:prstClr val="white"/>
                    </a:solidFill>
                    <a:latin typeface="Arial" panose="020B0604020202020204" pitchFamily="34" charset="0"/>
                    <a:ea typeface="Arial Unicode MS" panose="020B0604020202020204" pitchFamily="34" charset="-122"/>
                    <a:cs typeface="Arial" panose="020B0604020202020204" pitchFamily="34" charset="0"/>
                  </a:rPr>
                  <a:t>LOGICAL</a:t>
                </a:r>
                <a:endParaRPr lang="en-US" altLang="zh-CN" sz="600" b="1" dirty="0">
                  <a:solidFill>
                    <a:prstClr val="white"/>
                  </a:solidFill>
                  <a:latin typeface="Arial" panose="020B0604020202020204" pitchFamily="34" charset="0"/>
                  <a:ea typeface="Arial Unicode MS" panose="020B0604020202020204" pitchFamily="34" charset="-122"/>
                  <a:cs typeface="Arial" panose="020B0604020202020204" pitchFamily="34" charset="0"/>
                </a:endParaRPr>
              </a:p>
            </p:txBody>
          </p:sp>
        </p:grpSp>
      </p:grpSp>
      <p:grpSp>
        <p:nvGrpSpPr>
          <p:cNvPr id="87" name="组合 86"/>
          <p:cNvGrpSpPr/>
          <p:nvPr/>
        </p:nvGrpSpPr>
        <p:grpSpPr>
          <a:xfrm>
            <a:off x="6530398" y="4725286"/>
            <a:ext cx="2610383" cy="0"/>
            <a:chOff x="5552395" y="4732338"/>
            <a:chExt cx="1818893" cy="0"/>
          </a:xfrm>
        </p:grpSpPr>
        <p:cxnSp>
          <p:nvCxnSpPr>
            <p:cNvPr id="88" name="直接连接符 87"/>
            <p:cNvCxnSpPr/>
            <p:nvPr/>
          </p:nvCxnSpPr>
          <p:spPr>
            <a:xfrm flipH="1">
              <a:off x="6443600" y="4732338"/>
              <a:ext cx="927688" cy="0"/>
            </a:xfrm>
            <a:prstGeom prst="line">
              <a:avLst/>
            </a:prstGeom>
            <a:ln>
              <a:solidFill>
                <a:srgbClr val="006DB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5552395" y="4732338"/>
              <a:ext cx="891207" cy="0"/>
            </a:xfrm>
            <a:prstGeom prst="line">
              <a:avLst/>
            </a:prstGeom>
            <a:ln>
              <a:solidFill>
                <a:srgbClr val="E5BC00"/>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7948" y="4732336"/>
            <a:ext cx="4596185" cy="410463"/>
            <a:chOff x="17473" y="4732338"/>
            <a:chExt cx="2614632" cy="0"/>
          </a:xfrm>
        </p:grpSpPr>
        <p:cxnSp>
          <p:nvCxnSpPr>
            <p:cNvPr id="91" name="直接连接符 90"/>
            <p:cNvCxnSpPr/>
            <p:nvPr/>
          </p:nvCxnSpPr>
          <p:spPr>
            <a:xfrm rot="16200000" flipV="1">
              <a:off x="1965355" y="4065587"/>
              <a:ext cx="0" cy="1333501"/>
            </a:xfrm>
            <a:prstGeom prst="line">
              <a:avLst/>
            </a:prstGeom>
            <a:ln>
              <a:solidFill>
                <a:srgbClr val="00A6FB"/>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rot="16200000" flipV="1">
              <a:off x="684224" y="4065587"/>
              <a:ext cx="0" cy="1333501"/>
            </a:xfrm>
            <a:prstGeom prst="line">
              <a:avLst/>
            </a:prstGeom>
            <a:ln>
              <a:solidFill>
                <a:srgbClr val="E34847"/>
              </a:solidFill>
            </a:ln>
          </p:spPr>
          <p:style>
            <a:lnRef idx="1">
              <a:schemeClr val="accent1"/>
            </a:lnRef>
            <a:fillRef idx="0">
              <a:schemeClr val="accent1"/>
            </a:fillRef>
            <a:effectRef idx="0">
              <a:schemeClr val="accent1"/>
            </a:effectRef>
            <a:fontRef idx="minor">
              <a:schemeClr val="tx1"/>
            </a:fontRef>
          </p:style>
        </p:cxnSp>
      </p:grpSp>
      <p:cxnSp>
        <p:nvCxnSpPr>
          <p:cNvPr id="93" name="直接连接符 92"/>
          <p:cNvCxnSpPr/>
          <p:nvPr/>
        </p:nvCxnSpPr>
        <p:spPr>
          <a:xfrm flipH="1">
            <a:off x="6510474" y="2962178"/>
            <a:ext cx="477324" cy="1767195"/>
          </a:xfrm>
          <a:prstGeom prst="line">
            <a:avLst/>
          </a:prstGeom>
          <a:ln>
            <a:solidFill>
              <a:srgbClr val="006DB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1743731" y="1911607"/>
            <a:ext cx="290622" cy="1093514"/>
          </a:xfrm>
          <a:prstGeom prst="line">
            <a:avLst/>
          </a:prstGeom>
          <a:ln>
            <a:solidFill>
              <a:srgbClr val="E34847"/>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86556" y="1078055"/>
            <a:ext cx="8370888" cy="2987532"/>
            <a:chOff x="386556" y="1078055"/>
            <a:chExt cx="8370888" cy="2987532"/>
          </a:xfrm>
        </p:grpSpPr>
        <p:grpSp>
          <p:nvGrpSpPr>
            <p:cNvPr id="54" name="组合 53"/>
            <p:cNvGrpSpPr/>
            <p:nvPr/>
          </p:nvGrpSpPr>
          <p:grpSpPr bwMode="auto">
            <a:xfrm>
              <a:off x="7155656" y="1617662"/>
              <a:ext cx="1601788" cy="2447925"/>
              <a:chOff x="7150030" y="1491630"/>
              <a:chExt cx="1601958" cy="2448272"/>
            </a:xfrm>
          </p:grpSpPr>
          <p:sp>
            <p:nvSpPr>
              <p:cNvPr id="84" name="矩形 83"/>
              <p:cNvSpPr/>
              <p:nvPr/>
            </p:nvSpPr>
            <p:spPr>
              <a:xfrm>
                <a:off x="7153205" y="1923491"/>
                <a:ext cx="1598783" cy="20164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5" name="矩形 84"/>
              <p:cNvSpPr/>
              <p:nvPr/>
            </p:nvSpPr>
            <p:spPr>
              <a:xfrm>
                <a:off x="7150030" y="1491630"/>
                <a:ext cx="1598783" cy="431861"/>
              </a:xfrm>
              <a:prstGeom prst="rect">
                <a:avLst/>
              </a:prstGeom>
              <a:solidFill>
                <a:srgbClr val="E34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6" name="TextBox 24"/>
              <p:cNvSpPr txBox="1">
                <a:spLocks noChangeArrowheads="1"/>
              </p:cNvSpPr>
              <p:nvPr/>
            </p:nvSpPr>
            <p:spPr bwMode="auto">
              <a:xfrm>
                <a:off x="7400860" y="1553765"/>
                <a:ext cx="1096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altLang="zh-CN" sz="1400" b="1">
                    <a:solidFill>
                      <a:srgbClr val="FFFFFF"/>
                    </a:solidFill>
                    <a:latin typeface="微软雅黑" panose="020B0503020204020204" pitchFamily="34" charset="-122"/>
                    <a:ea typeface="微软雅黑" panose="020B0503020204020204" pitchFamily="34" charset="-122"/>
                  </a:rPr>
                  <a:t>2011</a:t>
                </a:r>
                <a:r>
                  <a:rPr lang="zh-CN" altLang="en-US" sz="1400" b="1">
                    <a:solidFill>
                      <a:srgbClr val="FFFFFF"/>
                    </a:solidFill>
                    <a:latin typeface="微软雅黑" panose="020B0503020204020204" pitchFamily="34" charset="-122"/>
                    <a:ea typeface="微软雅黑" panose="020B0503020204020204" pitchFamily="34" charset="-122"/>
                  </a:rPr>
                  <a:t>年</a:t>
                </a:r>
                <a:r>
                  <a:rPr lang="en-US" altLang="zh-CN" sz="1400" b="1">
                    <a:solidFill>
                      <a:srgbClr val="FFFFFF"/>
                    </a:solidFill>
                    <a:latin typeface="微软雅黑" panose="020B0503020204020204" pitchFamily="34" charset="-122"/>
                    <a:ea typeface="微软雅黑" panose="020B0503020204020204" pitchFamily="34" charset="-122"/>
                  </a:rPr>
                  <a:t>1</a:t>
                </a:r>
                <a:r>
                  <a:rPr lang="zh-CN" altLang="en-US" sz="1400" b="1">
                    <a:solidFill>
                      <a:srgbClr val="FFFFFF"/>
                    </a:solidFill>
                    <a:latin typeface="微软雅黑" panose="020B0503020204020204" pitchFamily="34" charset="-122"/>
                    <a:ea typeface="微软雅黑" panose="020B0503020204020204" pitchFamily="34" charset="-122"/>
                  </a:rPr>
                  <a:t>月</a:t>
                </a:r>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87" name="TextBox 53"/>
              <p:cNvSpPr txBox="1">
                <a:spLocks noChangeArrowheads="1"/>
              </p:cNvSpPr>
              <p:nvPr/>
            </p:nvSpPr>
            <p:spPr bwMode="auto">
              <a:xfrm>
                <a:off x="7153554" y="2067694"/>
                <a:ext cx="159843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sz="1200" dirty="0">
                    <a:solidFill>
                      <a:srgbClr val="000000"/>
                    </a:solidFill>
                    <a:latin typeface="微软雅黑" panose="020B0503020204020204" pitchFamily="34" charset="-122"/>
                    <a:ea typeface="微软雅黑" panose="020B0503020204020204" pitchFamily="34" charset="-122"/>
                  </a:rPr>
                  <a:t>锐普</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专业</a:t>
                </a:r>
                <a:endParaRPr lang="en-US" altLang="zh-CN" sz="1200" dirty="0">
                  <a:solidFill>
                    <a:srgbClr val="000000"/>
                  </a:solidFill>
                  <a:latin typeface="微软雅黑" panose="020B0503020204020204" pitchFamily="34" charset="-122"/>
                  <a:ea typeface="微软雅黑" panose="020B0503020204020204" pitchFamily="34" charset="-122"/>
                </a:endParaRPr>
              </a:p>
              <a:p>
                <a:pPr algn="ctr">
                  <a:spcBef>
                    <a:spcPct val="0"/>
                  </a:spcBef>
                </a:pP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动画教程</a:t>
                </a:r>
                <a:endParaRPr lang="en-US" altLang="zh-CN" sz="1200" dirty="0">
                  <a:solidFill>
                    <a:srgbClr val="000000"/>
                  </a:solidFill>
                  <a:latin typeface="微软雅黑" panose="020B0503020204020204" pitchFamily="34" charset="-122"/>
                  <a:ea typeface="微软雅黑" panose="020B0503020204020204" pitchFamily="34" charset="-122"/>
                </a:endParaRPr>
              </a:p>
              <a:p>
                <a:pPr algn="ctr">
                  <a:spcBef>
                    <a:spcPct val="0"/>
                  </a:spcBef>
                </a:pP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动画传奇</a:t>
                </a:r>
                <a:r>
                  <a:rPr lang="en-US" altLang="zh-CN" sz="1200" dirty="0">
                    <a:solidFill>
                      <a:srgbClr val="000000"/>
                    </a:solidFill>
                    <a:latin typeface="微软雅黑" panose="020B0503020204020204" pitchFamily="34" charset="-122"/>
                    <a:ea typeface="微软雅黑" panose="020B0503020204020204" pitchFamily="34" charset="-122"/>
                  </a:rPr>
                  <a:t>》</a:t>
                </a:r>
                <a:endParaRPr lang="en-US" altLang="zh-CN" sz="1200" dirty="0">
                  <a:solidFill>
                    <a:srgbClr val="000000"/>
                  </a:solidFill>
                  <a:latin typeface="微软雅黑" panose="020B0503020204020204" pitchFamily="34" charset="-122"/>
                  <a:ea typeface="微软雅黑" panose="020B0503020204020204" pitchFamily="34" charset="-122"/>
                </a:endParaRPr>
              </a:p>
              <a:p>
                <a:pPr algn="ctr">
                  <a:spcBef>
                    <a:spcPct val="0"/>
                  </a:spcBef>
                </a:pPr>
                <a:r>
                  <a:rPr lang="zh-CN" altLang="en-US" sz="1200" dirty="0">
                    <a:solidFill>
                      <a:srgbClr val="000000"/>
                    </a:solidFill>
                    <a:latin typeface="微软雅黑" panose="020B0503020204020204" pitchFamily="34" charset="-122"/>
                    <a:ea typeface="微软雅黑" panose="020B0503020204020204" pitchFamily="34" charset="-122"/>
                  </a:rPr>
                  <a:t>正式上市</a:t>
                </a:r>
                <a:endParaRPr lang="zh-CN" altLang="en-US" sz="1200" dirty="0">
                  <a:solidFill>
                    <a:srgbClr val="000000"/>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bwMode="auto">
            <a:xfrm>
              <a:off x="386556" y="1078055"/>
              <a:ext cx="8370888" cy="400110"/>
              <a:chOff x="-9128" y="952053"/>
              <a:chExt cx="9153128" cy="400110"/>
            </a:xfrm>
          </p:grpSpPr>
          <p:cxnSp>
            <p:nvCxnSpPr>
              <p:cNvPr id="80" name="直接连接符 79"/>
              <p:cNvCxnSpPr/>
              <p:nvPr/>
            </p:nvCxnSpPr>
            <p:spPr>
              <a:xfrm>
                <a:off x="-9128" y="969519"/>
                <a:ext cx="9142713" cy="0"/>
              </a:xfrm>
              <a:prstGeom prst="line">
                <a:avLst/>
              </a:prstGeom>
              <a:ln>
                <a:solidFill>
                  <a:srgbClr val="006DB1"/>
                </a:solidFill>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bwMode="auto">
              <a:xfrm>
                <a:off x="0" y="952053"/>
                <a:ext cx="9144000" cy="400110"/>
                <a:chOff x="0" y="952053"/>
                <a:chExt cx="9144000" cy="400110"/>
              </a:xfrm>
            </p:grpSpPr>
            <p:sp>
              <p:nvSpPr>
                <p:cNvPr id="82" name="矩形 81"/>
                <p:cNvSpPr>
                  <a:spLocks noChangeArrowheads="1"/>
                </p:cNvSpPr>
                <p:nvPr/>
              </p:nvSpPr>
              <p:spPr bwMode="auto">
                <a:xfrm>
                  <a:off x="0" y="987574"/>
                  <a:ext cx="9144000" cy="360040"/>
                </a:xfrm>
                <a:prstGeom prst="rect">
                  <a:avLst/>
                </a:prstGeom>
                <a:solidFill>
                  <a:srgbClr val="006D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83" name="Text Box 102"/>
                <p:cNvSpPr txBox="1">
                  <a:spLocks noChangeArrowheads="1"/>
                </p:cNvSpPr>
                <p:nvPr/>
              </p:nvSpPr>
              <p:spPr bwMode="gray">
                <a:xfrm>
                  <a:off x="3681285" y="952053"/>
                  <a:ext cx="18365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SzPct val="120000"/>
                    <a:defRPr/>
                  </a:pPr>
                  <a:r>
                    <a:rPr lang="zh-CN" altLang="en-US" sz="2000" b="1" spc="300" dirty="0">
                      <a:solidFill>
                        <a:prstClr val="white"/>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发展历程</a:t>
                  </a:r>
                  <a:endParaRPr lang="zh-CN" altLang="en-US" sz="2000" b="1" spc="300" dirty="0">
                    <a:solidFill>
                      <a:prstClr val="white"/>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endParaRPr>
                </a:p>
              </p:txBody>
            </p:sp>
          </p:grpSp>
        </p:grpSp>
        <p:grpSp>
          <p:nvGrpSpPr>
            <p:cNvPr id="56" name="组合 55"/>
            <p:cNvGrpSpPr/>
            <p:nvPr/>
          </p:nvGrpSpPr>
          <p:grpSpPr bwMode="auto">
            <a:xfrm>
              <a:off x="386556" y="1617662"/>
              <a:ext cx="1647825" cy="2447925"/>
              <a:chOff x="381278" y="1491630"/>
              <a:chExt cx="1648051" cy="2448272"/>
            </a:xfrm>
          </p:grpSpPr>
          <p:sp>
            <p:nvSpPr>
              <p:cNvPr id="75" name="矩形 74"/>
              <p:cNvSpPr/>
              <p:nvPr/>
            </p:nvSpPr>
            <p:spPr>
              <a:xfrm>
                <a:off x="381278" y="1923491"/>
                <a:ext cx="1598832" cy="20164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prstClr val="white"/>
                  </a:solidFill>
                </a:endParaRPr>
              </a:p>
            </p:txBody>
          </p:sp>
          <p:sp>
            <p:nvSpPr>
              <p:cNvPr id="76" name="矩形 75"/>
              <p:cNvSpPr/>
              <p:nvPr/>
            </p:nvSpPr>
            <p:spPr>
              <a:xfrm>
                <a:off x="381278" y="1491630"/>
                <a:ext cx="1598832" cy="431861"/>
              </a:xfrm>
              <a:prstGeom prst="rect">
                <a:avLst/>
              </a:prstGeom>
              <a:solidFill>
                <a:srgbClr val="006D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prstClr val="white"/>
                  </a:solidFill>
                </a:endParaRPr>
              </a:p>
            </p:txBody>
          </p:sp>
          <p:sp>
            <p:nvSpPr>
              <p:cNvPr id="77" name="TextBox 34"/>
              <p:cNvSpPr txBox="1">
                <a:spLocks noChangeArrowheads="1"/>
              </p:cNvSpPr>
              <p:nvPr/>
            </p:nvSpPr>
            <p:spPr bwMode="auto">
              <a:xfrm>
                <a:off x="632108" y="1549582"/>
                <a:ext cx="1096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altLang="zh-CN" sz="1400" b="1" dirty="0">
                    <a:solidFill>
                      <a:srgbClr val="FFFFFF"/>
                    </a:solidFill>
                    <a:latin typeface="微软雅黑" panose="020B0503020204020204" pitchFamily="34" charset="-122"/>
                    <a:ea typeface="微软雅黑" panose="020B0503020204020204" pitchFamily="34" charset="-122"/>
                  </a:rPr>
                  <a:t>2007</a:t>
                </a:r>
                <a:r>
                  <a:rPr lang="zh-CN" altLang="en-US" sz="1400" b="1" dirty="0">
                    <a:solidFill>
                      <a:srgbClr val="FFFFFF"/>
                    </a:solidFill>
                    <a:latin typeface="微软雅黑" panose="020B0503020204020204" pitchFamily="34" charset="-122"/>
                    <a:ea typeface="微软雅黑" panose="020B0503020204020204" pitchFamily="34" charset="-122"/>
                  </a:rPr>
                  <a:t>年</a:t>
                </a:r>
                <a:r>
                  <a:rPr lang="en-US" altLang="zh-CN" sz="1400" b="1" dirty="0">
                    <a:solidFill>
                      <a:srgbClr val="FFFFFF"/>
                    </a:solidFill>
                    <a:latin typeface="微软雅黑" panose="020B0503020204020204" pitchFamily="34" charset="-122"/>
                    <a:ea typeface="微软雅黑" panose="020B0503020204020204" pitchFamily="34" charset="-122"/>
                  </a:rPr>
                  <a:t>7</a:t>
                </a:r>
                <a:r>
                  <a:rPr lang="zh-CN" altLang="en-US" sz="1400" b="1" dirty="0">
                    <a:solidFill>
                      <a:srgbClr val="FFFFFF"/>
                    </a:solidFill>
                    <a:latin typeface="微软雅黑" panose="020B0503020204020204" pitchFamily="34" charset="-122"/>
                    <a:ea typeface="微软雅黑" panose="020B0503020204020204" pitchFamily="34" charset="-122"/>
                  </a:rPr>
                  <a:t>月</a:t>
                </a:r>
                <a:endParaRPr lang="zh-CN" altLang="en-US" sz="1400" b="1" dirty="0">
                  <a:solidFill>
                    <a:srgbClr val="FFFFFF"/>
                  </a:solidFill>
                  <a:latin typeface="微软雅黑" panose="020B0503020204020204" pitchFamily="34" charset="-122"/>
                  <a:ea typeface="微软雅黑" panose="020B0503020204020204" pitchFamily="34" charset="-122"/>
                </a:endParaRPr>
              </a:p>
            </p:txBody>
          </p:sp>
          <p:sp>
            <p:nvSpPr>
              <p:cNvPr id="78" name="TextBox 48"/>
              <p:cNvSpPr txBox="1">
                <a:spLocks noChangeArrowheads="1"/>
              </p:cNvSpPr>
              <p:nvPr/>
            </p:nvSpPr>
            <p:spPr bwMode="auto">
              <a:xfrm>
                <a:off x="548878" y="2067694"/>
                <a:ext cx="12632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sz="1200">
                    <a:solidFill>
                      <a:srgbClr val="000000"/>
                    </a:solidFill>
                    <a:latin typeface="微软雅黑" panose="020B0503020204020204" pitchFamily="34" charset="-122"/>
                    <a:ea typeface="微软雅黑" panose="020B0503020204020204" pitchFamily="34" charset="-122"/>
                  </a:rPr>
                  <a:t>上海锐普广告</a:t>
                </a:r>
                <a:endParaRPr lang="en-US" altLang="zh-CN" sz="1200">
                  <a:solidFill>
                    <a:srgbClr val="000000"/>
                  </a:solidFill>
                  <a:latin typeface="微软雅黑" panose="020B0503020204020204" pitchFamily="34" charset="-122"/>
                  <a:ea typeface="微软雅黑" panose="020B0503020204020204" pitchFamily="34" charset="-122"/>
                </a:endParaRPr>
              </a:p>
              <a:p>
                <a:pPr algn="ctr">
                  <a:spcBef>
                    <a:spcPct val="0"/>
                  </a:spcBef>
                </a:pPr>
                <a:r>
                  <a:rPr lang="zh-CN" altLang="en-US" sz="1200">
                    <a:solidFill>
                      <a:srgbClr val="000000"/>
                    </a:solidFill>
                    <a:latin typeface="微软雅黑" panose="020B0503020204020204" pitchFamily="34" charset="-122"/>
                    <a:ea typeface="微软雅黑" panose="020B0503020204020204" pitchFamily="34" charset="-122"/>
                  </a:rPr>
                  <a:t>有限公司成立</a:t>
                </a: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79" name="等腰三角形 78"/>
              <p:cNvSpPr/>
              <p:nvPr/>
            </p:nvSpPr>
            <p:spPr>
              <a:xfrm rot="5400000">
                <a:off x="1906281" y="1673425"/>
                <a:ext cx="177825" cy="68271"/>
              </a:xfrm>
              <a:prstGeom prst="triangle">
                <a:avLst/>
              </a:prstGeom>
              <a:solidFill>
                <a:srgbClr val="006D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prstClr val="white"/>
                  </a:solidFill>
                </a:endParaRPr>
              </a:p>
            </p:txBody>
          </p:sp>
        </p:grpSp>
        <p:grpSp>
          <p:nvGrpSpPr>
            <p:cNvPr id="57" name="组合 56"/>
            <p:cNvGrpSpPr/>
            <p:nvPr/>
          </p:nvGrpSpPr>
          <p:grpSpPr bwMode="auto">
            <a:xfrm>
              <a:off x="1958181" y="1617662"/>
              <a:ext cx="1846263" cy="2447925"/>
              <a:chOff x="1952614" y="1491630"/>
              <a:chExt cx="1846662" cy="2448272"/>
            </a:xfrm>
          </p:grpSpPr>
          <p:sp>
            <p:nvSpPr>
              <p:cNvPr id="70" name="矩形 69"/>
              <p:cNvSpPr/>
              <p:nvPr/>
            </p:nvSpPr>
            <p:spPr>
              <a:xfrm>
                <a:off x="2076466" y="1923491"/>
                <a:ext cx="1598958" cy="20164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1" name="矩形 70"/>
              <p:cNvSpPr/>
              <p:nvPr/>
            </p:nvSpPr>
            <p:spPr>
              <a:xfrm>
                <a:off x="2073290" y="1491630"/>
                <a:ext cx="1598958" cy="431861"/>
              </a:xfrm>
              <a:prstGeom prst="rect">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72" name="TextBox 40"/>
              <p:cNvSpPr txBox="1">
                <a:spLocks noChangeArrowheads="1"/>
              </p:cNvSpPr>
              <p:nvPr/>
            </p:nvSpPr>
            <p:spPr bwMode="auto">
              <a:xfrm>
                <a:off x="2268992" y="1549582"/>
                <a:ext cx="12073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altLang="zh-CN" sz="1400" b="1" dirty="0">
                    <a:solidFill>
                      <a:srgbClr val="FFFFFF"/>
                    </a:solidFill>
                    <a:latin typeface="微软雅黑" panose="020B0503020204020204" pitchFamily="34" charset="-122"/>
                    <a:ea typeface="微软雅黑" panose="020B0503020204020204" pitchFamily="34" charset="-122"/>
                  </a:rPr>
                  <a:t>2007</a:t>
                </a:r>
                <a:r>
                  <a:rPr lang="zh-CN" altLang="en-US" sz="1400" b="1" dirty="0">
                    <a:solidFill>
                      <a:srgbClr val="FFFFFF"/>
                    </a:solidFill>
                    <a:latin typeface="微软雅黑" panose="020B0503020204020204" pitchFamily="34" charset="-122"/>
                    <a:ea typeface="微软雅黑" panose="020B0503020204020204" pitchFamily="34" charset="-122"/>
                  </a:rPr>
                  <a:t>年</a:t>
                </a:r>
                <a:r>
                  <a:rPr lang="en-US" altLang="zh-CN" sz="1400" b="1" dirty="0">
                    <a:solidFill>
                      <a:srgbClr val="FFFFFF"/>
                    </a:solidFill>
                    <a:latin typeface="微软雅黑" panose="020B0503020204020204" pitchFamily="34" charset="-122"/>
                    <a:ea typeface="微软雅黑" panose="020B0503020204020204" pitchFamily="34" charset="-122"/>
                  </a:rPr>
                  <a:t>10</a:t>
                </a:r>
                <a:r>
                  <a:rPr lang="zh-CN" altLang="en-US" sz="1400" b="1" dirty="0">
                    <a:solidFill>
                      <a:srgbClr val="FFFFFF"/>
                    </a:solidFill>
                    <a:latin typeface="微软雅黑" panose="020B0503020204020204" pitchFamily="34" charset="-122"/>
                    <a:ea typeface="微软雅黑" panose="020B0503020204020204" pitchFamily="34" charset="-122"/>
                  </a:rPr>
                  <a:t>月</a:t>
                </a:r>
                <a:endParaRPr lang="zh-CN" altLang="en-US" sz="1400" b="1" dirty="0">
                  <a:solidFill>
                    <a:srgbClr val="FFFFFF"/>
                  </a:solidFill>
                  <a:latin typeface="微软雅黑" panose="020B0503020204020204" pitchFamily="34" charset="-122"/>
                  <a:ea typeface="微软雅黑" panose="020B0503020204020204" pitchFamily="34" charset="-122"/>
                </a:endParaRPr>
              </a:p>
            </p:txBody>
          </p:sp>
          <p:sp>
            <p:nvSpPr>
              <p:cNvPr id="73" name="TextBox 50"/>
              <p:cNvSpPr txBox="1">
                <a:spLocks noChangeArrowheads="1"/>
              </p:cNvSpPr>
              <p:nvPr/>
            </p:nvSpPr>
            <p:spPr bwMode="auto">
              <a:xfrm>
                <a:off x="1952614" y="2067694"/>
                <a:ext cx="1846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sz="1200" dirty="0">
                    <a:solidFill>
                      <a:srgbClr val="000000"/>
                    </a:solidFill>
                    <a:latin typeface="微软雅黑" panose="020B0503020204020204" pitchFamily="34" charset="-122"/>
                    <a:ea typeface="微软雅黑" panose="020B0503020204020204" pitchFamily="34" charset="-122"/>
                  </a:rPr>
                  <a:t>锐普</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商城</a:t>
                </a:r>
                <a:r>
                  <a:rPr lang="en-US" altLang="zh-CN" sz="1200" dirty="0">
                    <a:solidFill>
                      <a:srgbClr val="000000"/>
                    </a:solidFill>
                    <a:latin typeface="微软雅黑" panose="020B0503020204020204" pitchFamily="34" charset="-122"/>
                    <a:ea typeface="微软雅黑" panose="020B0503020204020204" pitchFamily="34" charset="-122"/>
                  </a:rPr>
                  <a:t>www.rapidppt.com</a:t>
                </a:r>
                <a:endParaRPr lang="en-US" altLang="zh-CN" sz="1200" dirty="0">
                  <a:solidFill>
                    <a:srgbClr val="000000"/>
                  </a:solidFill>
                  <a:latin typeface="微软雅黑" panose="020B0503020204020204" pitchFamily="34" charset="-122"/>
                  <a:ea typeface="微软雅黑" panose="020B0503020204020204" pitchFamily="34" charset="-122"/>
                </a:endParaRPr>
              </a:p>
              <a:p>
                <a:pPr algn="ctr">
                  <a:spcBef>
                    <a:spcPct val="0"/>
                  </a:spcBef>
                </a:pPr>
                <a:r>
                  <a:rPr lang="zh-CN" altLang="en-US" sz="1200" dirty="0">
                    <a:solidFill>
                      <a:srgbClr val="000000"/>
                    </a:solidFill>
                    <a:latin typeface="微软雅黑" panose="020B0503020204020204" pitchFamily="34" charset="-122"/>
                    <a:ea typeface="微软雅黑" panose="020B0503020204020204" pitchFamily="34" charset="-122"/>
                  </a:rPr>
                  <a:t>上线</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74" name="等腰三角形 73"/>
              <p:cNvSpPr/>
              <p:nvPr/>
            </p:nvSpPr>
            <p:spPr>
              <a:xfrm rot="5400000">
                <a:off x="3598420" y="1673422"/>
                <a:ext cx="177825" cy="68277"/>
              </a:xfrm>
              <a:prstGeom prst="triangle">
                <a:avLst/>
              </a:prstGeom>
              <a:solidFill>
                <a:srgbClr val="00A6F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58" name="组合 57"/>
            <p:cNvGrpSpPr/>
            <p:nvPr/>
          </p:nvGrpSpPr>
          <p:grpSpPr bwMode="auto">
            <a:xfrm>
              <a:off x="3767930" y="1617662"/>
              <a:ext cx="1651000" cy="2447925"/>
              <a:chOff x="3762653" y="1491630"/>
              <a:chExt cx="1649956" cy="2448272"/>
            </a:xfrm>
          </p:grpSpPr>
          <p:sp>
            <p:nvSpPr>
              <p:cNvPr id="65" name="矩形 64"/>
              <p:cNvSpPr/>
              <p:nvPr/>
            </p:nvSpPr>
            <p:spPr>
              <a:xfrm>
                <a:off x="3762653" y="1923491"/>
                <a:ext cx="1599188" cy="20164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6" name="矩形 65"/>
              <p:cNvSpPr/>
              <p:nvPr/>
            </p:nvSpPr>
            <p:spPr>
              <a:xfrm>
                <a:off x="3765826" y="1491630"/>
                <a:ext cx="1597602" cy="431861"/>
              </a:xfrm>
              <a:prstGeom prst="rect">
                <a:avLst/>
              </a:prstGeom>
              <a:solidFill>
                <a:srgbClr val="E5B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7" name="TextBox 46"/>
              <p:cNvSpPr txBox="1">
                <a:spLocks noChangeArrowheads="1"/>
              </p:cNvSpPr>
              <p:nvPr/>
            </p:nvSpPr>
            <p:spPr bwMode="auto">
              <a:xfrm>
                <a:off x="3961180" y="1549582"/>
                <a:ext cx="12073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altLang="zh-CN" sz="1400" b="1" dirty="0">
                    <a:solidFill>
                      <a:srgbClr val="FFFFFF"/>
                    </a:solidFill>
                    <a:latin typeface="微软雅黑" panose="020B0503020204020204" pitchFamily="34" charset="-122"/>
                    <a:ea typeface="微软雅黑" panose="020B0503020204020204" pitchFamily="34" charset="-122"/>
                  </a:rPr>
                  <a:t>2008</a:t>
                </a:r>
                <a:r>
                  <a:rPr lang="zh-CN" altLang="en-US" sz="1400" b="1" dirty="0">
                    <a:solidFill>
                      <a:srgbClr val="FFFFFF"/>
                    </a:solidFill>
                    <a:latin typeface="微软雅黑" panose="020B0503020204020204" pitchFamily="34" charset="-122"/>
                    <a:ea typeface="微软雅黑" panose="020B0503020204020204" pitchFamily="34" charset="-122"/>
                  </a:rPr>
                  <a:t>年</a:t>
                </a:r>
                <a:r>
                  <a:rPr lang="en-US" altLang="zh-CN" sz="1400" b="1" dirty="0">
                    <a:solidFill>
                      <a:srgbClr val="FFFFFF"/>
                    </a:solidFill>
                    <a:latin typeface="微软雅黑" panose="020B0503020204020204" pitchFamily="34" charset="-122"/>
                    <a:ea typeface="微软雅黑" panose="020B0503020204020204" pitchFamily="34" charset="-122"/>
                  </a:rPr>
                  <a:t>11</a:t>
                </a:r>
                <a:r>
                  <a:rPr lang="zh-CN" altLang="en-US" sz="1400" b="1" dirty="0">
                    <a:solidFill>
                      <a:srgbClr val="FFFFFF"/>
                    </a:solidFill>
                    <a:latin typeface="微软雅黑" panose="020B0503020204020204" pitchFamily="34" charset="-122"/>
                    <a:ea typeface="微软雅黑" panose="020B0503020204020204" pitchFamily="34" charset="-122"/>
                  </a:rPr>
                  <a:t>月</a:t>
                </a:r>
                <a:endParaRPr lang="zh-CN" altLang="en-US" sz="1400" b="1" dirty="0">
                  <a:solidFill>
                    <a:srgbClr val="FFFFFF"/>
                  </a:solidFill>
                  <a:latin typeface="微软雅黑" panose="020B0503020204020204" pitchFamily="34" charset="-122"/>
                  <a:ea typeface="微软雅黑" panose="020B0503020204020204" pitchFamily="34" charset="-122"/>
                </a:endParaRPr>
              </a:p>
            </p:txBody>
          </p:sp>
          <p:sp>
            <p:nvSpPr>
              <p:cNvPr id="68" name="TextBox 51"/>
              <p:cNvSpPr txBox="1">
                <a:spLocks noChangeArrowheads="1"/>
              </p:cNvSpPr>
              <p:nvPr/>
            </p:nvSpPr>
            <p:spPr bwMode="auto">
              <a:xfrm>
                <a:off x="3797030" y="2067694"/>
                <a:ext cx="15984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sz="1200" dirty="0">
                    <a:solidFill>
                      <a:srgbClr val="000000"/>
                    </a:solidFill>
                    <a:latin typeface="微软雅黑" panose="020B0503020204020204" pitchFamily="34" charset="-122"/>
                    <a:ea typeface="微软雅黑" panose="020B0503020204020204" pitchFamily="34" charset="-122"/>
                  </a:rPr>
                  <a:t>锐普</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论坛</a:t>
                </a:r>
                <a:endParaRPr lang="en-US" altLang="zh-CN" sz="1200" dirty="0">
                  <a:solidFill>
                    <a:srgbClr val="000000"/>
                  </a:solidFill>
                  <a:latin typeface="微软雅黑" panose="020B0503020204020204" pitchFamily="34" charset="-122"/>
                  <a:ea typeface="微软雅黑" panose="020B0503020204020204" pitchFamily="34" charset="-122"/>
                </a:endParaRPr>
              </a:p>
              <a:p>
                <a:pPr algn="ctr">
                  <a:spcBef>
                    <a:spcPct val="0"/>
                  </a:spcBef>
                </a:pPr>
                <a:r>
                  <a:rPr lang="en-US" altLang="zh-CN" sz="1200" dirty="0">
                    <a:solidFill>
                      <a:srgbClr val="000000"/>
                    </a:solidFill>
                    <a:latin typeface="微软雅黑" panose="020B0503020204020204" pitchFamily="34" charset="-122"/>
                    <a:ea typeface="微软雅黑" panose="020B0503020204020204" pitchFamily="34" charset="-122"/>
                  </a:rPr>
                  <a:t>www.rapidbbs.cn</a:t>
                </a:r>
                <a:endParaRPr lang="en-US" altLang="zh-CN" sz="1200" dirty="0">
                  <a:solidFill>
                    <a:srgbClr val="000000"/>
                  </a:solidFill>
                  <a:latin typeface="微软雅黑" panose="020B0503020204020204" pitchFamily="34" charset="-122"/>
                  <a:ea typeface="微软雅黑" panose="020B0503020204020204" pitchFamily="34" charset="-122"/>
                </a:endParaRPr>
              </a:p>
              <a:p>
                <a:pPr algn="ctr">
                  <a:spcBef>
                    <a:spcPct val="0"/>
                  </a:spcBef>
                </a:pPr>
                <a:r>
                  <a:rPr lang="zh-CN" altLang="en-US" sz="1200" dirty="0">
                    <a:solidFill>
                      <a:srgbClr val="000000"/>
                    </a:solidFill>
                    <a:latin typeface="微软雅黑" panose="020B0503020204020204" pitchFamily="34" charset="-122"/>
                    <a:ea typeface="微软雅黑" panose="020B0503020204020204" pitchFamily="34" charset="-122"/>
                  </a:rPr>
                  <a:t>上线</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69" name="等腰三角形 68"/>
              <p:cNvSpPr/>
              <p:nvPr/>
            </p:nvSpPr>
            <p:spPr>
              <a:xfrm rot="5400000">
                <a:off x="5289587" y="1673451"/>
                <a:ext cx="177825" cy="68219"/>
              </a:xfrm>
              <a:prstGeom prst="triangle">
                <a:avLst/>
              </a:prstGeom>
              <a:solidFill>
                <a:srgbClr val="E5B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nvGrpSpPr>
            <p:cNvPr id="59" name="组合 58"/>
            <p:cNvGrpSpPr/>
            <p:nvPr/>
          </p:nvGrpSpPr>
          <p:grpSpPr bwMode="auto">
            <a:xfrm>
              <a:off x="5437981" y="1617662"/>
              <a:ext cx="1687514" cy="2447925"/>
              <a:chOff x="5432442" y="1491630"/>
              <a:chExt cx="1687048" cy="2448272"/>
            </a:xfrm>
          </p:grpSpPr>
          <p:sp>
            <p:nvSpPr>
              <p:cNvPr id="60" name="矩形 59"/>
              <p:cNvSpPr/>
              <p:nvPr/>
            </p:nvSpPr>
            <p:spPr>
              <a:xfrm>
                <a:off x="5457835" y="1923491"/>
                <a:ext cx="1598172" cy="20164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1" name="矩形 60"/>
              <p:cNvSpPr/>
              <p:nvPr/>
            </p:nvSpPr>
            <p:spPr>
              <a:xfrm>
                <a:off x="5457835" y="1491630"/>
                <a:ext cx="1598172" cy="43186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62" name="TextBox 52"/>
              <p:cNvSpPr txBox="1">
                <a:spLocks noChangeArrowheads="1"/>
              </p:cNvSpPr>
              <p:nvPr/>
            </p:nvSpPr>
            <p:spPr bwMode="auto">
              <a:xfrm>
                <a:off x="5708672" y="1549582"/>
                <a:ext cx="1096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altLang="zh-CN" sz="1400" b="1">
                    <a:solidFill>
                      <a:srgbClr val="FFFFFF"/>
                    </a:solidFill>
                    <a:latin typeface="微软雅黑" panose="020B0503020204020204" pitchFamily="34" charset="-122"/>
                    <a:ea typeface="微软雅黑" panose="020B0503020204020204" pitchFamily="34" charset="-122"/>
                  </a:rPr>
                  <a:t>2009</a:t>
                </a:r>
                <a:r>
                  <a:rPr lang="zh-CN" altLang="en-US" sz="1400" b="1">
                    <a:solidFill>
                      <a:srgbClr val="FFFFFF"/>
                    </a:solidFill>
                    <a:latin typeface="微软雅黑" panose="020B0503020204020204" pitchFamily="34" charset="-122"/>
                    <a:ea typeface="微软雅黑" panose="020B0503020204020204" pitchFamily="34" charset="-122"/>
                  </a:rPr>
                  <a:t>年</a:t>
                </a:r>
                <a:r>
                  <a:rPr lang="en-US" altLang="zh-CN" sz="1400" b="1">
                    <a:solidFill>
                      <a:srgbClr val="FFFFFF"/>
                    </a:solidFill>
                    <a:latin typeface="微软雅黑" panose="020B0503020204020204" pitchFamily="34" charset="-122"/>
                    <a:ea typeface="微软雅黑" panose="020B0503020204020204" pitchFamily="34" charset="-122"/>
                  </a:rPr>
                  <a:t>5</a:t>
                </a:r>
                <a:r>
                  <a:rPr lang="zh-CN" altLang="en-US" sz="1400" b="1">
                    <a:solidFill>
                      <a:srgbClr val="FFFFFF"/>
                    </a:solidFill>
                    <a:latin typeface="微软雅黑" panose="020B0503020204020204" pitchFamily="34" charset="-122"/>
                    <a:ea typeface="微软雅黑" panose="020B0503020204020204" pitchFamily="34" charset="-122"/>
                  </a:rPr>
                  <a:t>月</a:t>
                </a:r>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63" name="TextBox 52"/>
              <p:cNvSpPr txBox="1">
                <a:spLocks noChangeArrowheads="1"/>
              </p:cNvSpPr>
              <p:nvPr/>
            </p:nvSpPr>
            <p:spPr bwMode="auto">
              <a:xfrm>
                <a:off x="5432442" y="2067694"/>
                <a:ext cx="16489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zh-CN" altLang="en-US" sz="1200" dirty="0">
                    <a:solidFill>
                      <a:srgbClr val="000000"/>
                    </a:solidFill>
                    <a:latin typeface="微软雅黑" panose="020B0503020204020204" pitchFamily="34" charset="-122"/>
                    <a:ea typeface="微软雅黑" panose="020B0503020204020204" pitchFamily="34" charset="-122"/>
                  </a:rPr>
                  <a:t>锐普</a:t>
                </a: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精髓教程</a:t>
                </a:r>
                <a:endParaRPr lang="en-US" altLang="zh-CN" sz="1200" dirty="0">
                  <a:solidFill>
                    <a:srgbClr val="000000"/>
                  </a:solidFill>
                  <a:latin typeface="微软雅黑" panose="020B0503020204020204" pitchFamily="34" charset="-122"/>
                  <a:ea typeface="微软雅黑" panose="020B0503020204020204" pitchFamily="34" charset="-122"/>
                </a:endParaRPr>
              </a:p>
              <a:p>
                <a:pPr algn="ctr">
                  <a:spcBef>
                    <a:spcPct val="0"/>
                  </a:spcBef>
                </a:pPr>
                <a:r>
                  <a:rPr lang="en-US" altLang="zh-CN" sz="1200" dirty="0">
                    <a:solidFill>
                      <a:srgbClr val="000000"/>
                    </a:solidFill>
                    <a:latin typeface="微软雅黑" panose="020B0503020204020204" pitchFamily="34" charset="-122"/>
                    <a:ea typeface="微软雅黑" panose="020B0503020204020204" pitchFamily="34" charset="-122"/>
                  </a:rPr>
                  <a:t>《PPT</a:t>
                </a:r>
                <a:r>
                  <a:rPr lang="zh-CN" altLang="en-US" sz="1200" dirty="0">
                    <a:solidFill>
                      <a:srgbClr val="000000"/>
                    </a:solidFill>
                    <a:latin typeface="微软雅黑" panose="020B0503020204020204" pitchFamily="34" charset="-122"/>
                    <a:ea typeface="微软雅黑" panose="020B0503020204020204" pitchFamily="34" charset="-122"/>
                  </a:rPr>
                  <a:t>演义</a:t>
                </a:r>
                <a:r>
                  <a:rPr lang="en-US" altLang="zh-CN" sz="1200" dirty="0">
                    <a:solidFill>
                      <a:srgbClr val="000000"/>
                    </a:solidFill>
                    <a:latin typeface="微软雅黑" panose="020B0503020204020204" pitchFamily="34" charset="-122"/>
                    <a:ea typeface="微软雅黑" panose="020B0503020204020204" pitchFamily="34" charset="-122"/>
                  </a:rPr>
                  <a:t>》</a:t>
                </a:r>
                <a:endParaRPr lang="en-US" altLang="zh-CN" sz="1200" dirty="0">
                  <a:solidFill>
                    <a:srgbClr val="000000"/>
                  </a:solidFill>
                  <a:latin typeface="微软雅黑" panose="020B0503020204020204" pitchFamily="34" charset="-122"/>
                  <a:ea typeface="微软雅黑" panose="020B0503020204020204" pitchFamily="34" charset="-122"/>
                </a:endParaRPr>
              </a:p>
              <a:p>
                <a:pPr algn="ctr">
                  <a:spcBef>
                    <a:spcPct val="0"/>
                  </a:spcBef>
                </a:pPr>
                <a:r>
                  <a:rPr lang="zh-CN" altLang="en-US" sz="1200" dirty="0">
                    <a:solidFill>
                      <a:srgbClr val="000000"/>
                    </a:solidFill>
                    <a:latin typeface="微软雅黑" panose="020B0503020204020204" pitchFamily="34" charset="-122"/>
                    <a:ea typeface="微软雅黑" panose="020B0503020204020204" pitchFamily="34" charset="-122"/>
                  </a:rPr>
                  <a:t>正式上市</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64" name="等腰三角形 63"/>
              <p:cNvSpPr/>
              <p:nvPr/>
            </p:nvSpPr>
            <p:spPr>
              <a:xfrm rot="5400000">
                <a:off x="6996455" y="1673438"/>
                <a:ext cx="177825" cy="68244"/>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95536" y="957094"/>
            <a:ext cx="8065632" cy="2921000"/>
            <a:chOff x="395536" y="957094"/>
            <a:chExt cx="8065632" cy="2921000"/>
          </a:xfrm>
        </p:grpSpPr>
        <p:grpSp>
          <p:nvGrpSpPr>
            <p:cNvPr id="2" name="组合 1"/>
            <p:cNvGrpSpPr/>
            <p:nvPr/>
          </p:nvGrpSpPr>
          <p:grpSpPr>
            <a:xfrm>
              <a:off x="395536" y="957094"/>
              <a:ext cx="4249738" cy="2921000"/>
              <a:chOff x="179512" y="957094"/>
              <a:chExt cx="4249738" cy="2921000"/>
            </a:xfrm>
          </p:grpSpPr>
          <p:sp>
            <p:nvSpPr>
              <p:cNvPr id="3" name="Freeform 5"/>
              <p:cNvSpPr/>
              <p:nvPr/>
            </p:nvSpPr>
            <p:spPr bwMode="auto">
              <a:xfrm>
                <a:off x="1800350" y="2082631"/>
                <a:ext cx="976312" cy="1370013"/>
              </a:xfrm>
              <a:custGeom>
                <a:avLst/>
                <a:gdLst>
                  <a:gd name="T0" fmla="*/ 307 w 615"/>
                  <a:gd name="T1" fmla="*/ 0 h 863"/>
                  <a:gd name="T2" fmla="*/ 461 w 615"/>
                  <a:gd name="T3" fmla="*/ 435 h 863"/>
                  <a:gd name="T4" fmla="*/ 615 w 615"/>
                  <a:gd name="T5" fmla="*/ 863 h 863"/>
                  <a:gd name="T6" fmla="*/ 307 w 615"/>
                  <a:gd name="T7" fmla="*/ 863 h 863"/>
                  <a:gd name="T8" fmla="*/ 0 w 615"/>
                  <a:gd name="T9" fmla="*/ 863 h 863"/>
                  <a:gd name="T10" fmla="*/ 154 w 615"/>
                  <a:gd name="T11" fmla="*/ 435 h 863"/>
                  <a:gd name="T12" fmla="*/ 307 w 615"/>
                  <a:gd name="T13" fmla="*/ 0 h 863"/>
                </a:gdLst>
                <a:ahLst/>
                <a:cxnLst>
                  <a:cxn ang="0">
                    <a:pos x="T0" y="T1"/>
                  </a:cxn>
                  <a:cxn ang="0">
                    <a:pos x="T2" y="T3"/>
                  </a:cxn>
                  <a:cxn ang="0">
                    <a:pos x="T4" y="T5"/>
                  </a:cxn>
                  <a:cxn ang="0">
                    <a:pos x="T6" y="T7"/>
                  </a:cxn>
                  <a:cxn ang="0">
                    <a:pos x="T8" y="T9"/>
                  </a:cxn>
                  <a:cxn ang="0">
                    <a:pos x="T10" y="T11"/>
                  </a:cxn>
                  <a:cxn ang="0">
                    <a:pos x="T12" y="T13"/>
                  </a:cxn>
                </a:cxnLst>
                <a:rect l="0" t="0" r="r" b="b"/>
                <a:pathLst>
                  <a:path w="615" h="863">
                    <a:moveTo>
                      <a:pt x="307" y="0"/>
                    </a:moveTo>
                    <a:lnTo>
                      <a:pt x="461" y="435"/>
                    </a:lnTo>
                    <a:lnTo>
                      <a:pt x="615" y="863"/>
                    </a:lnTo>
                    <a:lnTo>
                      <a:pt x="307" y="863"/>
                    </a:lnTo>
                    <a:lnTo>
                      <a:pt x="0" y="863"/>
                    </a:lnTo>
                    <a:lnTo>
                      <a:pt x="154" y="435"/>
                    </a:lnTo>
                    <a:lnTo>
                      <a:pt x="307" y="0"/>
                    </a:lnTo>
                    <a:close/>
                  </a:path>
                </a:pathLst>
              </a:custGeom>
              <a:solidFill>
                <a:srgbClr val="006DB1"/>
              </a:solidFill>
              <a:ln>
                <a:noFill/>
              </a:ln>
            </p:spPr>
            <p:txBody>
              <a:bodyPr/>
              <a:lstStyle/>
              <a:p>
                <a:pPr defTabSz="685800">
                  <a:defRPr/>
                </a:pPr>
                <a:endParaRPr lang="zh-CN" altLang="en-US" sz="1350">
                  <a:solidFill>
                    <a:prstClr val="black"/>
                  </a:solidFill>
                </a:endParaRPr>
              </a:p>
            </p:txBody>
          </p:sp>
          <p:sp>
            <p:nvSpPr>
              <p:cNvPr id="4" name="Freeform 6"/>
              <p:cNvSpPr/>
              <p:nvPr/>
            </p:nvSpPr>
            <p:spPr bwMode="auto">
              <a:xfrm>
                <a:off x="973262" y="2804944"/>
                <a:ext cx="976313" cy="647700"/>
              </a:xfrm>
              <a:custGeom>
                <a:avLst/>
                <a:gdLst>
                  <a:gd name="T0" fmla="*/ 776208523 w 615"/>
                  <a:gd name="T1" fmla="*/ 0 h 408"/>
                  <a:gd name="T2" fmla="*/ 1161793420 w 615"/>
                  <a:gd name="T3" fmla="*/ 506552200 h 408"/>
                  <a:gd name="T4" fmla="*/ 1549897681 w 615"/>
                  <a:gd name="T5" fmla="*/ 1028223750 h 408"/>
                  <a:gd name="T6" fmla="*/ 776208523 w 615"/>
                  <a:gd name="T7" fmla="*/ 1028223750 h 408"/>
                  <a:gd name="T8" fmla="*/ 0 w 615"/>
                  <a:gd name="T9" fmla="*/ 1028223750 h 408"/>
                  <a:gd name="T10" fmla="*/ 388104261 w 615"/>
                  <a:gd name="T11" fmla="*/ 506552200 h 408"/>
                  <a:gd name="T12" fmla="*/ 776208523 w 615"/>
                  <a:gd name="T13" fmla="*/ 0 h 4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5" h="408">
                    <a:moveTo>
                      <a:pt x="308" y="0"/>
                    </a:moveTo>
                    <a:lnTo>
                      <a:pt x="461" y="201"/>
                    </a:lnTo>
                    <a:lnTo>
                      <a:pt x="615" y="408"/>
                    </a:lnTo>
                    <a:lnTo>
                      <a:pt x="308" y="408"/>
                    </a:lnTo>
                    <a:lnTo>
                      <a:pt x="0" y="408"/>
                    </a:lnTo>
                    <a:lnTo>
                      <a:pt x="154" y="201"/>
                    </a:lnTo>
                    <a:lnTo>
                      <a:pt x="308" y="0"/>
                    </a:lnTo>
                    <a:close/>
                  </a:path>
                </a:pathLst>
              </a:custGeom>
              <a:solidFill>
                <a:srgbClr val="E5BC00"/>
              </a:solidFill>
              <a:ln>
                <a:noFill/>
              </a:ln>
            </p:spPr>
            <p:txBody>
              <a:bodyPr/>
              <a:lstStyle/>
              <a:p>
                <a:pPr defTabSz="685800"/>
                <a:endParaRPr lang="zh-CN" altLang="en-US" sz="1350">
                  <a:solidFill>
                    <a:prstClr val="black"/>
                  </a:solidFill>
                </a:endParaRPr>
              </a:p>
            </p:txBody>
          </p:sp>
          <p:sp>
            <p:nvSpPr>
              <p:cNvPr id="5" name="Freeform 7"/>
              <p:cNvSpPr/>
              <p:nvPr/>
            </p:nvSpPr>
            <p:spPr bwMode="auto">
              <a:xfrm>
                <a:off x="179512" y="3282781"/>
                <a:ext cx="974725" cy="169863"/>
              </a:xfrm>
              <a:custGeom>
                <a:avLst/>
                <a:gdLst>
                  <a:gd name="T0" fmla="*/ 307 w 614"/>
                  <a:gd name="T1" fmla="*/ 0 h 107"/>
                  <a:gd name="T2" fmla="*/ 460 w 614"/>
                  <a:gd name="T3" fmla="*/ 53 h 107"/>
                  <a:gd name="T4" fmla="*/ 614 w 614"/>
                  <a:gd name="T5" fmla="*/ 107 h 107"/>
                  <a:gd name="T6" fmla="*/ 307 w 614"/>
                  <a:gd name="T7" fmla="*/ 107 h 107"/>
                  <a:gd name="T8" fmla="*/ 0 w 614"/>
                  <a:gd name="T9" fmla="*/ 107 h 107"/>
                  <a:gd name="T10" fmla="*/ 153 w 614"/>
                  <a:gd name="T11" fmla="*/ 53 h 107"/>
                  <a:gd name="T12" fmla="*/ 307 w 614"/>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614" h="107">
                    <a:moveTo>
                      <a:pt x="307" y="0"/>
                    </a:moveTo>
                    <a:lnTo>
                      <a:pt x="460" y="53"/>
                    </a:lnTo>
                    <a:lnTo>
                      <a:pt x="614" y="107"/>
                    </a:lnTo>
                    <a:lnTo>
                      <a:pt x="307" y="107"/>
                    </a:lnTo>
                    <a:lnTo>
                      <a:pt x="0" y="107"/>
                    </a:lnTo>
                    <a:lnTo>
                      <a:pt x="153" y="53"/>
                    </a:lnTo>
                    <a:lnTo>
                      <a:pt x="307" y="0"/>
                    </a:lnTo>
                    <a:close/>
                  </a:path>
                </a:pathLst>
              </a:custGeom>
              <a:solidFill>
                <a:srgbClr val="92D050"/>
              </a:solidFill>
              <a:ln>
                <a:noFill/>
              </a:ln>
            </p:spPr>
            <p:txBody>
              <a:bodyPr/>
              <a:lstStyle/>
              <a:p>
                <a:pPr defTabSz="685800">
                  <a:defRPr/>
                </a:pPr>
                <a:endParaRPr lang="zh-CN" altLang="en-US" sz="1350">
                  <a:solidFill>
                    <a:prstClr val="black"/>
                  </a:solidFill>
                </a:endParaRPr>
              </a:p>
            </p:txBody>
          </p:sp>
          <p:sp>
            <p:nvSpPr>
              <p:cNvPr id="6" name="Freeform 8"/>
              <p:cNvSpPr/>
              <p:nvPr/>
            </p:nvSpPr>
            <p:spPr bwMode="auto">
              <a:xfrm>
                <a:off x="2627437" y="1285706"/>
                <a:ext cx="974725" cy="2166938"/>
              </a:xfrm>
              <a:custGeom>
                <a:avLst/>
                <a:gdLst>
                  <a:gd name="T0" fmla="*/ 773688763 w 614"/>
                  <a:gd name="T1" fmla="*/ 0 h 1365"/>
                  <a:gd name="T2" fmla="*/ 1161792825 w 614"/>
                  <a:gd name="T3" fmla="*/ 1718746959 h 1365"/>
                  <a:gd name="T4" fmla="*/ 1547375938 w 614"/>
                  <a:gd name="T5" fmla="*/ 2147483647 h 1365"/>
                  <a:gd name="T6" fmla="*/ 773688763 w 614"/>
                  <a:gd name="T7" fmla="*/ 2147483647 h 1365"/>
                  <a:gd name="T8" fmla="*/ 0 w 614"/>
                  <a:gd name="T9" fmla="*/ 2147483647 h 1365"/>
                  <a:gd name="T10" fmla="*/ 388104063 w 614"/>
                  <a:gd name="T11" fmla="*/ 1718746959 h 1365"/>
                  <a:gd name="T12" fmla="*/ 773688763 w 614"/>
                  <a:gd name="T13" fmla="*/ 0 h 13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4" h="1365">
                    <a:moveTo>
                      <a:pt x="307" y="0"/>
                    </a:moveTo>
                    <a:lnTo>
                      <a:pt x="461" y="682"/>
                    </a:lnTo>
                    <a:lnTo>
                      <a:pt x="614" y="1365"/>
                    </a:lnTo>
                    <a:lnTo>
                      <a:pt x="307" y="1365"/>
                    </a:lnTo>
                    <a:lnTo>
                      <a:pt x="0" y="1365"/>
                    </a:lnTo>
                    <a:lnTo>
                      <a:pt x="154" y="682"/>
                    </a:lnTo>
                    <a:lnTo>
                      <a:pt x="307" y="0"/>
                    </a:lnTo>
                    <a:close/>
                  </a:path>
                </a:pathLst>
              </a:custGeom>
              <a:solidFill>
                <a:srgbClr val="E348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sp>
            <p:nvSpPr>
              <p:cNvPr id="7" name="Freeform 9"/>
              <p:cNvSpPr/>
              <p:nvPr/>
            </p:nvSpPr>
            <p:spPr bwMode="auto">
              <a:xfrm>
                <a:off x="3454525" y="2442994"/>
                <a:ext cx="974725" cy="1009650"/>
              </a:xfrm>
              <a:custGeom>
                <a:avLst/>
                <a:gdLst>
                  <a:gd name="T0" fmla="*/ 307 w 614"/>
                  <a:gd name="T1" fmla="*/ 0 h 636"/>
                  <a:gd name="T2" fmla="*/ 461 w 614"/>
                  <a:gd name="T3" fmla="*/ 321 h 636"/>
                  <a:gd name="T4" fmla="*/ 614 w 614"/>
                  <a:gd name="T5" fmla="*/ 636 h 636"/>
                  <a:gd name="T6" fmla="*/ 307 w 614"/>
                  <a:gd name="T7" fmla="*/ 636 h 636"/>
                  <a:gd name="T8" fmla="*/ 0 w 614"/>
                  <a:gd name="T9" fmla="*/ 636 h 636"/>
                  <a:gd name="T10" fmla="*/ 154 w 614"/>
                  <a:gd name="T11" fmla="*/ 321 h 636"/>
                  <a:gd name="T12" fmla="*/ 307 w 614"/>
                  <a:gd name="T13" fmla="*/ 0 h 636"/>
                </a:gdLst>
                <a:ahLst/>
                <a:cxnLst>
                  <a:cxn ang="0">
                    <a:pos x="T0" y="T1"/>
                  </a:cxn>
                  <a:cxn ang="0">
                    <a:pos x="T2" y="T3"/>
                  </a:cxn>
                  <a:cxn ang="0">
                    <a:pos x="T4" y="T5"/>
                  </a:cxn>
                  <a:cxn ang="0">
                    <a:pos x="T6" y="T7"/>
                  </a:cxn>
                  <a:cxn ang="0">
                    <a:pos x="T8" y="T9"/>
                  </a:cxn>
                  <a:cxn ang="0">
                    <a:pos x="T10" y="T11"/>
                  </a:cxn>
                  <a:cxn ang="0">
                    <a:pos x="T12" y="T13"/>
                  </a:cxn>
                </a:cxnLst>
                <a:rect l="0" t="0" r="r" b="b"/>
                <a:pathLst>
                  <a:path w="614" h="636">
                    <a:moveTo>
                      <a:pt x="307" y="0"/>
                    </a:moveTo>
                    <a:lnTo>
                      <a:pt x="461" y="321"/>
                    </a:lnTo>
                    <a:lnTo>
                      <a:pt x="614" y="636"/>
                    </a:lnTo>
                    <a:lnTo>
                      <a:pt x="307" y="636"/>
                    </a:lnTo>
                    <a:lnTo>
                      <a:pt x="0" y="636"/>
                    </a:lnTo>
                    <a:lnTo>
                      <a:pt x="154" y="321"/>
                    </a:lnTo>
                    <a:lnTo>
                      <a:pt x="307" y="0"/>
                    </a:lnTo>
                    <a:close/>
                  </a:path>
                </a:pathLst>
              </a:custGeom>
              <a:solidFill>
                <a:srgbClr val="00A6FB"/>
              </a:solidFill>
              <a:ln>
                <a:noFill/>
              </a:ln>
            </p:spPr>
            <p:txBody>
              <a:bodyPr/>
              <a:lstStyle/>
              <a:p>
                <a:pPr defTabSz="685800">
                  <a:defRPr/>
                </a:pPr>
                <a:endParaRPr lang="zh-CN" altLang="en-US" sz="1350">
                  <a:solidFill>
                    <a:prstClr val="black"/>
                  </a:solidFill>
                </a:endParaRPr>
              </a:p>
            </p:txBody>
          </p:sp>
          <p:sp>
            <p:nvSpPr>
              <p:cNvPr id="8" name="TextBox 7"/>
              <p:cNvSpPr txBox="1"/>
              <p:nvPr/>
            </p:nvSpPr>
            <p:spPr bwMode="auto">
              <a:xfrm>
                <a:off x="439862" y="2901781"/>
                <a:ext cx="473075" cy="307975"/>
              </a:xfrm>
              <a:prstGeom prst="rect">
                <a:avLst/>
              </a:prstGeom>
              <a:noFill/>
            </p:spPr>
            <p:txBody>
              <a:bodyPr wrap="none">
                <a:spAutoFit/>
              </a:bodyPr>
              <a:lstStyle/>
              <a:p>
                <a:pPr defTabSz="685800">
                  <a:defRPr/>
                </a:pPr>
                <a:r>
                  <a:rPr lang="en-US" altLang="zh-CN" sz="1400" spc="300" dirty="0">
                    <a:solidFill>
                      <a:srgbClr val="284848"/>
                    </a:solidFill>
                    <a:latin typeface="微软雅黑" panose="020B0503020204020204" pitchFamily="34" charset="-122"/>
                    <a:ea typeface="微软雅黑" panose="020B0503020204020204" pitchFamily="34" charset="-122"/>
                    <a:cs typeface="Arial" panose="020B0604020202020204" pitchFamily="34" charset="0"/>
                  </a:rPr>
                  <a:t>18</a:t>
                </a:r>
                <a:endParaRPr lang="zh-CN" altLang="en-US" sz="1400" spc="300" dirty="0">
                  <a:solidFill>
                    <a:srgbClr val="284848"/>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8"/>
              <p:cNvSpPr txBox="1"/>
              <p:nvPr/>
            </p:nvSpPr>
            <p:spPr bwMode="auto">
              <a:xfrm>
                <a:off x="339850" y="3571706"/>
                <a:ext cx="620712" cy="306388"/>
              </a:xfrm>
              <a:prstGeom prst="rect">
                <a:avLst/>
              </a:prstGeom>
              <a:noFill/>
            </p:spPr>
            <p:txBody>
              <a:bodyPr wrap="none">
                <a:spAutoFit/>
              </a:bodyPr>
              <a:lstStyle>
                <a:defPPr>
                  <a:defRPr lang="zh-CN"/>
                </a:defPPr>
                <a:lvl1pPr algn="ctr" fontAlgn="auto">
                  <a:spcBef>
                    <a:spcPts val="0"/>
                  </a:spcBef>
                  <a:spcAft>
                    <a:spcPts val="0"/>
                  </a:spcAft>
                  <a:defRPr sz="1400" spc="300">
                    <a:solidFill>
                      <a:srgbClr val="EBAC07"/>
                    </a:solidFill>
                    <a:latin typeface="微软雅黑" panose="020B0503020204020204" pitchFamily="34" charset="-122"/>
                    <a:ea typeface="微软雅黑" panose="020B0503020204020204" pitchFamily="34" charset="-122"/>
                    <a:cs typeface="Arial" panose="020B0604020202020204" pitchFamily="34" charset="0"/>
                  </a:defRPr>
                </a:lvl1pPr>
              </a:lstStyle>
              <a:p>
                <a:pPr defTabSz="685800">
                  <a:defRPr/>
                </a:pPr>
                <a:r>
                  <a:rPr lang="zh-CN" altLang="en-US" dirty="0">
                    <a:solidFill>
                      <a:prstClr val="black">
                        <a:lumMod val="95000"/>
                        <a:lumOff val="5000"/>
                      </a:prstClr>
                    </a:solidFill>
                  </a:rPr>
                  <a:t>标题</a:t>
                </a:r>
                <a:endParaRPr lang="zh-CN" altLang="en-US" dirty="0">
                  <a:solidFill>
                    <a:prstClr val="black">
                      <a:lumMod val="95000"/>
                      <a:lumOff val="5000"/>
                    </a:prstClr>
                  </a:solidFill>
                </a:endParaRPr>
              </a:p>
            </p:txBody>
          </p:sp>
          <p:sp>
            <p:nvSpPr>
              <p:cNvPr id="10" name="TextBox 9"/>
              <p:cNvSpPr txBox="1"/>
              <p:nvPr/>
            </p:nvSpPr>
            <p:spPr bwMode="auto">
              <a:xfrm>
                <a:off x="1109787" y="3571706"/>
                <a:ext cx="620713" cy="306388"/>
              </a:xfrm>
              <a:prstGeom prst="rect">
                <a:avLst/>
              </a:prstGeom>
              <a:noFill/>
            </p:spPr>
            <p:txBody>
              <a:bodyPr wrap="none">
                <a:spAutoFit/>
              </a:bodyPr>
              <a:lstStyle>
                <a:defPPr>
                  <a:defRPr lang="zh-CN"/>
                </a:defPPr>
                <a:lvl1pPr algn="ctr" fontAlgn="auto">
                  <a:spcBef>
                    <a:spcPts val="0"/>
                  </a:spcBef>
                  <a:spcAft>
                    <a:spcPts val="0"/>
                  </a:spcAft>
                  <a:defRPr sz="14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pPr defTabSz="685800">
                  <a:defRPr/>
                </a:pPr>
                <a:r>
                  <a:rPr lang="zh-CN" altLang="en-US" dirty="0">
                    <a:solidFill>
                      <a:prstClr val="black">
                        <a:lumMod val="95000"/>
                        <a:lumOff val="5000"/>
                      </a:prstClr>
                    </a:solidFill>
                  </a:rPr>
                  <a:t>标题</a:t>
                </a:r>
                <a:endParaRPr lang="zh-CN" altLang="en-US" dirty="0">
                  <a:solidFill>
                    <a:prstClr val="black">
                      <a:lumMod val="95000"/>
                      <a:lumOff val="5000"/>
                    </a:prstClr>
                  </a:solidFill>
                </a:endParaRPr>
              </a:p>
            </p:txBody>
          </p:sp>
          <p:sp>
            <p:nvSpPr>
              <p:cNvPr id="11" name="TextBox 10"/>
              <p:cNvSpPr txBox="1"/>
              <p:nvPr/>
            </p:nvSpPr>
            <p:spPr bwMode="auto">
              <a:xfrm>
                <a:off x="1922587" y="3571706"/>
                <a:ext cx="620713" cy="306388"/>
              </a:xfrm>
              <a:prstGeom prst="rect">
                <a:avLst/>
              </a:prstGeom>
              <a:noFill/>
            </p:spPr>
            <p:txBody>
              <a:bodyPr wrap="none">
                <a:spAutoFit/>
              </a:bodyPr>
              <a:lstStyle/>
              <a:p>
                <a:pPr defTabSz="685800">
                  <a:defRPr/>
                </a:pPr>
                <a:r>
                  <a:rPr lang="zh-CN" altLang="en-US" sz="1400" spc="300"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1400" spc="300" dirty="0">
                  <a:solidFill>
                    <a:prstClr val="black">
                      <a:lumMod val="95000"/>
                      <a:lumOff val="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TextBox 11"/>
              <p:cNvSpPr txBox="1"/>
              <p:nvPr/>
            </p:nvSpPr>
            <p:spPr bwMode="auto">
              <a:xfrm>
                <a:off x="2763962" y="3571706"/>
                <a:ext cx="620713" cy="306388"/>
              </a:xfrm>
              <a:prstGeom prst="rect">
                <a:avLst/>
              </a:prstGeom>
              <a:noFill/>
            </p:spPr>
            <p:txBody>
              <a:bodyPr wrap="none">
                <a:spAutoFit/>
              </a:bodyPr>
              <a:lstStyle>
                <a:defPPr>
                  <a:defRPr lang="zh-CN"/>
                </a:defPPr>
                <a:lvl1pPr algn="ctr" fontAlgn="auto">
                  <a:spcBef>
                    <a:spcPts val="0"/>
                  </a:spcBef>
                  <a:spcAft>
                    <a:spcPts val="0"/>
                  </a:spcAft>
                  <a:defRPr sz="1400" spc="300">
                    <a:solidFill>
                      <a:srgbClr val="8BC925"/>
                    </a:solidFill>
                    <a:latin typeface="微软雅黑" panose="020B0503020204020204" pitchFamily="34" charset="-122"/>
                    <a:ea typeface="微软雅黑" panose="020B0503020204020204" pitchFamily="34" charset="-122"/>
                    <a:cs typeface="Arial" panose="020B0604020202020204" pitchFamily="34" charset="0"/>
                  </a:defRPr>
                </a:lvl1pPr>
              </a:lstStyle>
              <a:p>
                <a:pPr defTabSz="685800">
                  <a:defRPr/>
                </a:pPr>
                <a:r>
                  <a:rPr lang="zh-CN" altLang="en-US" dirty="0">
                    <a:solidFill>
                      <a:prstClr val="black">
                        <a:lumMod val="95000"/>
                        <a:lumOff val="5000"/>
                      </a:prstClr>
                    </a:solidFill>
                  </a:rPr>
                  <a:t>标题</a:t>
                </a:r>
                <a:endParaRPr lang="zh-CN" altLang="en-US" dirty="0">
                  <a:solidFill>
                    <a:prstClr val="black">
                      <a:lumMod val="95000"/>
                      <a:lumOff val="5000"/>
                    </a:prstClr>
                  </a:solidFill>
                </a:endParaRPr>
              </a:p>
            </p:txBody>
          </p:sp>
          <p:sp>
            <p:nvSpPr>
              <p:cNvPr id="13" name="TextBox 12"/>
              <p:cNvSpPr txBox="1"/>
              <p:nvPr/>
            </p:nvSpPr>
            <p:spPr bwMode="auto">
              <a:xfrm>
                <a:off x="3619625" y="3571706"/>
                <a:ext cx="620712" cy="306388"/>
              </a:xfrm>
              <a:prstGeom prst="rect">
                <a:avLst/>
              </a:prstGeom>
              <a:noFill/>
            </p:spPr>
            <p:txBody>
              <a:bodyPr wrap="none">
                <a:spAutoFit/>
              </a:bodyPr>
              <a:lstStyle>
                <a:defPPr>
                  <a:defRPr lang="zh-CN"/>
                </a:defPPr>
                <a:lvl1pPr algn="ctr" fontAlgn="auto">
                  <a:spcBef>
                    <a:spcPts val="0"/>
                  </a:spcBef>
                  <a:spcAft>
                    <a:spcPts val="0"/>
                  </a:spcAft>
                  <a:defRPr sz="1400" spc="300">
                    <a:solidFill>
                      <a:srgbClr val="284848"/>
                    </a:solidFill>
                    <a:latin typeface="微软雅黑" panose="020B0503020204020204" pitchFamily="34" charset="-122"/>
                    <a:ea typeface="微软雅黑" panose="020B0503020204020204" pitchFamily="34" charset="-122"/>
                    <a:cs typeface="Arial" panose="020B0604020202020204" pitchFamily="34" charset="0"/>
                  </a:defRPr>
                </a:lvl1pPr>
              </a:lstStyle>
              <a:p>
                <a:pPr defTabSz="685800">
                  <a:defRPr/>
                </a:pPr>
                <a:r>
                  <a:rPr lang="zh-CN" altLang="en-US" dirty="0">
                    <a:solidFill>
                      <a:prstClr val="black">
                        <a:lumMod val="95000"/>
                        <a:lumOff val="5000"/>
                      </a:prstClr>
                    </a:solidFill>
                  </a:rPr>
                  <a:t>标题</a:t>
                </a:r>
                <a:endParaRPr lang="zh-CN" altLang="en-US" dirty="0">
                  <a:solidFill>
                    <a:prstClr val="black">
                      <a:lumMod val="95000"/>
                      <a:lumOff val="5000"/>
                    </a:prstClr>
                  </a:solidFill>
                </a:endParaRPr>
              </a:p>
            </p:txBody>
          </p:sp>
          <p:sp>
            <p:nvSpPr>
              <p:cNvPr id="14" name="TextBox 13"/>
              <p:cNvSpPr txBox="1"/>
              <p:nvPr/>
            </p:nvSpPr>
            <p:spPr bwMode="auto">
              <a:xfrm>
                <a:off x="1224087" y="2468394"/>
                <a:ext cx="473075" cy="307975"/>
              </a:xfrm>
              <a:prstGeom prst="rect">
                <a:avLst/>
              </a:prstGeom>
              <a:noFill/>
            </p:spPr>
            <p:txBody>
              <a:bodyPr wrap="none">
                <a:spAutoFit/>
              </a:bodyPr>
              <a:lstStyle/>
              <a:p>
                <a:pPr defTabSz="685800">
                  <a:defRPr/>
                </a:pPr>
                <a:r>
                  <a:rPr lang="en-US" altLang="zh-CN" sz="1400" spc="300" dirty="0">
                    <a:solidFill>
                      <a:srgbClr val="284848"/>
                    </a:solidFill>
                    <a:latin typeface="微软雅黑" panose="020B0503020204020204" pitchFamily="34" charset="-122"/>
                    <a:ea typeface="微软雅黑" panose="020B0503020204020204" pitchFamily="34" charset="-122"/>
                    <a:cs typeface="Arial" panose="020B0604020202020204" pitchFamily="34" charset="0"/>
                  </a:rPr>
                  <a:t>38</a:t>
                </a:r>
                <a:endParaRPr lang="zh-CN" altLang="en-US" sz="1400" spc="300" dirty="0">
                  <a:solidFill>
                    <a:srgbClr val="284848"/>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TextBox 14"/>
              <p:cNvSpPr txBox="1"/>
              <p:nvPr/>
            </p:nvSpPr>
            <p:spPr bwMode="auto">
              <a:xfrm>
                <a:off x="2036887" y="1676231"/>
                <a:ext cx="473075" cy="307975"/>
              </a:xfrm>
              <a:prstGeom prst="rect">
                <a:avLst/>
              </a:prstGeom>
              <a:noFill/>
            </p:spPr>
            <p:txBody>
              <a:bodyPr wrap="none">
                <a:spAutoFit/>
              </a:bodyPr>
              <a:lstStyle/>
              <a:p>
                <a:pPr defTabSz="685800">
                  <a:defRPr/>
                </a:pPr>
                <a:r>
                  <a:rPr lang="en-US" altLang="zh-CN" sz="1400" spc="300" dirty="0">
                    <a:solidFill>
                      <a:srgbClr val="284848"/>
                    </a:solidFill>
                    <a:latin typeface="微软雅黑" panose="020B0503020204020204" pitchFamily="34" charset="-122"/>
                    <a:ea typeface="微软雅黑" panose="020B0503020204020204" pitchFamily="34" charset="-122"/>
                    <a:cs typeface="Arial" panose="020B0604020202020204" pitchFamily="34" charset="0"/>
                  </a:rPr>
                  <a:t>97</a:t>
                </a:r>
                <a:endParaRPr lang="zh-CN" altLang="en-US" sz="1400" spc="300" dirty="0">
                  <a:solidFill>
                    <a:srgbClr val="284848"/>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TextBox 15"/>
              <p:cNvSpPr txBox="1"/>
              <p:nvPr/>
            </p:nvSpPr>
            <p:spPr bwMode="auto">
              <a:xfrm>
                <a:off x="2878262" y="957094"/>
                <a:ext cx="617538" cy="307975"/>
              </a:xfrm>
              <a:prstGeom prst="rect">
                <a:avLst/>
              </a:prstGeom>
              <a:noFill/>
            </p:spPr>
            <p:txBody>
              <a:bodyPr wrap="none">
                <a:spAutoFit/>
              </a:bodyPr>
              <a:lstStyle/>
              <a:p>
                <a:pPr defTabSz="685800">
                  <a:defRPr/>
                </a:pPr>
                <a:r>
                  <a:rPr lang="en-US" altLang="zh-CN" sz="1400" spc="300" dirty="0">
                    <a:solidFill>
                      <a:srgbClr val="284848"/>
                    </a:solidFill>
                    <a:latin typeface="微软雅黑" panose="020B0503020204020204" pitchFamily="34" charset="-122"/>
                    <a:ea typeface="微软雅黑" panose="020B0503020204020204" pitchFamily="34" charset="-122"/>
                    <a:cs typeface="Arial" panose="020B0604020202020204" pitchFamily="34" charset="0"/>
                  </a:rPr>
                  <a:t>125</a:t>
                </a:r>
                <a:endParaRPr lang="zh-CN" altLang="en-US" sz="1400" spc="300" dirty="0">
                  <a:solidFill>
                    <a:srgbClr val="284848"/>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TextBox 16"/>
              <p:cNvSpPr txBox="1"/>
              <p:nvPr/>
            </p:nvSpPr>
            <p:spPr bwMode="auto">
              <a:xfrm>
                <a:off x="3719637" y="2088981"/>
                <a:ext cx="473075" cy="307975"/>
              </a:xfrm>
              <a:prstGeom prst="rect">
                <a:avLst/>
              </a:prstGeom>
              <a:noFill/>
            </p:spPr>
            <p:txBody>
              <a:bodyPr wrap="none">
                <a:spAutoFit/>
              </a:bodyPr>
              <a:lstStyle/>
              <a:p>
                <a:pPr defTabSz="685800">
                  <a:defRPr/>
                </a:pPr>
                <a:r>
                  <a:rPr lang="en-US" altLang="zh-CN" sz="1400" spc="300" dirty="0">
                    <a:solidFill>
                      <a:srgbClr val="284848"/>
                    </a:solidFill>
                    <a:latin typeface="微软雅黑" panose="020B0503020204020204" pitchFamily="34" charset="-122"/>
                    <a:ea typeface="微软雅黑" panose="020B0503020204020204" pitchFamily="34" charset="-122"/>
                    <a:cs typeface="Arial" panose="020B0604020202020204" pitchFamily="34" charset="0"/>
                  </a:rPr>
                  <a:t>55</a:t>
                </a:r>
                <a:endParaRPr lang="zh-CN" altLang="en-US" sz="1400" spc="300" dirty="0">
                  <a:solidFill>
                    <a:srgbClr val="284848"/>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72" name="组合 71"/>
            <p:cNvGrpSpPr/>
            <p:nvPr/>
          </p:nvGrpSpPr>
          <p:grpSpPr>
            <a:xfrm>
              <a:off x="5093132" y="1098839"/>
              <a:ext cx="3368036" cy="2355271"/>
              <a:chOff x="5093132" y="1098839"/>
              <a:chExt cx="3368036" cy="2355271"/>
            </a:xfrm>
          </p:grpSpPr>
          <p:sp>
            <p:nvSpPr>
              <p:cNvPr id="19" name="矩形 18"/>
              <p:cNvSpPr/>
              <p:nvPr/>
            </p:nvSpPr>
            <p:spPr>
              <a:xfrm>
                <a:off x="5140970" y="1707654"/>
                <a:ext cx="3319462" cy="1200329"/>
              </a:xfrm>
              <a:prstGeom prst="rect">
                <a:avLst/>
              </a:prstGeom>
            </p:spPr>
            <p:txBody>
              <a:bodyPr wrap="square">
                <a:spAutoFit/>
              </a:bodyPr>
              <a:lstStyle/>
              <a:p>
                <a:pPr defTabSz="931545"/>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这里有中国最大的原创</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素材站，这里有中国最强的</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制作团队，这里有人人都能快速提升的</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培训。清晰、美观、创意、有效、超值、保密，我们为数百家客户带来意想不到的价值。</a:t>
                </a:r>
                <a:endPar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endParaRPr>
              </a:p>
              <a:p>
                <a:pPr defTabSz="931545"/>
                <a:endPar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0" name="矩形 19"/>
              <p:cNvSpPr/>
              <p:nvPr/>
            </p:nvSpPr>
            <p:spPr>
              <a:xfrm>
                <a:off x="5093132" y="1098839"/>
                <a:ext cx="2236510" cy="418191"/>
              </a:xfrm>
              <a:prstGeom prst="rect">
                <a:avLst/>
              </a:prstGeom>
            </p:spPr>
            <p:txBody>
              <a:bodyPr wrap="none">
                <a:spAutoFit/>
              </a:bodyPr>
              <a:lstStyle/>
              <a:p>
                <a:pPr algn="just" defTabSz="685800">
                  <a:lnSpc>
                    <a:spcPct val="150000"/>
                  </a:lnSpc>
                  <a:buClr>
                    <a:srgbClr val="0070C0"/>
                  </a:buClr>
                </a:pPr>
                <a:r>
                  <a:rPr lang="zh-CN" altLang="zh-CN" sz="1600" dirty="0">
                    <a:solidFill>
                      <a:prstClr val="black"/>
                    </a:solidFill>
                    <a:latin typeface="微软雅黑" panose="020B0503020204020204" pitchFamily="34" charset="-122"/>
                    <a:ea typeface="微软雅黑" panose="020B0503020204020204" pitchFamily="34" charset="-122"/>
                  </a:rPr>
                  <a:t>上海锐普广告有限公司</a:t>
                </a:r>
                <a:endParaRPr lang="en-US" altLang="zh-CN" sz="1600" dirty="0">
                  <a:solidFill>
                    <a:prstClr val="black"/>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5220072" y="1597843"/>
                <a:ext cx="309634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矩形​​ 57"/>
              <p:cNvSpPr>
                <a:spLocks noChangeArrowheads="1"/>
              </p:cNvSpPr>
              <p:nvPr/>
            </p:nvSpPr>
            <p:spPr bwMode="auto">
              <a:xfrm>
                <a:off x="5148800" y="2715766"/>
                <a:ext cx="3312368" cy="73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685800" eaLnBrk="1" hangingPunct="1">
                  <a:lnSpc>
                    <a:spcPct val="120000"/>
                  </a:lnSpc>
                  <a:spcBef>
                    <a:spcPct val="50000"/>
                  </a:spcBef>
                </a:pPr>
                <a:r>
                  <a:rPr lang="zh-CN" altLang="en-US" sz="1200" dirty="0" smtClean="0">
                    <a:solidFill>
                      <a:prstClr val="black">
                        <a:lumMod val="85000"/>
                        <a:lumOff val="15000"/>
                      </a:prstClr>
                    </a:solidFill>
                    <a:latin typeface="微软雅黑" panose="020B0503020204020204" pitchFamily="34" charset="-122"/>
                    <a:ea typeface="微软雅黑" panose="020B0503020204020204" pitchFamily="34" charset="-122"/>
                  </a:rPr>
                  <a:t>中国</a:t>
                </a:r>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第一家精品</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设计机构。拥有国内顶尖的</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制作技术、顶级的</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设计团队，坚持</a:t>
                </a:r>
                <a:r>
                  <a:rPr lang="zh-CN" altLang="en-US" sz="1200" dirty="0" smtClean="0">
                    <a:solidFill>
                      <a:prstClr val="black">
                        <a:lumMod val="85000"/>
                        <a:lumOff val="15000"/>
                      </a:prstClr>
                    </a:solidFill>
                    <a:latin typeface="微软雅黑" panose="020B0503020204020204" pitchFamily="34" charset="-122"/>
                    <a:ea typeface="微软雅黑" panose="020B0503020204020204" pitchFamily="34" charset="-122"/>
                  </a:rPr>
                  <a:t>精益求精。</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87400" y="835025"/>
            <a:ext cx="7704138" cy="3861719"/>
            <a:chOff x="787400" y="835025"/>
            <a:chExt cx="7704138" cy="3861719"/>
          </a:xfrm>
        </p:grpSpPr>
        <p:sp>
          <p:nvSpPr>
            <p:cNvPr id="55" name="Freeform 6"/>
            <p:cNvSpPr/>
            <p:nvPr/>
          </p:nvSpPr>
          <p:spPr bwMode="auto">
            <a:xfrm>
              <a:off x="2165350" y="1243013"/>
              <a:ext cx="4173538" cy="1941512"/>
            </a:xfrm>
            <a:custGeom>
              <a:avLst/>
              <a:gdLst>
                <a:gd name="T0" fmla="*/ 0 w 2913"/>
                <a:gd name="T1" fmla="*/ 2147483647 h 1355"/>
                <a:gd name="T2" fmla="*/ 2147483647 w 2913"/>
                <a:gd name="T3" fmla="*/ 2147483647 h 1355"/>
                <a:gd name="T4" fmla="*/ 2147483647 w 2913"/>
                <a:gd name="T5" fmla="*/ 2147483647 h 1355"/>
                <a:gd name="T6" fmla="*/ 2147483647 w 2913"/>
                <a:gd name="T7" fmla="*/ 2147483647 h 1355"/>
                <a:gd name="T8" fmla="*/ 2147483647 w 2913"/>
                <a:gd name="T9" fmla="*/ 2147483647 h 1355"/>
                <a:gd name="T10" fmla="*/ 2147483647 w 2913"/>
                <a:gd name="T11" fmla="*/ 2147483647 h 1355"/>
                <a:gd name="T12" fmla="*/ 2147483647 w 2913"/>
                <a:gd name="T13" fmla="*/ 2147483647 h 1355"/>
                <a:gd name="T14" fmla="*/ 2147483647 w 2913"/>
                <a:gd name="T15" fmla="*/ 0 h 1355"/>
                <a:gd name="T16" fmla="*/ 2147483647 w 2913"/>
                <a:gd name="T17" fmla="*/ 2147483647 h 1355"/>
                <a:gd name="T18" fmla="*/ 2147483647 w 2913"/>
                <a:gd name="T19" fmla="*/ 2147483647 h 1355"/>
                <a:gd name="T20" fmla="*/ 2147483647 w 2913"/>
                <a:gd name="T21" fmla="*/ 2147483647 h 1355"/>
                <a:gd name="T22" fmla="*/ 0 w 2913"/>
                <a:gd name="T23" fmla="*/ 2147483647 h 1355"/>
                <a:gd name="T24" fmla="*/ 0 w 2913"/>
                <a:gd name="T25" fmla="*/ 2147483647 h 13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13" h="1355">
                  <a:moveTo>
                    <a:pt x="0" y="1125"/>
                  </a:moveTo>
                  <a:lnTo>
                    <a:pt x="543" y="895"/>
                  </a:lnTo>
                  <a:lnTo>
                    <a:pt x="1131" y="450"/>
                  </a:lnTo>
                  <a:lnTo>
                    <a:pt x="1427" y="671"/>
                  </a:lnTo>
                  <a:lnTo>
                    <a:pt x="1722" y="221"/>
                  </a:lnTo>
                  <a:lnTo>
                    <a:pt x="2018" y="444"/>
                  </a:lnTo>
                  <a:lnTo>
                    <a:pt x="2340" y="221"/>
                  </a:lnTo>
                  <a:lnTo>
                    <a:pt x="2662" y="0"/>
                  </a:lnTo>
                  <a:lnTo>
                    <a:pt x="2913" y="224"/>
                  </a:lnTo>
                  <a:lnTo>
                    <a:pt x="2913" y="1355"/>
                  </a:lnTo>
                  <a:lnTo>
                    <a:pt x="9" y="1355"/>
                  </a:lnTo>
                  <a:lnTo>
                    <a:pt x="0" y="1125"/>
                  </a:lnTo>
                  <a:close/>
                </a:path>
              </a:pathLst>
            </a:custGeom>
            <a:solidFill>
              <a:srgbClr val="00A6FB"/>
            </a:solidFill>
            <a:ln>
              <a:noFill/>
            </a:ln>
          </p:spPr>
          <p:txBody>
            <a:bodyPr/>
            <a:lstStyle/>
            <a:p>
              <a:pPr defTabSz="685800"/>
              <a:endParaRPr lang="zh-CN" altLang="en-US" sz="1350">
                <a:solidFill>
                  <a:prstClr val="black"/>
                </a:solidFill>
              </a:endParaRPr>
            </a:p>
          </p:txBody>
        </p:sp>
        <p:sp>
          <p:nvSpPr>
            <p:cNvPr id="56" name="Freeform 7"/>
            <p:cNvSpPr/>
            <p:nvPr/>
          </p:nvSpPr>
          <p:spPr bwMode="auto">
            <a:xfrm>
              <a:off x="2178050" y="1233488"/>
              <a:ext cx="4160838" cy="1951037"/>
            </a:xfrm>
            <a:custGeom>
              <a:avLst/>
              <a:gdLst>
                <a:gd name="T0" fmla="*/ 0 w 2904"/>
                <a:gd name="T1" fmla="*/ 2147483647 h 1361"/>
                <a:gd name="T2" fmla="*/ 2147483647 w 2904"/>
                <a:gd name="T3" fmla="*/ 2147483647 h 1361"/>
                <a:gd name="T4" fmla="*/ 2147483647 w 2904"/>
                <a:gd name="T5" fmla="*/ 2147483647 h 1361"/>
                <a:gd name="T6" fmla="*/ 2147483647 w 2904"/>
                <a:gd name="T7" fmla="*/ 2147483647 h 1361"/>
                <a:gd name="T8" fmla="*/ 2147483647 w 2904"/>
                <a:gd name="T9" fmla="*/ 2147483647 h 1361"/>
                <a:gd name="T10" fmla="*/ 2147483647 w 2904"/>
                <a:gd name="T11" fmla="*/ 2147483647 h 1361"/>
                <a:gd name="T12" fmla="*/ 2147483647 w 2904"/>
                <a:gd name="T13" fmla="*/ 2147483647 h 1361"/>
                <a:gd name="T14" fmla="*/ 2147483647 w 2904"/>
                <a:gd name="T15" fmla="*/ 2147483647 h 1361"/>
                <a:gd name="T16" fmla="*/ 2147483647 w 2904"/>
                <a:gd name="T17" fmla="*/ 2147483647 h 1361"/>
                <a:gd name="T18" fmla="*/ 2147483647 w 2904"/>
                <a:gd name="T19" fmla="*/ 0 h 1361"/>
                <a:gd name="T20" fmla="*/ 2147483647 w 2904"/>
                <a:gd name="T21" fmla="*/ 2147483647 h 1361"/>
                <a:gd name="T22" fmla="*/ 0 w 2904"/>
                <a:gd name="T23" fmla="*/ 2147483647 h 1361"/>
                <a:gd name="T24" fmla="*/ 0 w 2904"/>
                <a:gd name="T25" fmla="*/ 2147483647 h 13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04" h="1361">
                  <a:moveTo>
                    <a:pt x="0" y="1349"/>
                  </a:moveTo>
                  <a:lnTo>
                    <a:pt x="239" y="904"/>
                  </a:lnTo>
                  <a:lnTo>
                    <a:pt x="537" y="680"/>
                  </a:lnTo>
                  <a:lnTo>
                    <a:pt x="827" y="904"/>
                  </a:lnTo>
                  <a:lnTo>
                    <a:pt x="1122" y="1125"/>
                  </a:lnTo>
                  <a:lnTo>
                    <a:pt x="1418" y="904"/>
                  </a:lnTo>
                  <a:lnTo>
                    <a:pt x="1707" y="450"/>
                  </a:lnTo>
                  <a:lnTo>
                    <a:pt x="2006" y="677"/>
                  </a:lnTo>
                  <a:lnTo>
                    <a:pt x="2650" y="230"/>
                  </a:lnTo>
                  <a:lnTo>
                    <a:pt x="2904" y="0"/>
                  </a:lnTo>
                  <a:lnTo>
                    <a:pt x="2904" y="1361"/>
                  </a:lnTo>
                  <a:lnTo>
                    <a:pt x="0" y="1349"/>
                  </a:lnTo>
                  <a:close/>
                </a:path>
              </a:pathLst>
            </a:custGeom>
            <a:solidFill>
              <a:srgbClr val="006DB1"/>
            </a:solidFill>
            <a:ln>
              <a:noFill/>
            </a:ln>
          </p:spPr>
          <p:txBody>
            <a:bodyPr/>
            <a:lstStyle/>
            <a:p>
              <a:pPr defTabSz="685800"/>
              <a:endParaRPr lang="zh-CN" altLang="en-US" sz="1350">
                <a:solidFill>
                  <a:prstClr val="black"/>
                </a:solidFill>
              </a:endParaRPr>
            </a:p>
          </p:txBody>
        </p:sp>
        <p:sp>
          <p:nvSpPr>
            <p:cNvPr id="57" name="Freeform 8"/>
            <p:cNvSpPr/>
            <p:nvPr/>
          </p:nvSpPr>
          <p:spPr bwMode="auto">
            <a:xfrm>
              <a:off x="2165350" y="1887538"/>
              <a:ext cx="4173538" cy="1279525"/>
            </a:xfrm>
            <a:custGeom>
              <a:avLst/>
              <a:gdLst>
                <a:gd name="T0" fmla="*/ 0 w 2913"/>
                <a:gd name="T1" fmla="*/ 2147483647 h 893"/>
                <a:gd name="T2" fmla="*/ 2147483647 w 2913"/>
                <a:gd name="T3" fmla="*/ 2147483647 h 893"/>
                <a:gd name="T4" fmla="*/ 2147483647 w 2913"/>
                <a:gd name="T5" fmla="*/ 2147483647 h 893"/>
                <a:gd name="T6" fmla="*/ 2147483647 w 2913"/>
                <a:gd name="T7" fmla="*/ 2147483647 h 893"/>
                <a:gd name="T8" fmla="*/ 2147483647 w 2913"/>
                <a:gd name="T9" fmla="*/ 2147483647 h 893"/>
                <a:gd name="T10" fmla="*/ 2147483647 w 2913"/>
                <a:gd name="T11" fmla="*/ 2147483647 h 893"/>
                <a:gd name="T12" fmla="*/ 2147483647 w 2913"/>
                <a:gd name="T13" fmla="*/ 0 h 893"/>
                <a:gd name="T14" fmla="*/ 2147483647 w 2913"/>
                <a:gd name="T15" fmla="*/ 2147483647 h 893"/>
                <a:gd name="T16" fmla="*/ 2147483647 w 2913"/>
                <a:gd name="T17" fmla="*/ 2147483647 h 893"/>
                <a:gd name="T18" fmla="*/ 0 w 2913"/>
                <a:gd name="T19" fmla="*/ 2147483647 h 893"/>
                <a:gd name="T20" fmla="*/ 0 w 2913"/>
                <a:gd name="T21" fmla="*/ 2147483647 h 8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913" h="893">
                  <a:moveTo>
                    <a:pt x="0" y="893"/>
                  </a:moveTo>
                  <a:lnTo>
                    <a:pt x="543" y="448"/>
                  </a:lnTo>
                  <a:lnTo>
                    <a:pt x="842" y="669"/>
                  </a:lnTo>
                  <a:lnTo>
                    <a:pt x="1131" y="448"/>
                  </a:lnTo>
                  <a:lnTo>
                    <a:pt x="1719" y="224"/>
                  </a:lnTo>
                  <a:lnTo>
                    <a:pt x="2018" y="448"/>
                  </a:lnTo>
                  <a:lnTo>
                    <a:pt x="2662" y="0"/>
                  </a:lnTo>
                  <a:lnTo>
                    <a:pt x="2913" y="224"/>
                  </a:lnTo>
                  <a:lnTo>
                    <a:pt x="2913" y="893"/>
                  </a:lnTo>
                  <a:lnTo>
                    <a:pt x="0" y="893"/>
                  </a:lnTo>
                  <a:close/>
                </a:path>
              </a:pathLst>
            </a:custGeom>
            <a:solidFill>
              <a:srgbClr val="E348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endParaRPr>
            </a:p>
          </p:txBody>
        </p:sp>
        <p:grpSp>
          <p:nvGrpSpPr>
            <p:cNvPr id="58" name="组合 57"/>
            <p:cNvGrpSpPr/>
            <p:nvPr/>
          </p:nvGrpSpPr>
          <p:grpSpPr bwMode="auto">
            <a:xfrm>
              <a:off x="2078038" y="835025"/>
              <a:ext cx="88900" cy="2379663"/>
              <a:chOff x="1146924" y="1203598"/>
              <a:chExt cx="108000" cy="2880000"/>
            </a:xfrm>
          </p:grpSpPr>
          <p:cxnSp>
            <p:nvCxnSpPr>
              <p:cNvPr id="59" name="直接连接符 58"/>
              <p:cNvCxnSpPr/>
              <p:nvPr/>
            </p:nvCxnSpPr>
            <p:spPr>
              <a:xfrm>
                <a:off x="1254924" y="1203598"/>
                <a:ext cx="0" cy="2880000"/>
              </a:xfrm>
              <a:prstGeom prst="line">
                <a:avLst/>
              </a:prstGeom>
              <a:solidFill>
                <a:srgbClr val="9C9C9C"/>
              </a:solidFill>
              <a:ln w="22225">
                <a:solidFill>
                  <a:schemeClr val="bg1">
                    <a:lumMod val="65000"/>
                  </a:schemeClr>
                </a:solidFill>
                <a:miter lim="800000"/>
              </a:ln>
            </p:spPr>
          </p:cxnSp>
          <p:cxnSp>
            <p:nvCxnSpPr>
              <p:cNvPr id="60" name="直接连接符 59"/>
              <p:cNvCxnSpPr/>
              <p:nvPr/>
            </p:nvCxnSpPr>
            <p:spPr>
              <a:xfrm>
                <a:off x="1146924" y="4035565"/>
                <a:ext cx="108000" cy="0"/>
              </a:xfrm>
              <a:prstGeom prst="line">
                <a:avLst/>
              </a:prstGeom>
              <a:solidFill>
                <a:srgbClr val="9C9C9C"/>
              </a:solidFill>
              <a:ln w="9525">
                <a:solidFill>
                  <a:schemeClr val="bg1">
                    <a:lumMod val="65000"/>
                  </a:schemeClr>
                </a:solidFill>
                <a:miter lim="800000"/>
              </a:ln>
            </p:spPr>
          </p:cxnSp>
          <p:cxnSp>
            <p:nvCxnSpPr>
              <p:cNvPr id="61" name="直接连接符 60"/>
              <p:cNvCxnSpPr/>
              <p:nvPr/>
            </p:nvCxnSpPr>
            <p:spPr>
              <a:xfrm>
                <a:off x="1146924" y="3701263"/>
                <a:ext cx="108000" cy="0"/>
              </a:xfrm>
              <a:prstGeom prst="line">
                <a:avLst/>
              </a:prstGeom>
              <a:solidFill>
                <a:srgbClr val="9C9C9C"/>
              </a:solidFill>
              <a:ln w="9525">
                <a:solidFill>
                  <a:schemeClr val="bg1">
                    <a:lumMod val="65000"/>
                  </a:schemeClr>
                </a:solidFill>
                <a:miter lim="800000"/>
              </a:ln>
            </p:spPr>
          </p:cxnSp>
          <p:cxnSp>
            <p:nvCxnSpPr>
              <p:cNvPr id="62" name="直接连接符 61"/>
              <p:cNvCxnSpPr/>
              <p:nvPr/>
            </p:nvCxnSpPr>
            <p:spPr>
              <a:xfrm>
                <a:off x="1146924" y="3365039"/>
                <a:ext cx="108000" cy="0"/>
              </a:xfrm>
              <a:prstGeom prst="line">
                <a:avLst/>
              </a:prstGeom>
              <a:solidFill>
                <a:srgbClr val="9C9C9C"/>
              </a:solidFill>
              <a:ln w="9525">
                <a:solidFill>
                  <a:schemeClr val="bg1">
                    <a:lumMod val="65000"/>
                  </a:schemeClr>
                </a:solidFill>
                <a:miter lim="800000"/>
              </a:ln>
            </p:spPr>
          </p:cxnSp>
          <p:cxnSp>
            <p:nvCxnSpPr>
              <p:cNvPr id="63" name="直接连接符 62"/>
              <p:cNvCxnSpPr/>
              <p:nvPr/>
            </p:nvCxnSpPr>
            <p:spPr>
              <a:xfrm>
                <a:off x="1146924" y="3028814"/>
                <a:ext cx="108000" cy="0"/>
              </a:xfrm>
              <a:prstGeom prst="line">
                <a:avLst/>
              </a:prstGeom>
              <a:solidFill>
                <a:srgbClr val="9C9C9C"/>
              </a:solidFill>
              <a:ln w="9525">
                <a:solidFill>
                  <a:schemeClr val="bg1">
                    <a:lumMod val="65000"/>
                  </a:schemeClr>
                </a:solidFill>
                <a:miter lim="800000"/>
              </a:ln>
            </p:spPr>
          </p:cxnSp>
          <p:cxnSp>
            <p:nvCxnSpPr>
              <p:cNvPr id="64" name="直接连接符 63"/>
              <p:cNvCxnSpPr/>
              <p:nvPr/>
            </p:nvCxnSpPr>
            <p:spPr>
              <a:xfrm>
                <a:off x="1146924" y="2694512"/>
                <a:ext cx="108000" cy="0"/>
              </a:xfrm>
              <a:prstGeom prst="line">
                <a:avLst/>
              </a:prstGeom>
              <a:solidFill>
                <a:srgbClr val="9C9C9C"/>
              </a:solidFill>
              <a:ln w="9525">
                <a:solidFill>
                  <a:schemeClr val="bg1">
                    <a:lumMod val="65000"/>
                  </a:schemeClr>
                </a:solidFill>
                <a:miter lim="800000"/>
              </a:ln>
            </p:spPr>
          </p:cxnSp>
          <p:cxnSp>
            <p:nvCxnSpPr>
              <p:cNvPr id="65" name="直接连接符 64"/>
              <p:cNvCxnSpPr/>
              <p:nvPr/>
            </p:nvCxnSpPr>
            <p:spPr>
              <a:xfrm>
                <a:off x="1146924" y="2358288"/>
                <a:ext cx="108000" cy="0"/>
              </a:xfrm>
              <a:prstGeom prst="line">
                <a:avLst/>
              </a:prstGeom>
              <a:solidFill>
                <a:srgbClr val="9C9C9C"/>
              </a:solidFill>
              <a:ln w="9525">
                <a:solidFill>
                  <a:schemeClr val="bg1">
                    <a:lumMod val="65000"/>
                  </a:schemeClr>
                </a:solidFill>
                <a:miter lim="800000"/>
              </a:ln>
            </p:spPr>
          </p:cxnSp>
          <p:cxnSp>
            <p:nvCxnSpPr>
              <p:cNvPr id="66" name="直接连接符 65"/>
              <p:cNvCxnSpPr/>
              <p:nvPr/>
            </p:nvCxnSpPr>
            <p:spPr>
              <a:xfrm>
                <a:off x="1146924" y="2022063"/>
                <a:ext cx="108000" cy="0"/>
              </a:xfrm>
              <a:prstGeom prst="line">
                <a:avLst/>
              </a:prstGeom>
              <a:solidFill>
                <a:srgbClr val="9C9C9C"/>
              </a:solidFill>
              <a:ln w="9525">
                <a:solidFill>
                  <a:schemeClr val="bg1">
                    <a:lumMod val="65000"/>
                  </a:schemeClr>
                </a:solidFill>
                <a:miter lim="800000"/>
              </a:ln>
            </p:spPr>
          </p:cxnSp>
          <p:cxnSp>
            <p:nvCxnSpPr>
              <p:cNvPr id="67" name="直接连接符 66"/>
              <p:cNvCxnSpPr/>
              <p:nvPr/>
            </p:nvCxnSpPr>
            <p:spPr>
              <a:xfrm>
                <a:off x="1146924" y="1687761"/>
                <a:ext cx="108000" cy="0"/>
              </a:xfrm>
              <a:prstGeom prst="line">
                <a:avLst/>
              </a:prstGeom>
              <a:solidFill>
                <a:srgbClr val="9C9C9C"/>
              </a:solidFill>
              <a:ln w="9525">
                <a:solidFill>
                  <a:schemeClr val="bg1">
                    <a:lumMod val="65000"/>
                  </a:schemeClr>
                </a:solidFill>
                <a:miter lim="800000"/>
              </a:ln>
            </p:spPr>
          </p:cxnSp>
          <p:cxnSp>
            <p:nvCxnSpPr>
              <p:cNvPr id="68" name="直接连接符 67"/>
              <p:cNvCxnSpPr/>
              <p:nvPr/>
            </p:nvCxnSpPr>
            <p:spPr>
              <a:xfrm>
                <a:off x="1146924" y="1351537"/>
                <a:ext cx="108000" cy="0"/>
              </a:xfrm>
              <a:prstGeom prst="line">
                <a:avLst/>
              </a:prstGeom>
              <a:solidFill>
                <a:srgbClr val="9C9C9C"/>
              </a:solidFill>
              <a:ln w="9525">
                <a:solidFill>
                  <a:schemeClr val="bg1">
                    <a:lumMod val="65000"/>
                  </a:schemeClr>
                </a:solidFill>
                <a:miter lim="800000"/>
              </a:ln>
            </p:spPr>
          </p:cxnSp>
        </p:grpSp>
        <p:sp>
          <p:nvSpPr>
            <p:cNvPr id="69" name="TextBox 68"/>
            <p:cNvSpPr txBox="1"/>
            <p:nvPr/>
          </p:nvSpPr>
          <p:spPr bwMode="auto">
            <a:xfrm>
              <a:off x="1676400" y="3055938"/>
              <a:ext cx="373063" cy="311150"/>
            </a:xfrm>
            <a:prstGeom prst="rect">
              <a:avLst/>
            </a:prstGeom>
            <a:noFill/>
          </p:spPr>
          <p:txBody>
            <a:bodyPr wrap="none">
              <a:spAutoFit/>
            </a:bodyPr>
            <a:lstStyle/>
            <a:p>
              <a:pPr algn="r" defTabSz="685800">
                <a:defRPr/>
              </a:pPr>
              <a:r>
                <a:rPr lang="en-US" altLang="zh-CN"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0" name="TextBox 69"/>
            <p:cNvSpPr txBox="1"/>
            <p:nvPr/>
          </p:nvSpPr>
          <p:spPr bwMode="auto">
            <a:xfrm>
              <a:off x="1582738" y="2508250"/>
              <a:ext cx="466725" cy="311150"/>
            </a:xfrm>
            <a:prstGeom prst="rect">
              <a:avLst/>
            </a:prstGeom>
            <a:noFill/>
          </p:spPr>
          <p:txBody>
            <a:bodyPr wrap="none">
              <a:spAutoFit/>
            </a:bodyPr>
            <a:lstStyle/>
            <a:p>
              <a:pPr algn="r" defTabSz="685800">
                <a:defRPr/>
              </a:pPr>
              <a:r>
                <a:rPr lang="en-US" altLang="zh-CN"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20%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1" name="TextBox 70"/>
            <p:cNvSpPr txBox="1"/>
            <p:nvPr/>
          </p:nvSpPr>
          <p:spPr bwMode="auto">
            <a:xfrm>
              <a:off x="1582738" y="2233613"/>
              <a:ext cx="466725" cy="312737"/>
            </a:xfrm>
            <a:prstGeom prst="rect">
              <a:avLst/>
            </a:prstGeom>
            <a:noFill/>
          </p:spPr>
          <p:txBody>
            <a:bodyPr wrap="none">
              <a:spAutoFit/>
            </a:bodyPr>
            <a:lstStyle/>
            <a:p>
              <a:pPr algn="r" defTabSz="685800">
                <a:defRPr/>
              </a:pPr>
              <a:r>
                <a:rPr lang="en-US" altLang="zh-CN"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30%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2" name="TextBox 71"/>
            <p:cNvSpPr txBox="1"/>
            <p:nvPr/>
          </p:nvSpPr>
          <p:spPr bwMode="auto">
            <a:xfrm>
              <a:off x="1582738" y="1960563"/>
              <a:ext cx="466725" cy="312737"/>
            </a:xfrm>
            <a:prstGeom prst="rect">
              <a:avLst/>
            </a:prstGeom>
            <a:noFill/>
          </p:spPr>
          <p:txBody>
            <a:bodyPr wrap="none">
              <a:spAutoFit/>
            </a:bodyPr>
            <a:lstStyle/>
            <a:p>
              <a:pPr algn="r" defTabSz="685800">
                <a:defRPr/>
              </a:pPr>
              <a:r>
                <a:rPr lang="en-US" altLang="zh-CN"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40%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3" name="TextBox 72"/>
            <p:cNvSpPr txBox="1"/>
            <p:nvPr/>
          </p:nvSpPr>
          <p:spPr bwMode="auto">
            <a:xfrm>
              <a:off x="1582738" y="1687513"/>
              <a:ext cx="466725" cy="311150"/>
            </a:xfrm>
            <a:prstGeom prst="rect">
              <a:avLst/>
            </a:prstGeom>
            <a:noFill/>
          </p:spPr>
          <p:txBody>
            <a:bodyPr wrap="none">
              <a:spAutoFit/>
            </a:bodyPr>
            <a:lstStyle/>
            <a:p>
              <a:pPr algn="r" defTabSz="685800">
                <a:defRPr/>
              </a:pPr>
              <a:r>
                <a:rPr lang="en-US" altLang="zh-CN"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50%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4" name="TextBox 73"/>
            <p:cNvSpPr txBox="1"/>
            <p:nvPr/>
          </p:nvSpPr>
          <p:spPr bwMode="auto">
            <a:xfrm>
              <a:off x="1582738" y="1412875"/>
              <a:ext cx="466725" cy="312738"/>
            </a:xfrm>
            <a:prstGeom prst="rect">
              <a:avLst/>
            </a:prstGeom>
            <a:noFill/>
          </p:spPr>
          <p:txBody>
            <a:bodyPr wrap="none">
              <a:spAutoFit/>
            </a:bodyPr>
            <a:lstStyle/>
            <a:p>
              <a:pPr algn="r" defTabSz="685800">
                <a:defRPr/>
              </a:pPr>
              <a:r>
                <a:rPr lang="en-US" altLang="zh-CN"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60%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5" name="TextBox 74"/>
            <p:cNvSpPr txBox="1"/>
            <p:nvPr/>
          </p:nvSpPr>
          <p:spPr bwMode="auto">
            <a:xfrm>
              <a:off x="1582738" y="2781300"/>
              <a:ext cx="466725" cy="312738"/>
            </a:xfrm>
            <a:prstGeom prst="rect">
              <a:avLst/>
            </a:prstGeom>
            <a:noFill/>
          </p:spPr>
          <p:txBody>
            <a:bodyPr wrap="none">
              <a:spAutoFit/>
            </a:bodyPr>
            <a:lstStyle/>
            <a:p>
              <a:pPr algn="r" defTabSz="685800">
                <a:defRPr/>
              </a:pPr>
              <a:r>
                <a:rPr lang="en-US" altLang="zh-CN"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10%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6" name="TextBox 75"/>
            <p:cNvSpPr txBox="1"/>
            <p:nvPr/>
          </p:nvSpPr>
          <p:spPr bwMode="auto">
            <a:xfrm>
              <a:off x="1582738" y="1139825"/>
              <a:ext cx="466725" cy="203200"/>
            </a:xfrm>
            <a:prstGeom prst="rect">
              <a:avLst/>
            </a:prstGeom>
            <a:noFill/>
          </p:spPr>
          <p:txBody>
            <a:bodyPr wrap="none">
              <a:spAutoFit/>
            </a:bodyPr>
            <a:lstStyle/>
            <a:p>
              <a:pPr algn="r" defTabSz="685800">
                <a:defRPr/>
              </a:pPr>
              <a:r>
                <a:rPr lang="en-US" altLang="zh-CN"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70%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7" name="TextBox 76"/>
            <p:cNvSpPr txBox="1"/>
            <p:nvPr/>
          </p:nvSpPr>
          <p:spPr bwMode="auto">
            <a:xfrm>
              <a:off x="1582738" y="865188"/>
              <a:ext cx="466725" cy="204787"/>
            </a:xfrm>
            <a:prstGeom prst="rect">
              <a:avLst/>
            </a:prstGeom>
            <a:noFill/>
          </p:spPr>
          <p:txBody>
            <a:bodyPr wrap="none">
              <a:spAutoFit/>
            </a:bodyPr>
            <a:lstStyle/>
            <a:p>
              <a:pPr algn="r" defTabSz="685800">
                <a:defRPr/>
              </a:pPr>
              <a:r>
                <a:rPr lang="en-US" altLang="zh-CN"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80%</a:t>
              </a:r>
              <a:endParaRPr lang="zh-CN" altLang="en-US" sz="10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8" name="TextBox 77"/>
            <p:cNvSpPr txBox="1"/>
            <p:nvPr/>
          </p:nvSpPr>
          <p:spPr bwMode="auto">
            <a:xfrm>
              <a:off x="4021138" y="3222625"/>
              <a:ext cx="247650"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9" name="TextBox 78"/>
            <p:cNvSpPr txBox="1"/>
            <p:nvPr/>
          </p:nvSpPr>
          <p:spPr bwMode="auto">
            <a:xfrm>
              <a:off x="3741738" y="3222625"/>
              <a:ext cx="247650"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0" name="TextBox 79"/>
            <p:cNvSpPr txBox="1"/>
            <p:nvPr/>
          </p:nvSpPr>
          <p:spPr bwMode="auto">
            <a:xfrm>
              <a:off x="3462338" y="3222625"/>
              <a:ext cx="247650"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1" name="TextBox 80"/>
            <p:cNvSpPr txBox="1"/>
            <p:nvPr/>
          </p:nvSpPr>
          <p:spPr bwMode="auto">
            <a:xfrm>
              <a:off x="3182938" y="3222625"/>
              <a:ext cx="247650"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2" name="TextBox 81"/>
            <p:cNvSpPr txBox="1"/>
            <p:nvPr/>
          </p:nvSpPr>
          <p:spPr bwMode="auto">
            <a:xfrm>
              <a:off x="2903538" y="3222625"/>
              <a:ext cx="247650"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3" name="TextBox 82"/>
            <p:cNvSpPr txBox="1"/>
            <p:nvPr/>
          </p:nvSpPr>
          <p:spPr bwMode="auto">
            <a:xfrm>
              <a:off x="4300538" y="3222625"/>
              <a:ext cx="247650"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4" name="TextBox 83"/>
            <p:cNvSpPr txBox="1"/>
            <p:nvPr/>
          </p:nvSpPr>
          <p:spPr bwMode="auto">
            <a:xfrm>
              <a:off x="2624138" y="3222625"/>
              <a:ext cx="247650"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5" name="TextBox 84"/>
            <p:cNvSpPr txBox="1"/>
            <p:nvPr/>
          </p:nvSpPr>
          <p:spPr bwMode="auto">
            <a:xfrm>
              <a:off x="2344738" y="3222625"/>
              <a:ext cx="247650"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6" name="TextBox 85"/>
            <p:cNvSpPr txBox="1"/>
            <p:nvPr/>
          </p:nvSpPr>
          <p:spPr bwMode="auto">
            <a:xfrm>
              <a:off x="5976938" y="3222625"/>
              <a:ext cx="246062"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7" name="TextBox 86"/>
            <p:cNvSpPr txBox="1"/>
            <p:nvPr/>
          </p:nvSpPr>
          <p:spPr bwMode="auto">
            <a:xfrm>
              <a:off x="5697538" y="3222625"/>
              <a:ext cx="246062"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8" name="TextBox 87"/>
            <p:cNvSpPr txBox="1"/>
            <p:nvPr/>
          </p:nvSpPr>
          <p:spPr bwMode="auto">
            <a:xfrm>
              <a:off x="5418138" y="3222625"/>
              <a:ext cx="246062"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9" name="TextBox 88"/>
            <p:cNvSpPr txBox="1"/>
            <p:nvPr/>
          </p:nvSpPr>
          <p:spPr bwMode="auto">
            <a:xfrm>
              <a:off x="5138738" y="3222625"/>
              <a:ext cx="247650"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0" name="TextBox 89"/>
            <p:cNvSpPr txBox="1"/>
            <p:nvPr/>
          </p:nvSpPr>
          <p:spPr bwMode="auto">
            <a:xfrm>
              <a:off x="4859338" y="3222625"/>
              <a:ext cx="247650"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1" name="TextBox 90"/>
            <p:cNvSpPr txBox="1"/>
            <p:nvPr/>
          </p:nvSpPr>
          <p:spPr bwMode="auto">
            <a:xfrm>
              <a:off x="4579938" y="3222625"/>
              <a:ext cx="247650"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92" name="组合 91"/>
            <p:cNvGrpSpPr/>
            <p:nvPr/>
          </p:nvGrpSpPr>
          <p:grpSpPr bwMode="auto">
            <a:xfrm>
              <a:off x="2165350" y="3090863"/>
              <a:ext cx="4533900" cy="88900"/>
              <a:chOff x="2164733" y="3090469"/>
              <a:chExt cx="4534809" cy="89258"/>
            </a:xfrm>
          </p:grpSpPr>
          <p:cxnSp>
            <p:nvCxnSpPr>
              <p:cNvPr id="93" name="直接连接符 92"/>
              <p:cNvCxnSpPr/>
              <p:nvPr/>
            </p:nvCxnSpPr>
            <p:spPr>
              <a:xfrm>
                <a:off x="2164733" y="3176539"/>
                <a:ext cx="4534809" cy="0"/>
              </a:xfrm>
              <a:prstGeom prst="line">
                <a:avLst/>
              </a:prstGeom>
              <a:solidFill>
                <a:srgbClr val="9C9C9C"/>
              </a:solidFill>
              <a:ln w="22225">
                <a:solidFill>
                  <a:schemeClr val="bg1">
                    <a:lumMod val="65000"/>
                  </a:schemeClr>
                </a:solidFill>
                <a:miter lim="800000"/>
              </a:ln>
            </p:spPr>
          </p:cxnSp>
          <p:grpSp>
            <p:nvGrpSpPr>
              <p:cNvPr id="94" name="组合 93"/>
              <p:cNvGrpSpPr/>
              <p:nvPr/>
            </p:nvGrpSpPr>
            <p:grpSpPr bwMode="auto">
              <a:xfrm>
                <a:off x="2465377" y="3090469"/>
                <a:ext cx="3874767" cy="89258"/>
                <a:chOff x="1838738" y="3789609"/>
                <a:chExt cx="4688469" cy="108002"/>
              </a:xfrm>
            </p:grpSpPr>
            <p:cxnSp>
              <p:nvCxnSpPr>
                <p:cNvPr id="95" name="直接连接符 94"/>
                <p:cNvCxnSpPr/>
                <p:nvPr/>
              </p:nvCxnSpPr>
              <p:spPr>
                <a:xfrm rot="5400000" flipV="1">
                  <a:off x="4485369" y="3843610"/>
                  <a:ext cx="108002" cy="0"/>
                </a:xfrm>
                <a:prstGeom prst="line">
                  <a:avLst/>
                </a:prstGeom>
                <a:solidFill>
                  <a:srgbClr val="9C9C9C"/>
                </a:solidFill>
                <a:ln w="9525">
                  <a:solidFill>
                    <a:schemeClr val="bg1">
                      <a:lumMod val="65000"/>
                    </a:schemeClr>
                  </a:solidFill>
                  <a:miter lim="800000"/>
                </a:ln>
              </p:spPr>
            </p:cxnSp>
            <p:cxnSp>
              <p:nvCxnSpPr>
                <p:cNvPr id="96" name="直接连接符 95"/>
                <p:cNvCxnSpPr/>
                <p:nvPr/>
              </p:nvCxnSpPr>
              <p:spPr>
                <a:xfrm rot="5400000" flipV="1">
                  <a:off x="4149147" y="3843610"/>
                  <a:ext cx="108002" cy="0"/>
                </a:xfrm>
                <a:prstGeom prst="line">
                  <a:avLst/>
                </a:prstGeom>
                <a:solidFill>
                  <a:srgbClr val="9C9C9C"/>
                </a:solidFill>
                <a:ln w="9525">
                  <a:solidFill>
                    <a:schemeClr val="bg1">
                      <a:lumMod val="65000"/>
                    </a:schemeClr>
                  </a:solidFill>
                  <a:miter lim="800000"/>
                </a:ln>
              </p:spPr>
            </p:cxnSp>
            <p:cxnSp>
              <p:nvCxnSpPr>
                <p:cNvPr id="97" name="直接连接符 96"/>
                <p:cNvCxnSpPr/>
                <p:nvPr/>
              </p:nvCxnSpPr>
              <p:spPr>
                <a:xfrm rot="5400000" flipV="1">
                  <a:off x="3811006" y="3843610"/>
                  <a:ext cx="108002" cy="0"/>
                </a:xfrm>
                <a:prstGeom prst="line">
                  <a:avLst/>
                </a:prstGeom>
                <a:solidFill>
                  <a:srgbClr val="9C9C9C"/>
                </a:solidFill>
                <a:ln w="9525">
                  <a:solidFill>
                    <a:schemeClr val="bg1">
                      <a:lumMod val="65000"/>
                    </a:schemeClr>
                  </a:solidFill>
                  <a:miter lim="800000"/>
                </a:ln>
              </p:spPr>
            </p:cxnSp>
            <p:cxnSp>
              <p:nvCxnSpPr>
                <p:cNvPr id="98" name="直接连接符 97"/>
                <p:cNvCxnSpPr/>
                <p:nvPr/>
              </p:nvCxnSpPr>
              <p:spPr>
                <a:xfrm rot="5400000" flipV="1">
                  <a:off x="3472864" y="3843610"/>
                  <a:ext cx="108002" cy="0"/>
                </a:xfrm>
                <a:prstGeom prst="line">
                  <a:avLst/>
                </a:prstGeom>
                <a:solidFill>
                  <a:srgbClr val="9C9C9C"/>
                </a:solidFill>
                <a:ln w="9525">
                  <a:solidFill>
                    <a:schemeClr val="bg1">
                      <a:lumMod val="65000"/>
                    </a:schemeClr>
                  </a:solidFill>
                  <a:miter lim="800000"/>
                </a:ln>
              </p:spPr>
            </p:cxnSp>
            <p:cxnSp>
              <p:nvCxnSpPr>
                <p:cNvPr id="99" name="直接连接符 98"/>
                <p:cNvCxnSpPr/>
                <p:nvPr/>
              </p:nvCxnSpPr>
              <p:spPr>
                <a:xfrm rot="5400000" flipV="1">
                  <a:off x="3134722" y="3843610"/>
                  <a:ext cx="108002" cy="0"/>
                </a:xfrm>
                <a:prstGeom prst="line">
                  <a:avLst/>
                </a:prstGeom>
                <a:solidFill>
                  <a:srgbClr val="9C9C9C"/>
                </a:solidFill>
                <a:ln w="9525">
                  <a:solidFill>
                    <a:schemeClr val="bg1">
                      <a:lumMod val="65000"/>
                    </a:schemeClr>
                  </a:solidFill>
                  <a:miter lim="800000"/>
                </a:ln>
              </p:spPr>
            </p:cxnSp>
            <p:cxnSp>
              <p:nvCxnSpPr>
                <p:cNvPr id="100" name="直接连接符 99"/>
                <p:cNvCxnSpPr/>
                <p:nvPr/>
              </p:nvCxnSpPr>
              <p:spPr>
                <a:xfrm rot="5400000" flipV="1">
                  <a:off x="2796580" y="3843610"/>
                  <a:ext cx="108002" cy="0"/>
                </a:xfrm>
                <a:prstGeom prst="line">
                  <a:avLst/>
                </a:prstGeom>
                <a:solidFill>
                  <a:srgbClr val="9C9C9C"/>
                </a:solidFill>
                <a:ln w="9525">
                  <a:solidFill>
                    <a:schemeClr val="bg1">
                      <a:lumMod val="65000"/>
                    </a:schemeClr>
                  </a:solidFill>
                  <a:miter lim="800000"/>
                </a:ln>
              </p:spPr>
            </p:cxnSp>
            <p:cxnSp>
              <p:nvCxnSpPr>
                <p:cNvPr id="101" name="直接连接符 100"/>
                <p:cNvCxnSpPr/>
                <p:nvPr/>
              </p:nvCxnSpPr>
              <p:spPr>
                <a:xfrm rot="5400000" flipV="1">
                  <a:off x="2460360" y="3843610"/>
                  <a:ext cx="108002" cy="0"/>
                </a:xfrm>
                <a:prstGeom prst="line">
                  <a:avLst/>
                </a:prstGeom>
                <a:solidFill>
                  <a:srgbClr val="9C9C9C"/>
                </a:solidFill>
                <a:ln w="9525">
                  <a:solidFill>
                    <a:schemeClr val="bg1">
                      <a:lumMod val="65000"/>
                    </a:schemeClr>
                  </a:solidFill>
                  <a:miter lim="800000"/>
                </a:ln>
              </p:spPr>
            </p:cxnSp>
            <p:cxnSp>
              <p:nvCxnSpPr>
                <p:cNvPr id="102" name="直接连接符 101"/>
                <p:cNvCxnSpPr/>
                <p:nvPr/>
              </p:nvCxnSpPr>
              <p:spPr>
                <a:xfrm rot="5400000" flipV="1">
                  <a:off x="2122218" y="3843610"/>
                  <a:ext cx="108002" cy="0"/>
                </a:xfrm>
                <a:prstGeom prst="line">
                  <a:avLst/>
                </a:prstGeom>
                <a:solidFill>
                  <a:srgbClr val="9C9C9C"/>
                </a:solidFill>
                <a:ln w="9525">
                  <a:solidFill>
                    <a:schemeClr val="bg1">
                      <a:lumMod val="65000"/>
                    </a:schemeClr>
                  </a:solidFill>
                  <a:miter lim="800000"/>
                </a:ln>
              </p:spPr>
            </p:cxnSp>
            <p:cxnSp>
              <p:nvCxnSpPr>
                <p:cNvPr id="103" name="直接连接符 102"/>
                <p:cNvCxnSpPr/>
                <p:nvPr/>
              </p:nvCxnSpPr>
              <p:spPr>
                <a:xfrm rot="5400000" flipV="1">
                  <a:off x="1784076" y="3843610"/>
                  <a:ext cx="108002" cy="0"/>
                </a:xfrm>
                <a:prstGeom prst="line">
                  <a:avLst/>
                </a:prstGeom>
                <a:solidFill>
                  <a:srgbClr val="9C9C9C"/>
                </a:solidFill>
                <a:ln w="9525">
                  <a:solidFill>
                    <a:schemeClr val="bg1">
                      <a:lumMod val="65000"/>
                    </a:schemeClr>
                  </a:solidFill>
                  <a:miter lim="800000"/>
                </a:ln>
              </p:spPr>
            </p:cxnSp>
            <p:cxnSp>
              <p:nvCxnSpPr>
                <p:cNvPr id="104" name="直接连接符 103"/>
                <p:cNvCxnSpPr/>
                <p:nvPr/>
              </p:nvCxnSpPr>
              <p:spPr>
                <a:xfrm rot="5400000" flipV="1">
                  <a:off x="6174156" y="3843610"/>
                  <a:ext cx="108002" cy="0"/>
                </a:xfrm>
                <a:prstGeom prst="line">
                  <a:avLst/>
                </a:prstGeom>
                <a:solidFill>
                  <a:srgbClr val="9C9C9C"/>
                </a:solidFill>
                <a:ln w="9525">
                  <a:solidFill>
                    <a:schemeClr val="bg1">
                      <a:lumMod val="65000"/>
                    </a:schemeClr>
                  </a:solidFill>
                  <a:miter lim="800000"/>
                </a:ln>
              </p:spPr>
            </p:cxnSp>
            <p:cxnSp>
              <p:nvCxnSpPr>
                <p:cNvPr id="105" name="直接连接符 104"/>
                <p:cNvCxnSpPr/>
                <p:nvPr/>
              </p:nvCxnSpPr>
              <p:spPr>
                <a:xfrm rot="5400000" flipV="1">
                  <a:off x="5836014" y="3843610"/>
                  <a:ext cx="108002" cy="0"/>
                </a:xfrm>
                <a:prstGeom prst="line">
                  <a:avLst/>
                </a:prstGeom>
                <a:solidFill>
                  <a:srgbClr val="9C9C9C"/>
                </a:solidFill>
                <a:ln w="9525">
                  <a:solidFill>
                    <a:schemeClr val="bg1">
                      <a:lumMod val="65000"/>
                    </a:schemeClr>
                  </a:solidFill>
                  <a:miter lim="800000"/>
                </a:ln>
              </p:spPr>
            </p:cxnSp>
            <p:cxnSp>
              <p:nvCxnSpPr>
                <p:cNvPr id="106" name="直接连接符 105"/>
                <p:cNvCxnSpPr/>
                <p:nvPr/>
              </p:nvCxnSpPr>
              <p:spPr>
                <a:xfrm rot="5400000" flipV="1">
                  <a:off x="5499794" y="3843610"/>
                  <a:ext cx="108002" cy="0"/>
                </a:xfrm>
                <a:prstGeom prst="line">
                  <a:avLst/>
                </a:prstGeom>
                <a:solidFill>
                  <a:srgbClr val="9C9C9C"/>
                </a:solidFill>
                <a:ln w="9525">
                  <a:solidFill>
                    <a:schemeClr val="bg1">
                      <a:lumMod val="65000"/>
                    </a:schemeClr>
                  </a:solidFill>
                  <a:miter lim="800000"/>
                </a:ln>
              </p:spPr>
            </p:cxnSp>
            <p:cxnSp>
              <p:nvCxnSpPr>
                <p:cNvPr id="107" name="直接连接符 106"/>
                <p:cNvCxnSpPr/>
                <p:nvPr/>
              </p:nvCxnSpPr>
              <p:spPr>
                <a:xfrm rot="5400000" flipV="1">
                  <a:off x="5161652" y="3843610"/>
                  <a:ext cx="108002" cy="0"/>
                </a:xfrm>
                <a:prstGeom prst="line">
                  <a:avLst/>
                </a:prstGeom>
                <a:solidFill>
                  <a:srgbClr val="9C9C9C"/>
                </a:solidFill>
                <a:ln w="9525">
                  <a:solidFill>
                    <a:schemeClr val="bg1">
                      <a:lumMod val="65000"/>
                    </a:schemeClr>
                  </a:solidFill>
                  <a:miter lim="800000"/>
                </a:ln>
              </p:spPr>
            </p:cxnSp>
            <p:cxnSp>
              <p:nvCxnSpPr>
                <p:cNvPr id="108" name="直接连接符 107"/>
                <p:cNvCxnSpPr/>
                <p:nvPr/>
              </p:nvCxnSpPr>
              <p:spPr>
                <a:xfrm rot="5400000" flipV="1">
                  <a:off x="4823511" y="3843610"/>
                  <a:ext cx="108002" cy="0"/>
                </a:xfrm>
                <a:prstGeom prst="line">
                  <a:avLst/>
                </a:prstGeom>
                <a:solidFill>
                  <a:srgbClr val="9C9C9C"/>
                </a:solidFill>
                <a:ln w="9525">
                  <a:solidFill>
                    <a:schemeClr val="bg1">
                      <a:lumMod val="65000"/>
                    </a:schemeClr>
                  </a:solidFill>
                  <a:miter lim="800000"/>
                </a:ln>
              </p:spPr>
            </p:cxnSp>
            <p:cxnSp>
              <p:nvCxnSpPr>
                <p:cNvPr id="109" name="直接连接符 108"/>
                <p:cNvCxnSpPr/>
                <p:nvPr/>
              </p:nvCxnSpPr>
              <p:spPr>
                <a:xfrm rot="5400000" flipV="1">
                  <a:off x="6473873" y="3843610"/>
                  <a:ext cx="108002" cy="0"/>
                </a:xfrm>
                <a:prstGeom prst="line">
                  <a:avLst/>
                </a:prstGeom>
                <a:solidFill>
                  <a:srgbClr val="9C9C9C"/>
                </a:solidFill>
                <a:ln w="9525">
                  <a:solidFill>
                    <a:schemeClr val="bg1">
                      <a:lumMod val="65000"/>
                    </a:schemeClr>
                  </a:solidFill>
                  <a:miter lim="800000"/>
                </a:ln>
              </p:spPr>
            </p:cxnSp>
          </p:grpSp>
        </p:grpSp>
        <p:sp>
          <p:nvSpPr>
            <p:cNvPr id="110" name="TextBox 109"/>
            <p:cNvSpPr txBox="1"/>
            <p:nvPr/>
          </p:nvSpPr>
          <p:spPr bwMode="auto">
            <a:xfrm>
              <a:off x="6223000" y="3222625"/>
              <a:ext cx="247650" cy="306388"/>
            </a:xfrm>
            <a:prstGeom prst="rect">
              <a:avLst/>
            </a:prstGeom>
            <a:noFill/>
          </p:spPr>
          <p:txBody>
            <a:bodyPr>
              <a:spAutoFit/>
            </a:bodyPr>
            <a:lstStyle/>
            <a:p>
              <a:pPr algn="r" defTabSz="685800">
                <a:defRPr/>
              </a:pPr>
              <a:r>
                <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rPr>
                <a:t>标题</a:t>
              </a:r>
              <a:endParaRPr lang="zh-CN" altLang="en-US" sz="900" spc="300" dirty="0">
                <a:solidFill>
                  <a:prstClr val="black">
                    <a:lumMod val="65000"/>
                    <a:lumOff val="35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1" name="TextBox 110"/>
            <p:cNvSpPr txBox="1"/>
            <p:nvPr/>
          </p:nvSpPr>
          <p:spPr bwMode="auto">
            <a:xfrm>
              <a:off x="2517775" y="1846263"/>
              <a:ext cx="788988" cy="228600"/>
            </a:xfrm>
            <a:prstGeom prst="rect">
              <a:avLst/>
            </a:prstGeom>
            <a:noFill/>
          </p:spPr>
          <p:txBody>
            <a:bodyPr wrap="none">
              <a:spAutoFit/>
            </a:bodyPr>
            <a:lstStyle>
              <a:defPPr>
                <a:defRPr lang="zh-CN"/>
              </a:defPPr>
              <a:lvl1pPr algn="ctr" fontAlgn="auto">
                <a:spcBef>
                  <a:spcPts val="0"/>
                </a:spcBef>
                <a:spcAft>
                  <a:spcPts val="0"/>
                </a:spcAft>
                <a:defRPr sz="1200" spc="300">
                  <a:solidFill>
                    <a:srgbClr val="8BC925"/>
                  </a:solidFill>
                  <a:latin typeface="微软雅黑" panose="020B0503020204020204" pitchFamily="34" charset="-122"/>
                  <a:ea typeface="微软雅黑" panose="020B0503020204020204" pitchFamily="34" charset="-122"/>
                  <a:cs typeface="Arial" panose="020B0604020202020204" pitchFamily="34" charset="0"/>
                </a:defRPr>
              </a:lvl1pPr>
            </a:lstStyle>
            <a:p>
              <a:pPr defTabSz="685800">
                <a:defRPr/>
              </a:pPr>
              <a:r>
                <a:rPr lang="zh-CN" altLang="en-US" dirty="0">
                  <a:solidFill>
                    <a:prstClr val="black">
                      <a:lumMod val="50000"/>
                      <a:lumOff val="50000"/>
                    </a:prstClr>
                  </a:solidFill>
                </a:rPr>
                <a:t>添加标题</a:t>
              </a:r>
              <a:endParaRPr lang="zh-CN" altLang="en-US" dirty="0">
                <a:solidFill>
                  <a:prstClr val="black">
                    <a:lumMod val="50000"/>
                    <a:lumOff val="50000"/>
                  </a:prstClr>
                </a:solidFill>
              </a:endParaRPr>
            </a:p>
          </p:txBody>
        </p:sp>
        <p:sp>
          <p:nvSpPr>
            <p:cNvPr id="112" name="TextBox 111"/>
            <p:cNvSpPr txBox="1"/>
            <p:nvPr/>
          </p:nvSpPr>
          <p:spPr bwMode="auto">
            <a:xfrm>
              <a:off x="4251325" y="1160463"/>
              <a:ext cx="787400" cy="230187"/>
            </a:xfrm>
            <a:prstGeom prst="rect">
              <a:avLst/>
            </a:prstGeom>
            <a:noFill/>
          </p:spPr>
          <p:txBody>
            <a:bodyPr wrap="none">
              <a:spAutoFit/>
            </a:bodyPr>
            <a:lstStyle>
              <a:defPPr>
                <a:defRPr lang="zh-CN"/>
              </a:defPPr>
              <a:lvl1pPr algn="ctr" fontAlgn="auto">
                <a:spcBef>
                  <a:spcPts val="0"/>
                </a:spcBef>
                <a:spcAft>
                  <a:spcPts val="0"/>
                </a:spcAft>
                <a:defRPr sz="1200" spc="300">
                  <a:solidFill>
                    <a:srgbClr val="EBAC07"/>
                  </a:solidFill>
                  <a:latin typeface="微软雅黑" panose="020B0503020204020204" pitchFamily="34" charset="-122"/>
                  <a:ea typeface="微软雅黑" panose="020B0503020204020204" pitchFamily="34" charset="-122"/>
                  <a:cs typeface="Arial" panose="020B0604020202020204" pitchFamily="34" charset="0"/>
                </a:defRPr>
              </a:lvl1pPr>
            </a:lstStyle>
            <a:p>
              <a:pPr defTabSz="685800">
                <a:defRPr/>
              </a:pPr>
              <a:r>
                <a:rPr lang="zh-CN" altLang="en-US" dirty="0">
                  <a:solidFill>
                    <a:prstClr val="black">
                      <a:lumMod val="50000"/>
                      <a:lumOff val="50000"/>
                    </a:prstClr>
                  </a:solidFill>
                </a:rPr>
                <a:t>添加标题</a:t>
              </a:r>
              <a:endParaRPr lang="zh-CN" altLang="en-US" dirty="0">
                <a:solidFill>
                  <a:prstClr val="black">
                    <a:lumMod val="50000"/>
                    <a:lumOff val="50000"/>
                  </a:prstClr>
                </a:solidFill>
              </a:endParaRPr>
            </a:p>
          </p:txBody>
        </p:sp>
        <p:sp>
          <p:nvSpPr>
            <p:cNvPr id="113" name="TextBox 112"/>
            <p:cNvSpPr txBox="1"/>
            <p:nvPr/>
          </p:nvSpPr>
          <p:spPr bwMode="auto">
            <a:xfrm>
              <a:off x="5634038" y="863600"/>
              <a:ext cx="787400" cy="228600"/>
            </a:xfrm>
            <a:prstGeom prst="rect">
              <a:avLst/>
            </a:prstGeom>
            <a:noFill/>
          </p:spPr>
          <p:txBody>
            <a:bodyPr wrap="none">
              <a:spAutoFit/>
            </a:bodyPr>
            <a:lstStyle>
              <a:defPPr>
                <a:defRPr lang="zh-CN"/>
              </a:defPPr>
              <a:lvl1pPr algn="ctr" fontAlgn="auto">
                <a:spcBef>
                  <a:spcPts val="0"/>
                </a:spcBef>
                <a:spcAft>
                  <a:spcPts val="0"/>
                </a:spcAft>
                <a:defRPr sz="1200" spc="300">
                  <a:solidFill>
                    <a:srgbClr val="284848"/>
                  </a:solidFill>
                  <a:latin typeface="微软雅黑" panose="020B0503020204020204" pitchFamily="34" charset="-122"/>
                  <a:ea typeface="微软雅黑" panose="020B0503020204020204" pitchFamily="34" charset="-122"/>
                  <a:cs typeface="Arial" panose="020B0604020202020204" pitchFamily="34" charset="0"/>
                </a:defRPr>
              </a:lvl1pPr>
            </a:lstStyle>
            <a:p>
              <a:pPr defTabSz="685800">
                <a:defRPr/>
              </a:pPr>
              <a:r>
                <a:rPr lang="zh-CN" altLang="en-US" dirty="0">
                  <a:solidFill>
                    <a:prstClr val="black">
                      <a:lumMod val="50000"/>
                      <a:lumOff val="50000"/>
                    </a:prstClr>
                  </a:solidFill>
                </a:rPr>
                <a:t>添加标题</a:t>
              </a:r>
              <a:endParaRPr lang="zh-CN" altLang="en-US" dirty="0">
                <a:solidFill>
                  <a:prstClr val="black">
                    <a:lumMod val="50000"/>
                    <a:lumOff val="50000"/>
                  </a:prstClr>
                </a:solidFill>
              </a:endParaRPr>
            </a:p>
          </p:txBody>
        </p:sp>
        <p:sp>
          <p:nvSpPr>
            <p:cNvPr id="114" name="矩形 113"/>
            <p:cNvSpPr>
              <a:spLocks noChangeArrowheads="1"/>
            </p:cNvSpPr>
            <p:nvPr/>
          </p:nvSpPr>
          <p:spPr bwMode="auto">
            <a:xfrm>
              <a:off x="6926263" y="2987675"/>
              <a:ext cx="117475" cy="117475"/>
            </a:xfrm>
            <a:prstGeom prst="rect">
              <a:avLst/>
            </a:prstGeom>
            <a:solidFill>
              <a:srgbClr val="00A6FB"/>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eaLnBrk="1" hangingPunct="1"/>
              <a:endParaRPr lang="zh-CN" altLang="en-US" sz="1600">
                <a:solidFill>
                  <a:prstClr val="black"/>
                </a:solidFill>
              </a:endParaRPr>
            </a:p>
          </p:txBody>
        </p:sp>
        <p:sp>
          <p:nvSpPr>
            <p:cNvPr id="115" name="矩形 114"/>
            <p:cNvSpPr>
              <a:spLocks noChangeArrowheads="1"/>
            </p:cNvSpPr>
            <p:nvPr/>
          </p:nvSpPr>
          <p:spPr bwMode="auto">
            <a:xfrm>
              <a:off x="6926263" y="2743200"/>
              <a:ext cx="117475" cy="117475"/>
            </a:xfrm>
            <a:prstGeom prst="rect">
              <a:avLst/>
            </a:prstGeom>
            <a:solidFill>
              <a:srgbClr val="006DB1"/>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eaLnBrk="1" hangingPunct="1"/>
              <a:endParaRPr lang="zh-CN" altLang="en-US" sz="1600">
                <a:solidFill>
                  <a:prstClr val="black"/>
                </a:solidFill>
              </a:endParaRPr>
            </a:p>
          </p:txBody>
        </p:sp>
        <p:sp>
          <p:nvSpPr>
            <p:cNvPr id="116" name="矩形 115"/>
            <p:cNvSpPr>
              <a:spLocks noChangeArrowheads="1"/>
            </p:cNvSpPr>
            <p:nvPr/>
          </p:nvSpPr>
          <p:spPr bwMode="auto">
            <a:xfrm>
              <a:off x="6926263" y="2497138"/>
              <a:ext cx="117475" cy="117475"/>
            </a:xfrm>
            <a:prstGeom prst="rect">
              <a:avLst/>
            </a:prstGeom>
            <a:solidFill>
              <a:srgbClr val="E34847"/>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800" eaLnBrk="1" hangingPunct="1"/>
              <a:endParaRPr lang="zh-CN" altLang="en-US" sz="1600">
                <a:solidFill>
                  <a:prstClr val="black"/>
                </a:solidFill>
              </a:endParaRPr>
            </a:p>
          </p:txBody>
        </p:sp>
        <p:sp>
          <p:nvSpPr>
            <p:cNvPr id="117" name="TextBox 692"/>
            <p:cNvSpPr txBox="1"/>
            <p:nvPr/>
          </p:nvSpPr>
          <p:spPr bwMode="auto">
            <a:xfrm>
              <a:off x="7043738" y="2441575"/>
              <a:ext cx="746125" cy="215900"/>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fontAlgn="auto">
                <a:spcBef>
                  <a:spcPts val="0"/>
                </a:spcBef>
                <a:spcAft>
                  <a:spcPts val="0"/>
                </a:spcAft>
                <a:defRPr/>
              </a:pPr>
              <a:r>
                <a:rPr lang="zh-CN" altLang="en-US" sz="1100" spc="300" dirty="0" smtClean="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100" spc="3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8" name="TextBox 692"/>
            <p:cNvSpPr txBox="1"/>
            <p:nvPr/>
          </p:nvSpPr>
          <p:spPr bwMode="auto">
            <a:xfrm>
              <a:off x="7043738" y="2692400"/>
              <a:ext cx="746125" cy="217488"/>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fontAlgn="auto">
                <a:spcBef>
                  <a:spcPts val="0"/>
                </a:spcBef>
                <a:spcAft>
                  <a:spcPts val="0"/>
                </a:spcAft>
                <a:defRPr/>
              </a:pPr>
              <a:r>
                <a:rPr lang="zh-CN" altLang="en-US" sz="1100" spc="300" dirty="0" smtClean="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100" spc="3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9" name="TextBox 692"/>
            <p:cNvSpPr txBox="1"/>
            <p:nvPr/>
          </p:nvSpPr>
          <p:spPr bwMode="auto">
            <a:xfrm>
              <a:off x="7043738" y="2944813"/>
              <a:ext cx="746125" cy="215900"/>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defTabSz="685800" fontAlgn="auto">
                <a:spcBef>
                  <a:spcPts val="0"/>
                </a:spcBef>
                <a:spcAft>
                  <a:spcPts val="0"/>
                </a:spcAft>
                <a:defRPr/>
              </a:pPr>
              <a:r>
                <a:rPr lang="zh-CN" altLang="en-US" sz="1100" spc="300" dirty="0" smtClean="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100" spc="300" dirty="0">
                <a:solidFill>
                  <a:prstClr val="black">
                    <a:lumMod val="50000"/>
                    <a:lumOff val="50000"/>
                  </a:prst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50" name="组合 149"/>
            <p:cNvGrpSpPr/>
            <p:nvPr/>
          </p:nvGrpSpPr>
          <p:grpSpPr>
            <a:xfrm>
              <a:off x="787400" y="3680099"/>
              <a:ext cx="7704138" cy="1016645"/>
              <a:chOff x="787400" y="3680099"/>
              <a:chExt cx="7704138" cy="1016645"/>
            </a:xfrm>
          </p:grpSpPr>
          <p:sp>
            <p:nvSpPr>
              <p:cNvPr id="121" name="矩形 1"/>
              <p:cNvSpPr>
                <a:spLocks noChangeArrowheads="1"/>
              </p:cNvSpPr>
              <p:nvPr/>
            </p:nvSpPr>
            <p:spPr bwMode="auto">
              <a:xfrm>
                <a:off x="787400" y="4083050"/>
                <a:ext cx="7704138" cy="61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685800">
                  <a:lnSpc>
                    <a:spcPct val="150000"/>
                  </a:lnSpc>
                  <a:defRPr/>
                </a:pP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设计机构。拥有国内顶尖的</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制作技术、顶级的</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PPT</a:t>
                </a:r>
                <a:r>
                  <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rPr>
                  <a:t>展示效果。</a:t>
                </a:r>
                <a:endParaRPr lang="zh-CN"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cxnSp>
            <p:nvCxnSpPr>
              <p:cNvPr id="122" name="直接连接符 121"/>
              <p:cNvCxnSpPr/>
              <p:nvPr/>
            </p:nvCxnSpPr>
            <p:spPr>
              <a:xfrm>
                <a:off x="893763" y="4123055"/>
                <a:ext cx="7529512"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3" name="矩形 122"/>
              <p:cNvSpPr/>
              <p:nvPr/>
            </p:nvSpPr>
            <p:spPr>
              <a:xfrm>
                <a:off x="832803" y="3680099"/>
                <a:ext cx="2236510" cy="418191"/>
              </a:xfrm>
              <a:prstGeom prst="rect">
                <a:avLst/>
              </a:prstGeom>
            </p:spPr>
            <p:txBody>
              <a:bodyPr wrap="none">
                <a:spAutoFit/>
              </a:bodyPr>
              <a:lstStyle/>
              <a:p>
                <a:pPr algn="just" defTabSz="685800">
                  <a:lnSpc>
                    <a:spcPct val="150000"/>
                  </a:lnSpc>
                  <a:buClr>
                    <a:srgbClr val="0070C0"/>
                  </a:buClr>
                </a:pPr>
                <a:r>
                  <a:rPr lang="zh-CN" altLang="zh-CN" sz="1600" dirty="0">
                    <a:solidFill>
                      <a:prstClr val="black">
                        <a:lumMod val="85000"/>
                        <a:lumOff val="15000"/>
                      </a:prstClr>
                    </a:solidFill>
                    <a:latin typeface="微软雅黑" panose="020B0503020204020204" pitchFamily="34" charset="-122"/>
                    <a:ea typeface="微软雅黑" panose="020B0503020204020204" pitchFamily="34" charset="-122"/>
                  </a:rPr>
                  <a:t>上海锐普广告有限公司</a:t>
                </a:r>
                <a:endPar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86882" y="1245237"/>
            <a:ext cx="9175403" cy="2457984"/>
            <a:chOff x="386882" y="1245237"/>
            <a:chExt cx="9175403" cy="2457984"/>
          </a:xfrm>
        </p:grpSpPr>
        <p:grpSp>
          <p:nvGrpSpPr>
            <p:cNvPr id="7" name="组合 6"/>
            <p:cNvGrpSpPr/>
            <p:nvPr/>
          </p:nvGrpSpPr>
          <p:grpSpPr bwMode="auto">
            <a:xfrm>
              <a:off x="4448125" y="1245237"/>
              <a:ext cx="5114160" cy="2381250"/>
              <a:chOff x="3779838" y="1487488"/>
              <a:chExt cx="5365750" cy="2381250"/>
            </a:xfrm>
          </p:grpSpPr>
          <p:grpSp>
            <p:nvGrpSpPr>
              <p:cNvPr id="8" name="组合 37"/>
              <p:cNvGrpSpPr/>
              <p:nvPr/>
            </p:nvGrpSpPr>
            <p:grpSpPr bwMode="auto">
              <a:xfrm>
                <a:off x="3779838" y="1487488"/>
                <a:ext cx="5365750" cy="1147762"/>
                <a:chOff x="3779912" y="1487410"/>
                <a:chExt cx="5366325" cy="1147810"/>
              </a:xfrm>
            </p:grpSpPr>
            <p:sp>
              <p:nvSpPr>
                <p:cNvPr id="23" name="Freeform 6"/>
                <p:cNvSpPr/>
                <p:nvPr/>
              </p:nvSpPr>
              <p:spPr bwMode="auto">
                <a:xfrm>
                  <a:off x="3779912" y="1487410"/>
                  <a:ext cx="5366325" cy="1147810"/>
                </a:xfrm>
                <a:custGeom>
                  <a:avLst/>
                  <a:gdLst>
                    <a:gd name="T0" fmla="*/ 0 w 293"/>
                    <a:gd name="T1" fmla="*/ 0 h 67"/>
                    <a:gd name="T2" fmla="*/ 2147483646 w 293"/>
                    <a:gd name="T3" fmla="*/ 0 h 67"/>
                    <a:gd name="T4" fmla="*/ 2147483646 w 293"/>
                    <a:gd name="T5" fmla="*/ 2147483646 h 67"/>
                    <a:gd name="T6" fmla="*/ 2147483646 w 293"/>
                    <a:gd name="T7" fmla="*/ 2147483646 h 67"/>
                    <a:gd name="T8" fmla="*/ 2147483646 w 293"/>
                    <a:gd name="T9" fmla="*/ 2147483646 h 67"/>
                    <a:gd name="T10" fmla="*/ 2147483646 w 293"/>
                    <a:gd name="T11" fmla="*/ 2147483646 h 67"/>
                    <a:gd name="T12" fmla="*/ 2147483646 w 293"/>
                    <a:gd name="T13" fmla="*/ 2147483646 h 67"/>
                    <a:gd name="T14" fmla="*/ 0 w 293"/>
                    <a:gd name="T15" fmla="*/ 2147483646 h 67"/>
                    <a:gd name="T16" fmla="*/ 0 w 293"/>
                    <a:gd name="T17" fmla="*/ 0 h 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3" h="67">
                      <a:moveTo>
                        <a:pt x="0" y="0"/>
                      </a:moveTo>
                      <a:lnTo>
                        <a:pt x="198" y="0"/>
                      </a:lnTo>
                      <a:lnTo>
                        <a:pt x="246" y="46"/>
                      </a:lnTo>
                      <a:lnTo>
                        <a:pt x="293" y="46"/>
                      </a:lnTo>
                      <a:lnTo>
                        <a:pt x="293" y="67"/>
                      </a:lnTo>
                      <a:lnTo>
                        <a:pt x="246" y="67"/>
                      </a:lnTo>
                      <a:lnTo>
                        <a:pt x="198" y="34"/>
                      </a:lnTo>
                      <a:lnTo>
                        <a:pt x="0" y="34"/>
                      </a:lnTo>
                      <a:lnTo>
                        <a:pt x="0" y="0"/>
                      </a:lnTo>
                      <a:close/>
                    </a:path>
                  </a:pathLst>
                </a:custGeom>
                <a:solidFill>
                  <a:srgbClr val="E34847"/>
                </a:solidFill>
                <a:ln w="0">
                  <a:solidFill>
                    <a:schemeClr val="bg1"/>
                  </a:solidFill>
                  <a:prstDash val="solid"/>
                  <a:round/>
                </a:ln>
              </p:spPr>
              <p:txBody>
                <a:bodyPr/>
                <a:lstStyle/>
                <a:p>
                  <a:pPr defTabSz="685800"/>
                  <a:endParaRPr lang="zh-CN" altLang="en-US" sz="1350">
                    <a:solidFill>
                      <a:prstClr val="black"/>
                    </a:solidFill>
                  </a:endParaRPr>
                </a:p>
              </p:txBody>
            </p:sp>
            <p:sp>
              <p:nvSpPr>
                <p:cNvPr id="24" name="TextBox 18"/>
                <p:cNvSpPr txBox="1">
                  <a:spLocks noChangeArrowheads="1"/>
                </p:cNvSpPr>
                <p:nvPr/>
              </p:nvSpPr>
              <p:spPr bwMode="auto">
                <a:xfrm>
                  <a:off x="4341441" y="1636440"/>
                  <a:ext cx="1728192" cy="2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zh-CN" altLang="en-US" dirty="0">
                      <a:solidFill>
                        <a:srgbClr val="FFFFFF"/>
                      </a:solidFill>
                      <a:latin typeface="微软雅黑" panose="020B0503020204020204" pitchFamily="34" charset="-122"/>
                      <a:ea typeface="微软雅黑" panose="020B0503020204020204" pitchFamily="34" charset="-122"/>
                    </a:rPr>
                    <a:t>点击</a:t>
                  </a:r>
                  <a:r>
                    <a:rPr lang="zh-CN" altLang="en-US" dirty="0" smtClean="0">
                      <a:solidFill>
                        <a:srgbClr val="FFFFFF"/>
                      </a:solidFill>
                      <a:latin typeface="微软雅黑" panose="020B0503020204020204" pitchFamily="34" charset="-122"/>
                      <a:ea typeface="微软雅黑" panose="020B0503020204020204" pitchFamily="34" charset="-122"/>
                    </a:rPr>
                    <a:t>添加内容</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5" name="TextBox 26"/>
                <p:cNvSpPr txBox="1">
                  <a:spLocks noChangeArrowheads="1"/>
                </p:cNvSpPr>
                <p:nvPr/>
              </p:nvSpPr>
              <p:spPr bwMode="auto">
                <a:xfrm>
                  <a:off x="5863020" y="1535037"/>
                  <a:ext cx="1031986" cy="477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defTabSz="685800">
                    <a:defRPr/>
                  </a:pPr>
                  <a:r>
                    <a:rPr lang="en-US" altLang="zh-CN" sz="2500" b="1" dirty="0" smtClean="0">
                      <a:solidFill>
                        <a:prstClr val="white"/>
                      </a:solidFill>
                      <a:latin typeface="微软雅黑" panose="020B0503020204020204" pitchFamily="34" charset="-122"/>
                      <a:ea typeface="微软雅黑" panose="020B0503020204020204" pitchFamily="34" charset="-122"/>
                    </a:rPr>
                    <a:t>50%</a:t>
                  </a:r>
                  <a:endParaRPr lang="zh-CN" altLang="en-US" sz="2500" b="1" dirty="0">
                    <a:solidFill>
                      <a:prstClr val="white"/>
                    </a:solidFill>
                    <a:latin typeface="微软雅黑" panose="020B0503020204020204" pitchFamily="34" charset="-122"/>
                    <a:ea typeface="微软雅黑" panose="020B0503020204020204" pitchFamily="34" charset="-122"/>
                  </a:endParaRPr>
                </a:p>
              </p:txBody>
            </p:sp>
          </p:grpSp>
          <p:grpSp>
            <p:nvGrpSpPr>
              <p:cNvPr id="9" name="组合 35"/>
              <p:cNvGrpSpPr/>
              <p:nvPr/>
            </p:nvGrpSpPr>
            <p:grpSpPr bwMode="auto">
              <a:xfrm>
                <a:off x="3779838" y="2070100"/>
                <a:ext cx="5365750" cy="925513"/>
                <a:chOff x="3779912" y="2069881"/>
                <a:chExt cx="5366325" cy="925101"/>
              </a:xfrm>
            </p:grpSpPr>
            <p:sp>
              <p:nvSpPr>
                <p:cNvPr id="20" name="Freeform 7"/>
                <p:cNvSpPr/>
                <p:nvPr/>
              </p:nvSpPr>
              <p:spPr bwMode="auto">
                <a:xfrm>
                  <a:off x="3779912" y="2069881"/>
                  <a:ext cx="5366325" cy="925101"/>
                </a:xfrm>
                <a:custGeom>
                  <a:avLst/>
                  <a:gdLst>
                    <a:gd name="T0" fmla="*/ 0 w 293"/>
                    <a:gd name="T1" fmla="*/ 0 h 54"/>
                    <a:gd name="T2" fmla="*/ 2147483646 w 293"/>
                    <a:gd name="T3" fmla="*/ 0 h 54"/>
                    <a:gd name="T4" fmla="*/ 2147483646 w 293"/>
                    <a:gd name="T5" fmla="*/ 2147483646 h 54"/>
                    <a:gd name="T6" fmla="*/ 2147483646 w 293"/>
                    <a:gd name="T7" fmla="*/ 2147483646 h 54"/>
                    <a:gd name="T8" fmla="*/ 2147483646 w 293"/>
                    <a:gd name="T9" fmla="*/ 2147483646 h 54"/>
                    <a:gd name="T10" fmla="*/ 2147483646 w 293"/>
                    <a:gd name="T11" fmla="*/ 2147483646 h 54"/>
                    <a:gd name="T12" fmla="*/ 2147483646 w 293"/>
                    <a:gd name="T13" fmla="*/ 2147483646 h 54"/>
                    <a:gd name="T14" fmla="*/ 0 w 293"/>
                    <a:gd name="T15" fmla="*/ 2147483646 h 54"/>
                    <a:gd name="T16" fmla="*/ 0 w 293"/>
                    <a:gd name="T17" fmla="*/ 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3" h="54">
                      <a:moveTo>
                        <a:pt x="0" y="0"/>
                      </a:moveTo>
                      <a:lnTo>
                        <a:pt x="198" y="0"/>
                      </a:lnTo>
                      <a:lnTo>
                        <a:pt x="246" y="33"/>
                      </a:lnTo>
                      <a:lnTo>
                        <a:pt x="293" y="33"/>
                      </a:lnTo>
                      <a:lnTo>
                        <a:pt x="293" y="54"/>
                      </a:lnTo>
                      <a:lnTo>
                        <a:pt x="246" y="54"/>
                      </a:lnTo>
                      <a:lnTo>
                        <a:pt x="198" y="34"/>
                      </a:lnTo>
                      <a:lnTo>
                        <a:pt x="0" y="34"/>
                      </a:lnTo>
                      <a:lnTo>
                        <a:pt x="0" y="0"/>
                      </a:lnTo>
                      <a:close/>
                    </a:path>
                  </a:pathLst>
                </a:custGeom>
                <a:solidFill>
                  <a:srgbClr val="E5BC00"/>
                </a:solidFill>
                <a:ln w="0">
                  <a:solidFill>
                    <a:schemeClr val="bg1"/>
                  </a:solidFill>
                  <a:prstDash val="solid"/>
                  <a:round/>
                </a:ln>
              </p:spPr>
              <p:txBody>
                <a:bodyPr/>
                <a:lstStyle/>
                <a:p>
                  <a:pPr defTabSz="685800"/>
                  <a:endParaRPr lang="zh-CN" altLang="en-US" sz="1350">
                    <a:solidFill>
                      <a:prstClr val="black"/>
                    </a:solidFill>
                  </a:endParaRPr>
                </a:p>
              </p:txBody>
            </p:sp>
            <p:sp>
              <p:nvSpPr>
                <p:cNvPr id="21" name="TextBox 21"/>
                <p:cNvSpPr txBox="1">
                  <a:spLocks noChangeArrowheads="1"/>
                </p:cNvSpPr>
                <p:nvPr/>
              </p:nvSpPr>
              <p:spPr bwMode="auto">
                <a:xfrm>
                  <a:off x="4365810" y="2212504"/>
                  <a:ext cx="1728192" cy="292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zh-CN" altLang="en-US" dirty="0">
                      <a:solidFill>
                        <a:srgbClr val="FFFFFF"/>
                      </a:solidFill>
                      <a:latin typeface="微软雅黑" panose="020B0503020204020204" pitchFamily="34" charset="-122"/>
                      <a:ea typeface="微软雅黑" panose="020B0503020204020204" pitchFamily="34" charset="-122"/>
                    </a:rPr>
                    <a:t>点击添加内容</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2" name="TextBox 23"/>
                <p:cNvSpPr txBox="1">
                  <a:spLocks noChangeArrowheads="1"/>
                </p:cNvSpPr>
                <p:nvPr/>
              </p:nvSpPr>
              <p:spPr bwMode="auto">
                <a:xfrm>
                  <a:off x="5893100" y="2132655"/>
                  <a:ext cx="1030398" cy="476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defTabSz="685800">
                    <a:defRPr/>
                  </a:pPr>
                  <a:r>
                    <a:rPr lang="en-US" altLang="zh-CN" sz="2500" b="1" dirty="0" smtClean="0">
                      <a:solidFill>
                        <a:prstClr val="white"/>
                      </a:solidFill>
                      <a:latin typeface="微软雅黑" panose="020B0503020204020204" pitchFamily="34" charset="-122"/>
                      <a:ea typeface="微软雅黑" panose="020B0503020204020204" pitchFamily="34" charset="-122"/>
                    </a:rPr>
                    <a:t>10%</a:t>
                  </a:r>
                  <a:endParaRPr lang="zh-CN" altLang="en-US" sz="2500" b="1" dirty="0">
                    <a:solidFill>
                      <a:prstClr val="white"/>
                    </a:solidFill>
                    <a:latin typeface="微软雅黑" panose="020B0503020204020204" pitchFamily="34" charset="-122"/>
                    <a:ea typeface="微软雅黑" panose="020B0503020204020204" pitchFamily="34" charset="-122"/>
                  </a:endParaRPr>
                </a:p>
              </p:txBody>
            </p:sp>
          </p:grpSp>
          <p:grpSp>
            <p:nvGrpSpPr>
              <p:cNvPr id="10" name="组合 36"/>
              <p:cNvGrpSpPr/>
              <p:nvPr/>
            </p:nvGrpSpPr>
            <p:grpSpPr bwMode="auto">
              <a:xfrm>
                <a:off x="3779838" y="2652713"/>
                <a:ext cx="5365750" cy="719137"/>
                <a:chOff x="3779912" y="2652352"/>
                <a:chExt cx="5366325" cy="719523"/>
              </a:xfrm>
            </p:grpSpPr>
            <p:sp>
              <p:nvSpPr>
                <p:cNvPr id="16" name="Freeform 8"/>
                <p:cNvSpPr/>
                <p:nvPr/>
              </p:nvSpPr>
              <p:spPr bwMode="auto">
                <a:xfrm>
                  <a:off x="3779912" y="2652352"/>
                  <a:ext cx="5366325" cy="719523"/>
                </a:xfrm>
                <a:custGeom>
                  <a:avLst/>
                  <a:gdLst>
                    <a:gd name="T0" fmla="*/ 0 w 293"/>
                    <a:gd name="T1" fmla="*/ 0 h 42"/>
                    <a:gd name="T2" fmla="*/ 2147483646 w 293"/>
                    <a:gd name="T3" fmla="*/ 0 h 42"/>
                    <a:gd name="T4" fmla="*/ 2147483646 w 293"/>
                    <a:gd name="T5" fmla="*/ 2147483646 h 42"/>
                    <a:gd name="T6" fmla="*/ 2147483646 w 293"/>
                    <a:gd name="T7" fmla="*/ 2147483646 h 42"/>
                    <a:gd name="T8" fmla="*/ 2147483646 w 293"/>
                    <a:gd name="T9" fmla="*/ 2147483646 h 42"/>
                    <a:gd name="T10" fmla="*/ 2147483646 w 293"/>
                    <a:gd name="T11" fmla="*/ 2147483646 h 42"/>
                    <a:gd name="T12" fmla="*/ 2147483646 w 293"/>
                    <a:gd name="T13" fmla="*/ 2147483646 h 42"/>
                    <a:gd name="T14" fmla="*/ 0 w 293"/>
                    <a:gd name="T15" fmla="*/ 2147483646 h 42"/>
                    <a:gd name="T16" fmla="*/ 0 w 293"/>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3" h="42">
                      <a:moveTo>
                        <a:pt x="0" y="0"/>
                      </a:moveTo>
                      <a:lnTo>
                        <a:pt x="198" y="0"/>
                      </a:lnTo>
                      <a:lnTo>
                        <a:pt x="246" y="19"/>
                      </a:lnTo>
                      <a:lnTo>
                        <a:pt x="293" y="19"/>
                      </a:lnTo>
                      <a:lnTo>
                        <a:pt x="293" y="42"/>
                      </a:lnTo>
                      <a:lnTo>
                        <a:pt x="246" y="42"/>
                      </a:lnTo>
                      <a:lnTo>
                        <a:pt x="198" y="35"/>
                      </a:lnTo>
                      <a:lnTo>
                        <a:pt x="0" y="35"/>
                      </a:lnTo>
                      <a:lnTo>
                        <a:pt x="0" y="0"/>
                      </a:lnTo>
                      <a:close/>
                    </a:path>
                  </a:pathLst>
                </a:custGeom>
                <a:solidFill>
                  <a:srgbClr val="00A6FB"/>
                </a:solidFill>
                <a:ln w="0">
                  <a:solidFill>
                    <a:schemeClr val="bg1"/>
                  </a:solidFill>
                  <a:prstDash val="solid"/>
                  <a:round/>
                </a:ln>
              </p:spPr>
              <p:txBody>
                <a:bodyPr/>
                <a:lstStyle/>
                <a:p>
                  <a:pPr defTabSz="685800"/>
                  <a:endParaRPr lang="zh-CN" altLang="en-US" sz="1350" dirty="0">
                    <a:solidFill>
                      <a:prstClr val="black"/>
                    </a:solidFill>
                  </a:endParaRPr>
                </a:p>
              </p:txBody>
            </p:sp>
            <p:grpSp>
              <p:nvGrpSpPr>
                <p:cNvPr id="17" name="组合 34"/>
                <p:cNvGrpSpPr/>
                <p:nvPr/>
              </p:nvGrpSpPr>
              <p:grpSpPr bwMode="auto">
                <a:xfrm>
                  <a:off x="4365811" y="2722632"/>
                  <a:ext cx="2557687" cy="477310"/>
                  <a:chOff x="4365811" y="2722632"/>
                  <a:chExt cx="2557687" cy="477310"/>
                </a:xfrm>
              </p:grpSpPr>
              <p:sp>
                <p:nvSpPr>
                  <p:cNvPr id="18" name="TextBox 23"/>
                  <p:cNvSpPr txBox="1">
                    <a:spLocks noChangeArrowheads="1"/>
                  </p:cNvSpPr>
                  <p:nvPr/>
                </p:nvSpPr>
                <p:spPr bwMode="auto">
                  <a:xfrm>
                    <a:off x="4365811" y="2776379"/>
                    <a:ext cx="1728192" cy="292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zh-CN" altLang="en-US" dirty="0">
                        <a:solidFill>
                          <a:srgbClr val="FFFFFF"/>
                        </a:solidFill>
                        <a:latin typeface="微软雅黑" panose="020B0503020204020204" pitchFamily="34" charset="-122"/>
                        <a:ea typeface="微软雅黑" panose="020B0503020204020204" pitchFamily="34" charset="-122"/>
                      </a:rPr>
                      <a:t>点击添加内容</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19" name="TextBox 20"/>
                  <p:cNvSpPr txBox="1">
                    <a:spLocks noChangeArrowheads="1"/>
                  </p:cNvSpPr>
                  <p:nvPr/>
                </p:nvSpPr>
                <p:spPr bwMode="auto">
                  <a:xfrm>
                    <a:off x="5893100" y="2722632"/>
                    <a:ext cx="1030398" cy="477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defTabSz="685800">
                      <a:defRPr/>
                    </a:pPr>
                    <a:r>
                      <a:rPr lang="en-US" altLang="zh-CN" sz="2500" b="1" dirty="0" smtClean="0">
                        <a:solidFill>
                          <a:prstClr val="white"/>
                        </a:solidFill>
                        <a:latin typeface="微软雅黑" panose="020B0503020204020204" pitchFamily="34" charset="-122"/>
                        <a:ea typeface="微软雅黑" panose="020B0503020204020204" pitchFamily="34" charset="-122"/>
                      </a:rPr>
                      <a:t>25%</a:t>
                    </a:r>
                    <a:endParaRPr lang="zh-CN" altLang="en-US" sz="2500" b="1" dirty="0">
                      <a:solidFill>
                        <a:prstClr val="white"/>
                      </a:solidFill>
                      <a:latin typeface="微软雅黑" panose="020B0503020204020204" pitchFamily="34" charset="-122"/>
                      <a:ea typeface="微软雅黑" panose="020B0503020204020204" pitchFamily="34" charset="-122"/>
                    </a:endParaRPr>
                  </a:p>
                </p:txBody>
              </p:sp>
            </p:grpSp>
          </p:grpSp>
          <p:grpSp>
            <p:nvGrpSpPr>
              <p:cNvPr id="11" name="组合 38"/>
              <p:cNvGrpSpPr/>
              <p:nvPr/>
            </p:nvGrpSpPr>
            <p:grpSpPr bwMode="auto">
              <a:xfrm>
                <a:off x="3779838" y="3251200"/>
                <a:ext cx="5365750" cy="617538"/>
                <a:chOff x="3779912" y="3251954"/>
                <a:chExt cx="5366325" cy="616734"/>
              </a:xfrm>
            </p:grpSpPr>
            <p:grpSp>
              <p:nvGrpSpPr>
                <p:cNvPr id="12" name="组合 32"/>
                <p:cNvGrpSpPr/>
                <p:nvPr/>
              </p:nvGrpSpPr>
              <p:grpSpPr bwMode="auto">
                <a:xfrm>
                  <a:off x="3779912" y="3251954"/>
                  <a:ext cx="5366325" cy="616734"/>
                  <a:chOff x="3779912" y="3251954"/>
                  <a:chExt cx="5366325" cy="616734"/>
                </a:xfrm>
              </p:grpSpPr>
              <p:sp>
                <p:nvSpPr>
                  <p:cNvPr id="14" name="Freeform 9"/>
                  <p:cNvSpPr/>
                  <p:nvPr/>
                </p:nvSpPr>
                <p:spPr bwMode="auto">
                  <a:xfrm>
                    <a:off x="3779912" y="3251954"/>
                    <a:ext cx="5366325" cy="616734"/>
                  </a:xfrm>
                  <a:custGeom>
                    <a:avLst/>
                    <a:gdLst>
                      <a:gd name="T0" fmla="*/ 0 w 293"/>
                      <a:gd name="T1" fmla="*/ 0 h 36"/>
                      <a:gd name="T2" fmla="*/ 2147483646 w 293"/>
                      <a:gd name="T3" fmla="*/ 0 h 36"/>
                      <a:gd name="T4" fmla="*/ 2147483646 w 293"/>
                      <a:gd name="T5" fmla="*/ 2147483646 h 36"/>
                      <a:gd name="T6" fmla="*/ 2147483646 w 293"/>
                      <a:gd name="T7" fmla="*/ 2147483646 h 36"/>
                      <a:gd name="T8" fmla="*/ 2147483646 w 293"/>
                      <a:gd name="T9" fmla="*/ 2147483646 h 36"/>
                      <a:gd name="T10" fmla="*/ 2147483646 w 293"/>
                      <a:gd name="T11" fmla="*/ 2147483646 h 36"/>
                      <a:gd name="T12" fmla="*/ 2147483646 w 293"/>
                      <a:gd name="T13" fmla="*/ 2147483646 h 36"/>
                      <a:gd name="T14" fmla="*/ 0 w 293"/>
                      <a:gd name="T15" fmla="*/ 2147483646 h 36"/>
                      <a:gd name="T16" fmla="*/ 0 w 29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3" h="36">
                        <a:moveTo>
                          <a:pt x="0" y="0"/>
                        </a:moveTo>
                        <a:lnTo>
                          <a:pt x="198" y="0"/>
                        </a:lnTo>
                        <a:lnTo>
                          <a:pt x="246" y="7"/>
                        </a:lnTo>
                        <a:lnTo>
                          <a:pt x="293" y="7"/>
                        </a:lnTo>
                        <a:lnTo>
                          <a:pt x="293" y="30"/>
                        </a:lnTo>
                        <a:lnTo>
                          <a:pt x="246" y="30"/>
                        </a:lnTo>
                        <a:lnTo>
                          <a:pt x="198" y="36"/>
                        </a:lnTo>
                        <a:lnTo>
                          <a:pt x="0" y="36"/>
                        </a:lnTo>
                        <a:lnTo>
                          <a:pt x="0" y="0"/>
                        </a:lnTo>
                        <a:close/>
                      </a:path>
                    </a:pathLst>
                  </a:custGeom>
                  <a:solidFill>
                    <a:srgbClr val="006DB1"/>
                  </a:solidFill>
                  <a:ln w="0">
                    <a:solidFill>
                      <a:schemeClr val="bg1"/>
                    </a:solidFill>
                    <a:prstDash val="solid"/>
                    <a:round/>
                  </a:ln>
                </p:spPr>
                <p:txBody>
                  <a:bodyPr/>
                  <a:lstStyle/>
                  <a:p>
                    <a:pPr defTabSz="685800"/>
                    <a:endParaRPr lang="zh-CN" altLang="en-US" sz="1350">
                      <a:solidFill>
                        <a:prstClr val="black"/>
                      </a:solidFill>
                    </a:endParaRPr>
                  </a:p>
                </p:txBody>
              </p:sp>
              <p:sp>
                <p:nvSpPr>
                  <p:cNvPr id="15" name="TextBox 25"/>
                  <p:cNvSpPr txBox="1">
                    <a:spLocks noChangeArrowheads="1"/>
                  </p:cNvSpPr>
                  <p:nvPr/>
                </p:nvSpPr>
                <p:spPr bwMode="auto">
                  <a:xfrm>
                    <a:off x="4365810" y="3364632"/>
                    <a:ext cx="1728192" cy="292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r>
                      <a:rPr lang="zh-CN" altLang="en-US" dirty="0">
                        <a:solidFill>
                          <a:srgbClr val="FFFFFF"/>
                        </a:solidFill>
                        <a:latin typeface="微软雅黑" panose="020B0503020204020204" pitchFamily="34" charset="-122"/>
                        <a:ea typeface="微软雅黑" panose="020B0503020204020204" pitchFamily="34" charset="-122"/>
                      </a:rPr>
                      <a:t>点击添加内容</a:t>
                    </a:r>
                    <a:endParaRPr lang="zh-CN" altLang="en-US" dirty="0">
                      <a:solidFill>
                        <a:srgbClr val="FFFFFF"/>
                      </a:solidFill>
                      <a:latin typeface="微软雅黑" panose="020B0503020204020204" pitchFamily="34" charset="-122"/>
                      <a:ea typeface="微软雅黑" panose="020B0503020204020204" pitchFamily="34" charset="-122"/>
                    </a:endParaRPr>
                  </a:p>
                </p:txBody>
              </p:sp>
            </p:grpSp>
            <p:sp>
              <p:nvSpPr>
                <p:cNvPr id="13" name="TextBox 14"/>
                <p:cNvSpPr txBox="1">
                  <a:spLocks noChangeArrowheads="1"/>
                </p:cNvSpPr>
                <p:nvPr/>
              </p:nvSpPr>
              <p:spPr bwMode="auto">
                <a:xfrm>
                  <a:off x="5893100" y="3324445"/>
                  <a:ext cx="1030398" cy="476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indent="0" algn="ctr" defTabSz="685800">
                    <a:defRPr/>
                  </a:pPr>
                  <a:r>
                    <a:rPr lang="en-US" altLang="zh-CN" sz="2500" b="1" dirty="0" smtClean="0">
                      <a:solidFill>
                        <a:prstClr val="white"/>
                      </a:solidFill>
                      <a:latin typeface="微软雅黑" panose="020B0503020204020204" pitchFamily="34" charset="-122"/>
                      <a:ea typeface="微软雅黑" panose="020B0503020204020204" pitchFamily="34" charset="-122"/>
                    </a:rPr>
                    <a:t>15%</a:t>
                  </a:r>
                  <a:endParaRPr lang="zh-CN" altLang="en-US" sz="2500" b="1" dirty="0">
                    <a:solidFill>
                      <a:prstClr val="white"/>
                    </a:solidFill>
                    <a:latin typeface="微软雅黑" panose="020B0503020204020204" pitchFamily="34" charset="-122"/>
                    <a:ea typeface="微软雅黑" panose="020B0503020204020204" pitchFamily="34" charset="-122"/>
                  </a:endParaRPr>
                </a:p>
              </p:txBody>
            </p:sp>
          </p:grpSp>
        </p:grpSp>
        <p:grpSp>
          <p:nvGrpSpPr>
            <p:cNvPr id="2" name="组合 1"/>
            <p:cNvGrpSpPr/>
            <p:nvPr/>
          </p:nvGrpSpPr>
          <p:grpSpPr>
            <a:xfrm>
              <a:off x="386882" y="1259450"/>
              <a:ext cx="3706553" cy="2443771"/>
              <a:chOff x="386882" y="1259450"/>
              <a:chExt cx="3706553" cy="2443771"/>
            </a:xfrm>
          </p:grpSpPr>
          <p:sp>
            <p:nvSpPr>
              <p:cNvPr id="5" name="Text Box 11"/>
              <p:cNvSpPr txBox="1">
                <a:spLocks noChangeArrowheads="1"/>
              </p:cNvSpPr>
              <p:nvPr/>
            </p:nvSpPr>
            <p:spPr bwMode="auto">
              <a:xfrm>
                <a:off x="386882" y="1685144"/>
                <a:ext cx="370655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ct val="150000"/>
                  </a:lnSpc>
                </a:pP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设计机构。拥有国内顶尖的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制作技术、顶级的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展示效果，让您的</a:t>
                </a:r>
                <a:r>
                  <a:rPr lang="en-US" altLang="zh-CN" sz="1000" dirty="0">
                    <a:solidFill>
                      <a:prstClr val="black">
                        <a:lumMod val="95000"/>
                        <a:lumOff val="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rPr>
                  <a:t>创造卓越</a:t>
                </a:r>
                <a:r>
                  <a:rPr lang="zh-CN" altLang="en-US" sz="1000" dirty="0" smtClean="0">
                    <a:solidFill>
                      <a:prstClr val="black">
                        <a:lumMod val="95000"/>
                        <a:lumOff val="5000"/>
                      </a:prstClr>
                    </a:solidFill>
                    <a:latin typeface="微软雅黑" panose="020B0503020204020204" pitchFamily="34" charset="-122"/>
                    <a:ea typeface="微软雅黑" panose="020B0503020204020204" pitchFamily="34" charset="-122"/>
                  </a:rPr>
                  <a:t>价值</a:t>
                </a:r>
                <a:endParaRPr lang="zh-CN" altLang="en-US" sz="100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6" name="矩形 18"/>
              <p:cNvSpPr>
                <a:spLocks noChangeArrowheads="1"/>
              </p:cNvSpPr>
              <p:nvPr/>
            </p:nvSpPr>
            <p:spPr bwMode="auto">
              <a:xfrm>
                <a:off x="386882" y="2687558"/>
                <a:ext cx="370655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defTabSz="685800">
                  <a:lnSpc>
                    <a:spcPct val="150000"/>
                  </a:lnSpc>
                </a:pPr>
                <a:r>
                  <a:rPr lang="en-US" altLang="zh-CN" sz="800" dirty="0">
                    <a:solidFill>
                      <a:prstClr val="black">
                        <a:lumMod val="95000"/>
                        <a:lumOff val="5000"/>
                      </a:prstClr>
                    </a:solidFill>
                    <a:latin typeface="Arial" panose="020B0604020202020204" pitchFamily="34" charset="0"/>
                  </a:rPr>
                  <a:t>RAPIDPPT, the leader of professional PPT designer in China. </a:t>
                </a:r>
                <a:endParaRPr lang="en-US" altLang="zh-CN" sz="800" dirty="0">
                  <a:solidFill>
                    <a:prstClr val="black">
                      <a:lumMod val="95000"/>
                      <a:lumOff val="5000"/>
                    </a:prstClr>
                  </a:solidFill>
                  <a:latin typeface="Arial" panose="020B0604020202020204" pitchFamily="34" charset="0"/>
                </a:endParaRPr>
              </a:p>
              <a:p>
                <a:pPr defTabSz="685800">
                  <a:lnSpc>
                    <a:spcPct val="150000"/>
                  </a:lnSpc>
                </a:pPr>
                <a:r>
                  <a:rPr lang="en-US" altLang="zh-CN" sz="800" dirty="0">
                    <a:solidFill>
                      <a:prstClr val="black">
                        <a:lumMod val="95000"/>
                        <a:lumOff val="5000"/>
                      </a:prstClr>
                    </a:solidFill>
                    <a:latin typeface="Arial" panose="020B0604020202020204" pitchFamily="34" charset="0"/>
                  </a:rPr>
                  <a:t>5years of making professional PPT, 500 case studies for the classical PPT, make sure you will be satisfied. </a:t>
                </a:r>
                <a:endParaRPr lang="en-US" altLang="zh-CN" sz="800" dirty="0" smtClean="0">
                  <a:solidFill>
                    <a:prstClr val="black">
                      <a:lumMod val="95000"/>
                      <a:lumOff val="5000"/>
                    </a:prstClr>
                  </a:solidFill>
                  <a:latin typeface="Arial" panose="020B0604020202020204" pitchFamily="34" charset="0"/>
                </a:endParaRPr>
              </a:p>
              <a:p>
                <a:pPr defTabSz="685800">
                  <a:lnSpc>
                    <a:spcPct val="150000"/>
                  </a:lnSpc>
                </a:pPr>
                <a:r>
                  <a:rPr lang="en-US" altLang="zh-CN" sz="800" dirty="0" smtClean="0">
                    <a:solidFill>
                      <a:prstClr val="black">
                        <a:lumMod val="95000"/>
                        <a:lumOff val="5000"/>
                      </a:prstClr>
                    </a:solidFill>
                    <a:latin typeface="Arial" panose="020B0604020202020204" pitchFamily="34" charset="0"/>
                  </a:rPr>
                  <a:t>RAPIDPPT </a:t>
                </a:r>
                <a:r>
                  <a:rPr lang="en-US" altLang="zh-CN" sz="800" dirty="0">
                    <a:solidFill>
                      <a:prstClr val="black">
                        <a:lumMod val="95000"/>
                        <a:lumOff val="5000"/>
                      </a:prstClr>
                    </a:solidFill>
                    <a:latin typeface="Arial" panose="020B0604020202020204" pitchFamily="34" charset="0"/>
                  </a:rPr>
                  <a:t>differs from the traditional production model, and create a new PPT experience.</a:t>
                </a:r>
                <a:endParaRPr lang="en-US" altLang="zh-CN" sz="800" dirty="0">
                  <a:solidFill>
                    <a:prstClr val="black">
                      <a:lumMod val="95000"/>
                      <a:lumOff val="5000"/>
                    </a:prstClr>
                  </a:solidFill>
                  <a:latin typeface="Arial" panose="020B0604020202020204" pitchFamily="34" charset="0"/>
                </a:endParaRPr>
              </a:p>
            </p:txBody>
          </p:sp>
          <p:sp>
            <p:nvSpPr>
              <p:cNvPr id="26" name="Text Box 11"/>
              <p:cNvSpPr txBox="1">
                <a:spLocks noChangeArrowheads="1"/>
              </p:cNvSpPr>
              <p:nvPr/>
            </p:nvSpPr>
            <p:spPr bwMode="auto">
              <a:xfrm>
                <a:off x="397809" y="1259450"/>
                <a:ext cx="250517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just" defTabSz="685800">
                  <a:lnSpc>
                    <a:spcPct val="150000"/>
                  </a:lnSpc>
                </a:pPr>
                <a:r>
                  <a:rPr lang="zh-CN" altLang="en-US" sz="1800" dirty="0" smtClean="0">
                    <a:solidFill>
                      <a:prstClr val="black">
                        <a:lumMod val="95000"/>
                        <a:lumOff val="5000"/>
                      </a:prstClr>
                    </a:solidFill>
                    <a:latin typeface="微软雅黑" panose="020B0503020204020204" pitchFamily="34" charset="-122"/>
                    <a:ea typeface="微软雅黑" panose="020B0503020204020204" pitchFamily="34" charset="-122"/>
                  </a:rPr>
                  <a:t>点击此处添加标题</a:t>
                </a:r>
                <a:endParaRPr lang="zh-CN" altLang="en-US" sz="1800" dirty="0">
                  <a:solidFill>
                    <a:prstClr val="black">
                      <a:lumMod val="95000"/>
                      <a:lumOff val="5000"/>
                    </a:prstClr>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5278</Words>
  <Application>WPS 演示</Application>
  <PresentationFormat>全屏显示(16:9)</PresentationFormat>
  <Paragraphs>778</Paragraphs>
  <Slides>31</Slides>
  <Notes>2</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31</vt:i4>
      </vt:variant>
    </vt:vector>
  </HeadingPairs>
  <TitlesOfParts>
    <vt:vector size="52" baseType="lpstr">
      <vt:lpstr>Arial</vt:lpstr>
      <vt:lpstr>宋体</vt:lpstr>
      <vt:lpstr>Wingdings</vt:lpstr>
      <vt:lpstr>微软雅黑</vt:lpstr>
      <vt:lpstr>DFGHSGothic-W5</vt:lpstr>
      <vt:lpstr>方正综艺简体</vt:lpstr>
      <vt:lpstr>Arial Unicode MS</vt:lpstr>
      <vt:lpstr>Calibri</vt:lpstr>
      <vt:lpstr>Calibri Light</vt:lpstr>
      <vt:lpstr>Gill Sans MT</vt:lpstr>
      <vt:lpstr>Kozuka Mincho Pr6N B</vt:lpstr>
      <vt:lpstr>Arial Black</vt:lpstr>
      <vt:lpstr>BrowalliaUPC</vt:lpstr>
      <vt:lpstr>Batang</vt:lpstr>
      <vt:lpstr>DFHSGothic-W5</vt:lpstr>
      <vt:lpstr>Bebas</vt:lpstr>
      <vt:lpstr>方正正黑简体</vt:lpstr>
      <vt:lpstr>Yu Gothic UI</vt:lpstr>
      <vt:lpstr>Constantia</vt:lpstr>
      <vt:lpstr>A bite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锐普PPT</dc:creator>
  <cp:lastModifiedBy>荷语默</cp:lastModifiedBy>
  <cp:revision>4</cp:revision>
  <dcterms:created xsi:type="dcterms:W3CDTF">2014-08-12T06:27:00Z</dcterms:created>
  <dcterms:modified xsi:type="dcterms:W3CDTF">2018-08-29T02:28:50Z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